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0" r:id="rId3"/>
    <p:sldId id="309" r:id="rId4"/>
    <p:sldId id="261" r:id="rId5"/>
    <p:sldId id="266" r:id="rId6"/>
    <p:sldId id="263" r:id="rId7"/>
    <p:sldId id="310" r:id="rId8"/>
    <p:sldId id="311" r:id="rId9"/>
    <p:sldId id="270" r:id="rId10"/>
    <p:sldId id="312" r:id="rId11"/>
    <p:sldId id="305" r:id="rId12"/>
    <p:sldId id="259" r:id="rId13"/>
    <p:sldId id="313" r:id="rId14"/>
    <p:sldId id="315" r:id="rId15"/>
    <p:sldId id="462" r:id="rId16"/>
    <p:sldId id="463" r:id="rId17"/>
    <p:sldId id="465" r:id="rId18"/>
    <p:sldId id="4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2"/>
    <p:restoredTop sz="95574"/>
  </p:normalViewPr>
  <p:slideViewPr>
    <p:cSldViewPr snapToGrid="0" snapToObjects="1">
      <p:cViewPr varScale="1">
        <p:scale>
          <a:sx n="100" d="100"/>
          <a:sy n="100" d="100"/>
        </p:scale>
        <p:origin x="84"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5B9BC-37D2-4D0B-8EC2-C2080B3C9254}" type="doc">
      <dgm:prSet loTypeId="urn:microsoft.com/office/officeart/2005/8/layout/hProcess11" loCatId="process" qsTypeId="urn:microsoft.com/office/officeart/2005/8/quickstyle/simple1" qsCatId="simple" csTypeId="urn:microsoft.com/office/officeart/2005/8/colors/accent1_2" csCatId="accent1" phldr="1"/>
      <dgm:spPr/>
    </dgm:pt>
    <dgm:pt modelId="{286E6A78-A798-40ED-ADDC-B3CCC69E816D}">
      <dgm:prSet phldrT="[Text]"/>
      <dgm:spPr/>
      <dgm:t>
        <a:bodyPr/>
        <a:lstStyle/>
        <a:p>
          <a:r>
            <a:rPr lang="en-US" dirty="0"/>
            <a:t>Full Disk Grids at NHC via </a:t>
          </a:r>
          <a:r>
            <a:rPr lang="en-US" dirty="0" err="1"/>
            <a:t>ISatSS</a:t>
          </a:r>
          <a:endParaRPr lang="en-US" dirty="0"/>
        </a:p>
      </dgm:t>
    </dgm:pt>
    <dgm:pt modelId="{9FB08787-E50A-421C-8AF3-0AA7C5294EEC}" type="parTrans" cxnId="{8E909398-3A1A-488E-BE07-989C9848AC4E}">
      <dgm:prSet/>
      <dgm:spPr/>
      <dgm:t>
        <a:bodyPr/>
        <a:lstStyle/>
        <a:p>
          <a:endParaRPr lang="en-US"/>
        </a:p>
      </dgm:t>
    </dgm:pt>
    <dgm:pt modelId="{E1FBFDF2-C99E-4B73-B7A1-FF776326DD58}" type="sibTrans" cxnId="{8E909398-3A1A-488E-BE07-989C9848AC4E}">
      <dgm:prSet/>
      <dgm:spPr/>
      <dgm:t>
        <a:bodyPr/>
        <a:lstStyle/>
        <a:p>
          <a:endParaRPr lang="en-US"/>
        </a:p>
      </dgm:t>
    </dgm:pt>
    <dgm:pt modelId="{18DE7314-0928-4148-8354-11EE0AB41087}">
      <dgm:prSet phldrT="[Text]"/>
      <dgm:spPr/>
      <dgm:t>
        <a:bodyPr/>
        <a:lstStyle/>
        <a:p>
          <a:r>
            <a:rPr lang="en-US" dirty="0"/>
            <a:t>HWT Experiment /  Begin Extended Demonstration</a:t>
          </a:r>
        </a:p>
      </dgm:t>
    </dgm:pt>
    <dgm:pt modelId="{7EFCD7D0-1A24-45B6-BC60-265D4FDC209A}" type="parTrans" cxnId="{5783FB11-0C93-4D56-9AE2-ACD97F1136C5}">
      <dgm:prSet/>
      <dgm:spPr/>
      <dgm:t>
        <a:bodyPr/>
        <a:lstStyle/>
        <a:p>
          <a:endParaRPr lang="en-US"/>
        </a:p>
      </dgm:t>
    </dgm:pt>
    <dgm:pt modelId="{8CCE526E-7DA9-4C0F-B4E0-29AD3226CDC2}" type="sibTrans" cxnId="{5783FB11-0C93-4D56-9AE2-ACD97F1136C5}">
      <dgm:prSet/>
      <dgm:spPr/>
      <dgm:t>
        <a:bodyPr/>
        <a:lstStyle/>
        <a:p>
          <a:endParaRPr lang="en-US"/>
        </a:p>
      </dgm:t>
    </dgm:pt>
    <dgm:pt modelId="{ED67331A-91E9-4FD3-8902-34D9A5E8C5CF}">
      <dgm:prSet phldrT="[Text]"/>
      <dgm:spPr/>
      <dgm:t>
        <a:bodyPr/>
        <a:lstStyle/>
        <a:p>
          <a:r>
            <a:rPr lang="en-US" dirty="0"/>
            <a:t>Updated glmtools package (FD 2×2 km)</a:t>
          </a:r>
        </a:p>
      </dgm:t>
    </dgm:pt>
    <dgm:pt modelId="{6B9D7140-D366-4BEE-A1E9-B9CA207544DE}" type="parTrans" cxnId="{EC8DCC4A-44DF-45F5-9432-E8E3F86F9DA5}">
      <dgm:prSet/>
      <dgm:spPr/>
      <dgm:t>
        <a:bodyPr/>
        <a:lstStyle/>
        <a:p>
          <a:endParaRPr lang="en-US"/>
        </a:p>
      </dgm:t>
    </dgm:pt>
    <dgm:pt modelId="{CA35F5AA-5D80-4B2E-A05B-DF6B1016D01D}" type="sibTrans" cxnId="{EC8DCC4A-44DF-45F5-9432-E8E3F86F9DA5}">
      <dgm:prSet/>
      <dgm:spPr/>
      <dgm:t>
        <a:bodyPr/>
        <a:lstStyle/>
        <a:p>
          <a:endParaRPr lang="en-US"/>
        </a:p>
      </dgm:t>
    </dgm:pt>
    <dgm:pt modelId="{203788DA-3E03-45D7-9B85-E166B482C097}">
      <dgm:prSet phldrT="[Text]"/>
      <dgm:spPr/>
      <dgm:t>
        <a:bodyPr/>
        <a:lstStyle/>
        <a:p>
          <a:r>
            <a:rPr lang="en-US" dirty="0"/>
            <a:t>Full Disk Grids Integrated into </a:t>
          </a:r>
          <a:r>
            <a:rPr lang="en-US" dirty="0" err="1"/>
            <a:t>ISatSS</a:t>
          </a:r>
          <a:endParaRPr lang="en-US" dirty="0"/>
        </a:p>
      </dgm:t>
    </dgm:pt>
    <dgm:pt modelId="{6D6DEE14-74B1-40A2-BB7D-915172303AA0}" type="parTrans" cxnId="{CED43BCF-592C-467C-80E7-EBC0434DEB6E}">
      <dgm:prSet/>
      <dgm:spPr/>
      <dgm:t>
        <a:bodyPr/>
        <a:lstStyle/>
        <a:p>
          <a:endParaRPr lang="en-US"/>
        </a:p>
      </dgm:t>
    </dgm:pt>
    <dgm:pt modelId="{7D4ABB99-3641-4366-BE7B-A4425E7A536A}" type="sibTrans" cxnId="{CED43BCF-592C-467C-80E7-EBC0434DEB6E}">
      <dgm:prSet/>
      <dgm:spPr/>
      <dgm:t>
        <a:bodyPr/>
        <a:lstStyle/>
        <a:p>
          <a:endParaRPr lang="en-US"/>
        </a:p>
      </dgm:t>
    </dgm:pt>
    <dgm:pt modelId="{5F978D01-95FC-441D-B528-D205678B842C}">
      <dgm:prSet phldrT="[Text]"/>
      <dgm:spPr/>
      <dgm:t>
        <a:bodyPr/>
        <a:lstStyle/>
        <a:p>
          <a:r>
            <a:rPr lang="en-US" dirty="0"/>
            <a:t>Full Disk Grids available to all WFOs/NCs</a:t>
          </a:r>
        </a:p>
      </dgm:t>
    </dgm:pt>
    <dgm:pt modelId="{326190AC-3031-4B63-B999-8F820EB6365A}" type="parTrans" cxnId="{3E308DE0-2704-4CD7-8BF6-C85D30000B4C}">
      <dgm:prSet/>
      <dgm:spPr/>
      <dgm:t>
        <a:bodyPr/>
        <a:lstStyle/>
        <a:p>
          <a:endParaRPr lang="en-US"/>
        </a:p>
      </dgm:t>
    </dgm:pt>
    <dgm:pt modelId="{C931C362-6F80-41F6-BD07-ACBE9E4B9D90}" type="sibTrans" cxnId="{3E308DE0-2704-4CD7-8BF6-C85D30000B4C}">
      <dgm:prSet/>
      <dgm:spPr/>
      <dgm:t>
        <a:bodyPr/>
        <a:lstStyle/>
        <a:p>
          <a:endParaRPr lang="en-US"/>
        </a:p>
      </dgm:t>
    </dgm:pt>
    <dgm:pt modelId="{C4433F0F-28FC-4DC5-8E11-0B638AA75BF6}">
      <dgm:prSet phldrT="[Text]"/>
      <dgm:spPr/>
      <dgm:t>
        <a:bodyPr/>
        <a:lstStyle/>
        <a:p>
          <a:r>
            <a:rPr lang="en-US" dirty="0"/>
            <a:t>CONUS/PACUS Grids Available to all WFOs</a:t>
          </a:r>
        </a:p>
      </dgm:t>
    </dgm:pt>
    <dgm:pt modelId="{EC0DC84F-8D4B-4F66-A8EB-16097E98F0BA}" type="parTrans" cxnId="{9E1D92F5-7E02-4E7F-908A-588A75DF517F}">
      <dgm:prSet/>
      <dgm:spPr/>
      <dgm:t>
        <a:bodyPr/>
        <a:lstStyle/>
        <a:p>
          <a:endParaRPr lang="en-US"/>
        </a:p>
      </dgm:t>
    </dgm:pt>
    <dgm:pt modelId="{D9F77687-BD33-454F-9938-8A1B6E8A6A01}" type="sibTrans" cxnId="{9E1D92F5-7E02-4E7F-908A-588A75DF517F}">
      <dgm:prSet/>
      <dgm:spPr/>
      <dgm:t>
        <a:bodyPr/>
        <a:lstStyle/>
        <a:p>
          <a:endParaRPr lang="en-US"/>
        </a:p>
      </dgm:t>
    </dgm:pt>
    <dgm:pt modelId="{91FA9D9D-68CF-471C-A421-4FD4954A7F04}" type="pres">
      <dgm:prSet presAssocID="{4755B9BC-37D2-4D0B-8EC2-C2080B3C9254}" presName="Name0" presStyleCnt="0">
        <dgm:presLayoutVars>
          <dgm:dir/>
          <dgm:resizeHandles val="exact"/>
        </dgm:presLayoutVars>
      </dgm:prSet>
      <dgm:spPr/>
    </dgm:pt>
    <dgm:pt modelId="{A9D4C511-4CEB-47D7-83A7-DB3C400BC0C7}" type="pres">
      <dgm:prSet presAssocID="{4755B9BC-37D2-4D0B-8EC2-C2080B3C9254}" presName="arrow" presStyleLbl="bgShp" presStyleIdx="0" presStyleCnt="1"/>
      <dgm:spPr/>
    </dgm:pt>
    <dgm:pt modelId="{BA52AA5E-282C-469D-A2DD-BE2B6F70FE9A}" type="pres">
      <dgm:prSet presAssocID="{4755B9BC-37D2-4D0B-8EC2-C2080B3C9254}" presName="points" presStyleCnt="0"/>
      <dgm:spPr/>
    </dgm:pt>
    <dgm:pt modelId="{0A119CF1-8D52-404B-8F0C-742957E70EE2}" type="pres">
      <dgm:prSet presAssocID="{C4433F0F-28FC-4DC5-8E11-0B638AA75BF6}" presName="compositeA" presStyleCnt="0"/>
      <dgm:spPr/>
    </dgm:pt>
    <dgm:pt modelId="{26F9642A-BE3B-4584-AF3A-1BF457CE4176}" type="pres">
      <dgm:prSet presAssocID="{C4433F0F-28FC-4DC5-8E11-0B638AA75BF6}" presName="textA" presStyleLbl="revTx" presStyleIdx="0" presStyleCnt="6">
        <dgm:presLayoutVars>
          <dgm:bulletEnabled val="1"/>
        </dgm:presLayoutVars>
      </dgm:prSet>
      <dgm:spPr/>
    </dgm:pt>
    <dgm:pt modelId="{2FBCE3BB-3D3D-4E00-B77F-063CE1913F87}" type="pres">
      <dgm:prSet presAssocID="{C4433F0F-28FC-4DC5-8E11-0B638AA75BF6}" presName="circleA" presStyleLbl="node1" presStyleIdx="0" presStyleCnt="6"/>
      <dgm:spPr/>
    </dgm:pt>
    <dgm:pt modelId="{DAE53A36-76DC-4409-B8B6-DD0C070F0C83}" type="pres">
      <dgm:prSet presAssocID="{C4433F0F-28FC-4DC5-8E11-0B638AA75BF6}" presName="spaceA" presStyleCnt="0"/>
      <dgm:spPr/>
    </dgm:pt>
    <dgm:pt modelId="{4FEECC39-FFAD-4441-A78F-753315F2BA42}" type="pres">
      <dgm:prSet presAssocID="{D9F77687-BD33-454F-9938-8A1B6E8A6A01}" presName="space" presStyleCnt="0"/>
      <dgm:spPr/>
    </dgm:pt>
    <dgm:pt modelId="{8E40C4CC-B205-4C7E-AC5C-D712532820D5}" type="pres">
      <dgm:prSet presAssocID="{286E6A78-A798-40ED-ADDC-B3CCC69E816D}" presName="compositeB" presStyleCnt="0"/>
      <dgm:spPr/>
    </dgm:pt>
    <dgm:pt modelId="{A534D5A1-EA26-4ABB-9EA8-F6447286B7D9}" type="pres">
      <dgm:prSet presAssocID="{286E6A78-A798-40ED-ADDC-B3CCC69E816D}" presName="textB" presStyleLbl="revTx" presStyleIdx="1" presStyleCnt="6">
        <dgm:presLayoutVars>
          <dgm:bulletEnabled val="1"/>
        </dgm:presLayoutVars>
      </dgm:prSet>
      <dgm:spPr/>
    </dgm:pt>
    <dgm:pt modelId="{E5D70EB4-F513-4AE8-9531-47C7CACF1B91}" type="pres">
      <dgm:prSet presAssocID="{286E6A78-A798-40ED-ADDC-B3CCC69E816D}" presName="circleB" presStyleLbl="node1" presStyleIdx="1" presStyleCnt="6"/>
      <dgm:spPr/>
    </dgm:pt>
    <dgm:pt modelId="{7312065B-CD71-4E22-86E2-446A475C31ED}" type="pres">
      <dgm:prSet presAssocID="{286E6A78-A798-40ED-ADDC-B3CCC69E816D}" presName="spaceB" presStyleCnt="0"/>
      <dgm:spPr/>
    </dgm:pt>
    <dgm:pt modelId="{4AB0B7BB-2305-481B-B8A5-C49A528CB655}" type="pres">
      <dgm:prSet presAssocID="{E1FBFDF2-C99E-4B73-B7A1-FF776326DD58}" presName="space" presStyleCnt="0"/>
      <dgm:spPr/>
    </dgm:pt>
    <dgm:pt modelId="{C666A371-922F-4D1D-8ADA-BD7FFC90A2CA}" type="pres">
      <dgm:prSet presAssocID="{18DE7314-0928-4148-8354-11EE0AB41087}" presName="compositeA" presStyleCnt="0"/>
      <dgm:spPr/>
    </dgm:pt>
    <dgm:pt modelId="{1A39D3F4-1607-4DFE-B1F1-159EC294C955}" type="pres">
      <dgm:prSet presAssocID="{18DE7314-0928-4148-8354-11EE0AB41087}" presName="textA" presStyleLbl="revTx" presStyleIdx="2" presStyleCnt="6">
        <dgm:presLayoutVars>
          <dgm:bulletEnabled val="1"/>
        </dgm:presLayoutVars>
      </dgm:prSet>
      <dgm:spPr/>
    </dgm:pt>
    <dgm:pt modelId="{23B69BE8-CE6F-4F98-8263-B2B2F8843A56}" type="pres">
      <dgm:prSet presAssocID="{18DE7314-0928-4148-8354-11EE0AB41087}" presName="circleA" presStyleLbl="node1" presStyleIdx="2" presStyleCnt="6"/>
      <dgm:spPr/>
    </dgm:pt>
    <dgm:pt modelId="{47F443AD-8581-403C-902A-8167ACF8662F}" type="pres">
      <dgm:prSet presAssocID="{18DE7314-0928-4148-8354-11EE0AB41087}" presName="spaceA" presStyleCnt="0"/>
      <dgm:spPr/>
    </dgm:pt>
    <dgm:pt modelId="{9EAA263D-05CA-434C-A7C8-75809D47A250}" type="pres">
      <dgm:prSet presAssocID="{8CCE526E-7DA9-4C0F-B4E0-29AD3226CDC2}" presName="space" presStyleCnt="0"/>
      <dgm:spPr/>
    </dgm:pt>
    <dgm:pt modelId="{8E909533-D2A3-4AC6-A8D6-5EC46104CF49}" type="pres">
      <dgm:prSet presAssocID="{ED67331A-91E9-4FD3-8902-34D9A5E8C5CF}" presName="compositeB" presStyleCnt="0"/>
      <dgm:spPr/>
    </dgm:pt>
    <dgm:pt modelId="{4F7846CB-F758-4834-BCE2-2D58FD21D93C}" type="pres">
      <dgm:prSet presAssocID="{ED67331A-91E9-4FD3-8902-34D9A5E8C5CF}" presName="textB" presStyleLbl="revTx" presStyleIdx="3" presStyleCnt="6">
        <dgm:presLayoutVars>
          <dgm:bulletEnabled val="1"/>
        </dgm:presLayoutVars>
      </dgm:prSet>
      <dgm:spPr/>
    </dgm:pt>
    <dgm:pt modelId="{A802BC0F-C7E7-4D6A-A69B-C63A462FF1DC}" type="pres">
      <dgm:prSet presAssocID="{ED67331A-91E9-4FD3-8902-34D9A5E8C5CF}" presName="circleB" presStyleLbl="node1" presStyleIdx="3" presStyleCnt="6"/>
      <dgm:spPr/>
    </dgm:pt>
    <dgm:pt modelId="{B4FBEB17-1324-4E74-91E0-85568156E77F}" type="pres">
      <dgm:prSet presAssocID="{ED67331A-91E9-4FD3-8902-34D9A5E8C5CF}" presName="spaceB" presStyleCnt="0"/>
      <dgm:spPr/>
    </dgm:pt>
    <dgm:pt modelId="{BD0E6798-ADCB-434F-A08A-91DCB4E2A8E4}" type="pres">
      <dgm:prSet presAssocID="{CA35F5AA-5D80-4B2E-A05B-DF6B1016D01D}" presName="space" presStyleCnt="0"/>
      <dgm:spPr/>
    </dgm:pt>
    <dgm:pt modelId="{3DF030AA-6C20-4A6C-BD29-CBFCBF8E9C11}" type="pres">
      <dgm:prSet presAssocID="{203788DA-3E03-45D7-9B85-E166B482C097}" presName="compositeA" presStyleCnt="0"/>
      <dgm:spPr/>
    </dgm:pt>
    <dgm:pt modelId="{5B02CA45-6E46-4C42-A6ED-718D666442A2}" type="pres">
      <dgm:prSet presAssocID="{203788DA-3E03-45D7-9B85-E166B482C097}" presName="textA" presStyleLbl="revTx" presStyleIdx="4" presStyleCnt="6">
        <dgm:presLayoutVars>
          <dgm:bulletEnabled val="1"/>
        </dgm:presLayoutVars>
      </dgm:prSet>
      <dgm:spPr/>
    </dgm:pt>
    <dgm:pt modelId="{B778F26F-2E60-484F-ACC3-3CA6FAF0261C}" type="pres">
      <dgm:prSet presAssocID="{203788DA-3E03-45D7-9B85-E166B482C097}" presName="circleA" presStyleLbl="node1" presStyleIdx="4" presStyleCnt="6"/>
      <dgm:spPr/>
    </dgm:pt>
    <dgm:pt modelId="{39C11FA3-E00B-4FBA-A0D8-D37FAE5E6449}" type="pres">
      <dgm:prSet presAssocID="{203788DA-3E03-45D7-9B85-E166B482C097}" presName="spaceA" presStyleCnt="0"/>
      <dgm:spPr/>
    </dgm:pt>
    <dgm:pt modelId="{1407A591-CCD5-4A17-BA92-672F38085D5F}" type="pres">
      <dgm:prSet presAssocID="{7D4ABB99-3641-4366-BE7B-A4425E7A536A}" presName="space" presStyleCnt="0"/>
      <dgm:spPr/>
    </dgm:pt>
    <dgm:pt modelId="{7BF14B4B-B483-4586-B732-305099F2F3EB}" type="pres">
      <dgm:prSet presAssocID="{5F978D01-95FC-441D-B528-D205678B842C}" presName="compositeB" presStyleCnt="0"/>
      <dgm:spPr/>
    </dgm:pt>
    <dgm:pt modelId="{5912FF27-3266-48A4-8236-681E9E7EE8AC}" type="pres">
      <dgm:prSet presAssocID="{5F978D01-95FC-441D-B528-D205678B842C}" presName="textB" presStyleLbl="revTx" presStyleIdx="5" presStyleCnt="6">
        <dgm:presLayoutVars>
          <dgm:bulletEnabled val="1"/>
        </dgm:presLayoutVars>
      </dgm:prSet>
      <dgm:spPr/>
    </dgm:pt>
    <dgm:pt modelId="{7509BF22-DCBB-4F1A-962D-1F5595BA056E}" type="pres">
      <dgm:prSet presAssocID="{5F978D01-95FC-441D-B528-D205678B842C}" presName="circleB" presStyleLbl="node1" presStyleIdx="5" presStyleCnt="6"/>
      <dgm:spPr/>
    </dgm:pt>
    <dgm:pt modelId="{0D9CA9F4-1A9B-4B94-9D34-818CC3E027C2}" type="pres">
      <dgm:prSet presAssocID="{5F978D01-95FC-441D-B528-D205678B842C}" presName="spaceB" presStyleCnt="0"/>
      <dgm:spPr/>
    </dgm:pt>
  </dgm:ptLst>
  <dgm:cxnLst>
    <dgm:cxn modelId="{5783FB11-0C93-4D56-9AE2-ACD97F1136C5}" srcId="{4755B9BC-37D2-4D0B-8EC2-C2080B3C9254}" destId="{18DE7314-0928-4148-8354-11EE0AB41087}" srcOrd="2" destOrd="0" parTransId="{7EFCD7D0-1A24-45B6-BC60-265D4FDC209A}" sibTransId="{8CCE526E-7DA9-4C0F-B4E0-29AD3226CDC2}"/>
    <dgm:cxn modelId="{258D2E26-2BD5-4E24-B3F3-FF9E59A6A079}" type="presOf" srcId="{286E6A78-A798-40ED-ADDC-B3CCC69E816D}" destId="{A534D5A1-EA26-4ABB-9EA8-F6447286B7D9}" srcOrd="0" destOrd="0" presId="urn:microsoft.com/office/officeart/2005/8/layout/hProcess11"/>
    <dgm:cxn modelId="{38395E3A-2BD6-4EDC-8302-1F922594AD1E}" type="presOf" srcId="{5F978D01-95FC-441D-B528-D205678B842C}" destId="{5912FF27-3266-48A4-8236-681E9E7EE8AC}" srcOrd="0" destOrd="0" presId="urn:microsoft.com/office/officeart/2005/8/layout/hProcess11"/>
    <dgm:cxn modelId="{EC8DCC4A-44DF-45F5-9432-E8E3F86F9DA5}" srcId="{4755B9BC-37D2-4D0B-8EC2-C2080B3C9254}" destId="{ED67331A-91E9-4FD3-8902-34D9A5E8C5CF}" srcOrd="3" destOrd="0" parTransId="{6B9D7140-D366-4BEE-A1E9-B9CA207544DE}" sibTransId="{CA35F5AA-5D80-4B2E-A05B-DF6B1016D01D}"/>
    <dgm:cxn modelId="{01F45895-4954-4416-901B-3412CCF3B144}" type="presOf" srcId="{18DE7314-0928-4148-8354-11EE0AB41087}" destId="{1A39D3F4-1607-4DFE-B1F1-159EC294C955}" srcOrd="0" destOrd="0" presId="urn:microsoft.com/office/officeart/2005/8/layout/hProcess11"/>
    <dgm:cxn modelId="{8E909398-3A1A-488E-BE07-989C9848AC4E}" srcId="{4755B9BC-37D2-4D0B-8EC2-C2080B3C9254}" destId="{286E6A78-A798-40ED-ADDC-B3CCC69E816D}" srcOrd="1" destOrd="0" parTransId="{9FB08787-E50A-421C-8AF3-0AA7C5294EEC}" sibTransId="{E1FBFDF2-C99E-4B73-B7A1-FF776326DD58}"/>
    <dgm:cxn modelId="{217A16B5-F54A-4C57-B006-CED9B65528F1}" type="presOf" srcId="{203788DA-3E03-45D7-9B85-E166B482C097}" destId="{5B02CA45-6E46-4C42-A6ED-718D666442A2}" srcOrd="0" destOrd="0" presId="urn:microsoft.com/office/officeart/2005/8/layout/hProcess11"/>
    <dgm:cxn modelId="{CAEFBCB5-1EF7-43DA-8134-FD6E259C7CD5}" type="presOf" srcId="{C4433F0F-28FC-4DC5-8E11-0B638AA75BF6}" destId="{26F9642A-BE3B-4584-AF3A-1BF457CE4176}" srcOrd="0" destOrd="0" presId="urn:microsoft.com/office/officeart/2005/8/layout/hProcess11"/>
    <dgm:cxn modelId="{3E403CBE-ADEC-43D7-A55A-54E40B854AA0}" type="presOf" srcId="{ED67331A-91E9-4FD3-8902-34D9A5E8C5CF}" destId="{4F7846CB-F758-4834-BCE2-2D58FD21D93C}" srcOrd="0" destOrd="0" presId="urn:microsoft.com/office/officeart/2005/8/layout/hProcess11"/>
    <dgm:cxn modelId="{CED43BCF-592C-467C-80E7-EBC0434DEB6E}" srcId="{4755B9BC-37D2-4D0B-8EC2-C2080B3C9254}" destId="{203788DA-3E03-45D7-9B85-E166B482C097}" srcOrd="4" destOrd="0" parTransId="{6D6DEE14-74B1-40A2-BB7D-915172303AA0}" sibTransId="{7D4ABB99-3641-4366-BE7B-A4425E7A536A}"/>
    <dgm:cxn modelId="{BF674DDF-3426-4282-9A2F-C2D966EB28FC}" type="presOf" srcId="{4755B9BC-37D2-4D0B-8EC2-C2080B3C9254}" destId="{91FA9D9D-68CF-471C-A421-4FD4954A7F04}" srcOrd="0" destOrd="0" presId="urn:microsoft.com/office/officeart/2005/8/layout/hProcess11"/>
    <dgm:cxn modelId="{3E308DE0-2704-4CD7-8BF6-C85D30000B4C}" srcId="{4755B9BC-37D2-4D0B-8EC2-C2080B3C9254}" destId="{5F978D01-95FC-441D-B528-D205678B842C}" srcOrd="5" destOrd="0" parTransId="{326190AC-3031-4B63-B999-8F820EB6365A}" sibTransId="{C931C362-6F80-41F6-BD07-ACBE9E4B9D90}"/>
    <dgm:cxn modelId="{9E1D92F5-7E02-4E7F-908A-588A75DF517F}" srcId="{4755B9BC-37D2-4D0B-8EC2-C2080B3C9254}" destId="{C4433F0F-28FC-4DC5-8E11-0B638AA75BF6}" srcOrd="0" destOrd="0" parTransId="{EC0DC84F-8D4B-4F66-A8EB-16097E98F0BA}" sibTransId="{D9F77687-BD33-454F-9938-8A1B6E8A6A01}"/>
    <dgm:cxn modelId="{97D78125-608F-4F6B-B3AF-1A67CFFECEAC}" type="presParOf" srcId="{91FA9D9D-68CF-471C-A421-4FD4954A7F04}" destId="{A9D4C511-4CEB-47D7-83A7-DB3C400BC0C7}" srcOrd="0" destOrd="0" presId="urn:microsoft.com/office/officeart/2005/8/layout/hProcess11"/>
    <dgm:cxn modelId="{A4D7E8DF-35FF-4059-A971-77C2A4A5ADAA}" type="presParOf" srcId="{91FA9D9D-68CF-471C-A421-4FD4954A7F04}" destId="{BA52AA5E-282C-469D-A2DD-BE2B6F70FE9A}" srcOrd="1" destOrd="0" presId="urn:microsoft.com/office/officeart/2005/8/layout/hProcess11"/>
    <dgm:cxn modelId="{63BB19A1-F85F-4D99-92F7-193D3E95B605}" type="presParOf" srcId="{BA52AA5E-282C-469D-A2DD-BE2B6F70FE9A}" destId="{0A119CF1-8D52-404B-8F0C-742957E70EE2}" srcOrd="0" destOrd="0" presId="urn:microsoft.com/office/officeart/2005/8/layout/hProcess11"/>
    <dgm:cxn modelId="{EB91D0D0-56F6-4D02-BF95-25FA55BF96DB}" type="presParOf" srcId="{0A119CF1-8D52-404B-8F0C-742957E70EE2}" destId="{26F9642A-BE3B-4584-AF3A-1BF457CE4176}" srcOrd="0" destOrd="0" presId="urn:microsoft.com/office/officeart/2005/8/layout/hProcess11"/>
    <dgm:cxn modelId="{56BE8E58-188B-4D04-B467-D5C562FC0B01}" type="presParOf" srcId="{0A119CF1-8D52-404B-8F0C-742957E70EE2}" destId="{2FBCE3BB-3D3D-4E00-B77F-063CE1913F87}" srcOrd="1" destOrd="0" presId="urn:microsoft.com/office/officeart/2005/8/layout/hProcess11"/>
    <dgm:cxn modelId="{BD086439-B095-4F89-853A-530A05F705FA}" type="presParOf" srcId="{0A119CF1-8D52-404B-8F0C-742957E70EE2}" destId="{DAE53A36-76DC-4409-B8B6-DD0C070F0C83}" srcOrd="2" destOrd="0" presId="urn:microsoft.com/office/officeart/2005/8/layout/hProcess11"/>
    <dgm:cxn modelId="{E98EC90C-F819-4246-AB19-86939C97EE51}" type="presParOf" srcId="{BA52AA5E-282C-469D-A2DD-BE2B6F70FE9A}" destId="{4FEECC39-FFAD-4441-A78F-753315F2BA42}" srcOrd="1" destOrd="0" presId="urn:microsoft.com/office/officeart/2005/8/layout/hProcess11"/>
    <dgm:cxn modelId="{D7B18E0D-23C5-4557-97E6-A52900DFA095}" type="presParOf" srcId="{BA52AA5E-282C-469D-A2DD-BE2B6F70FE9A}" destId="{8E40C4CC-B205-4C7E-AC5C-D712532820D5}" srcOrd="2" destOrd="0" presId="urn:microsoft.com/office/officeart/2005/8/layout/hProcess11"/>
    <dgm:cxn modelId="{8E1CB0B4-4F0A-463C-871D-52EA69D327F6}" type="presParOf" srcId="{8E40C4CC-B205-4C7E-AC5C-D712532820D5}" destId="{A534D5A1-EA26-4ABB-9EA8-F6447286B7D9}" srcOrd="0" destOrd="0" presId="urn:microsoft.com/office/officeart/2005/8/layout/hProcess11"/>
    <dgm:cxn modelId="{89D294F6-9E0D-4661-8538-697A06E88EFC}" type="presParOf" srcId="{8E40C4CC-B205-4C7E-AC5C-D712532820D5}" destId="{E5D70EB4-F513-4AE8-9531-47C7CACF1B91}" srcOrd="1" destOrd="0" presId="urn:microsoft.com/office/officeart/2005/8/layout/hProcess11"/>
    <dgm:cxn modelId="{C1593923-08BE-445D-BE6A-A56E13E7CCA7}" type="presParOf" srcId="{8E40C4CC-B205-4C7E-AC5C-D712532820D5}" destId="{7312065B-CD71-4E22-86E2-446A475C31ED}" srcOrd="2" destOrd="0" presId="urn:microsoft.com/office/officeart/2005/8/layout/hProcess11"/>
    <dgm:cxn modelId="{FD66B3F7-62E2-46ED-BB7C-A52D6CAD14A5}" type="presParOf" srcId="{BA52AA5E-282C-469D-A2DD-BE2B6F70FE9A}" destId="{4AB0B7BB-2305-481B-B8A5-C49A528CB655}" srcOrd="3" destOrd="0" presId="urn:microsoft.com/office/officeart/2005/8/layout/hProcess11"/>
    <dgm:cxn modelId="{D0358789-0C8B-46F7-81EB-9B646D507492}" type="presParOf" srcId="{BA52AA5E-282C-469D-A2DD-BE2B6F70FE9A}" destId="{C666A371-922F-4D1D-8ADA-BD7FFC90A2CA}" srcOrd="4" destOrd="0" presId="urn:microsoft.com/office/officeart/2005/8/layout/hProcess11"/>
    <dgm:cxn modelId="{4526CE09-B058-4894-BCE3-2D05C367543C}" type="presParOf" srcId="{C666A371-922F-4D1D-8ADA-BD7FFC90A2CA}" destId="{1A39D3F4-1607-4DFE-B1F1-159EC294C955}" srcOrd="0" destOrd="0" presId="urn:microsoft.com/office/officeart/2005/8/layout/hProcess11"/>
    <dgm:cxn modelId="{7EE8CB42-22E8-4778-9E3B-C8A96124A1E1}" type="presParOf" srcId="{C666A371-922F-4D1D-8ADA-BD7FFC90A2CA}" destId="{23B69BE8-CE6F-4F98-8263-B2B2F8843A56}" srcOrd="1" destOrd="0" presId="urn:microsoft.com/office/officeart/2005/8/layout/hProcess11"/>
    <dgm:cxn modelId="{C7004A94-E841-4B6B-B30E-221D908F76FE}" type="presParOf" srcId="{C666A371-922F-4D1D-8ADA-BD7FFC90A2CA}" destId="{47F443AD-8581-403C-902A-8167ACF8662F}" srcOrd="2" destOrd="0" presId="urn:microsoft.com/office/officeart/2005/8/layout/hProcess11"/>
    <dgm:cxn modelId="{83E2AED0-6B9A-482D-A8A5-35501F5065A6}" type="presParOf" srcId="{BA52AA5E-282C-469D-A2DD-BE2B6F70FE9A}" destId="{9EAA263D-05CA-434C-A7C8-75809D47A250}" srcOrd="5" destOrd="0" presId="urn:microsoft.com/office/officeart/2005/8/layout/hProcess11"/>
    <dgm:cxn modelId="{34D3F431-CC10-43AC-87A8-4574D8DCB18C}" type="presParOf" srcId="{BA52AA5E-282C-469D-A2DD-BE2B6F70FE9A}" destId="{8E909533-D2A3-4AC6-A8D6-5EC46104CF49}" srcOrd="6" destOrd="0" presId="urn:microsoft.com/office/officeart/2005/8/layout/hProcess11"/>
    <dgm:cxn modelId="{B9296B3E-AA12-4E0B-98B6-4028E76C9728}" type="presParOf" srcId="{8E909533-D2A3-4AC6-A8D6-5EC46104CF49}" destId="{4F7846CB-F758-4834-BCE2-2D58FD21D93C}" srcOrd="0" destOrd="0" presId="urn:microsoft.com/office/officeart/2005/8/layout/hProcess11"/>
    <dgm:cxn modelId="{1B58A4FB-112C-437C-A3D9-13FDCF7EE9CB}" type="presParOf" srcId="{8E909533-D2A3-4AC6-A8D6-5EC46104CF49}" destId="{A802BC0F-C7E7-4D6A-A69B-C63A462FF1DC}" srcOrd="1" destOrd="0" presId="urn:microsoft.com/office/officeart/2005/8/layout/hProcess11"/>
    <dgm:cxn modelId="{96B94209-923C-437A-B385-AF3B40B44C46}" type="presParOf" srcId="{8E909533-D2A3-4AC6-A8D6-5EC46104CF49}" destId="{B4FBEB17-1324-4E74-91E0-85568156E77F}" srcOrd="2" destOrd="0" presId="urn:microsoft.com/office/officeart/2005/8/layout/hProcess11"/>
    <dgm:cxn modelId="{34FF6948-69A5-4D0C-A94B-05751F92D1E7}" type="presParOf" srcId="{BA52AA5E-282C-469D-A2DD-BE2B6F70FE9A}" destId="{BD0E6798-ADCB-434F-A08A-91DCB4E2A8E4}" srcOrd="7" destOrd="0" presId="urn:microsoft.com/office/officeart/2005/8/layout/hProcess11"/>
    <dgm:cxn modelId="{7A7FA1B0-9A80-475F-B703-FB9E9A91C1C3}" type="presParOf" srcId="{BA52AA5E-282C-469D-A2DD-BE2B6F70FE9A}" destId="{3DF030AA-6C20-4A6C-BD29-CBFCBF8E9C11}" srcOrd="8" destOrd="0" presId="urn:microsoft.com/office/officeart/2005/8/layout/hProcess11"/>
    <dgm:cxn modelId="{D2F71723-8245-4631-A2E1-8AE640899C3C}" type="presParOf" srcId="{3DF030AA-6C20-4A6C-BD29-CBFCBF8E9C11}" destId="{5B02CA45-6E46-4C42-A6ED-718D666442A2}" srcOrd="0" destOrd="0" presId="urn:microsoft.com/office/officeart/2005/8/layout/hProcess11"/>
    <dgm:cxn modelId="{1840707B-B832-496A-8F51-2185E568D972}" type="presParOf" srcId="{3DF030AA-6C20-4A6C-BD29-CBFCBF8E9C11}" destId="{B778F26F-2E60-484F-ACC3-3CA6FAF0261C}" srcOrd="1" destOrd="0" presId="urn:microsoft.com/office/officeart/2005/8/layout/hProcess11"/>
    <dgm:cxn modelId="{3FD2BAC9-F137-4079-AE7D-A91A9C46707D}" type="presParOf" srcId="{3DF030AA-6C20-4A6C-BD29-CBFCBF8E9C11}" destId="{39C11FA3-E00B-4FBA-A0D8-D37FAE5E6449}" srcOrd="2" destOrd="0" presId="urn:microsoft.com/office/officeart/2005/8/layout/hProcess11"/>
    <dgm:cxn modelId="{A763DF61-EE07-485E-BB36-49E00F3040D9}" type="presParOf" srcId="{BA52AA5E-282C-469D-A2DD-BE2B6F70FE9A}" destId="{1407A591-CCD5-4A17-BA92-672F38085D5F}" srcOrd="9" destOrd="0" presId="urn:microsoft.com/office/officeart/2005/8/layout/hProcess11"/>
    <dgm:cxn modelId="{E78673F5-FFDB-4BE6-A3BE-A7F87CC1B87D}" type="presParOf" srcId="{BA52AA5E-282C-469D-A2DD-BE2B6F70FE9A}" destId="{7BF14B4B-B483-4586-B732-305099F2F3EB}" srcOrd="10" destOrd="0" presId="urn:microsoft.com/office/officeart/2005/8/layout/hProcess11"/>
    <dgm:cxn modelId="{3C1AB825-D346-48F7-AB36-CA5FC84CCAE5}" type="presParOf" srcId="{7BF14B4B-B483-4586-B732-305099F2F3EB}" destId="{5912FF27-3266-48A4-8236-681E9E7EE8AC}" srcOrd="0" destOrd="0" presId="urn:microsoft.com/office/officeart/2005/8/layout/hProcess11"/>
    <dgm:cxn modelId="{84375316-6445-4764-BD3C-D095FCF238BB}" type="presParOf" srcId="{7BF14B4B-B483-4586-B732-305099F2F3EB}" destId="{7509BF22-DCBB-4F1A-962D-1F5595BA056E}" srcOrd="1" destOrd="0" presId="urn:microsoft.com/office/officeart/2005/8/layout/hProcess11"/>
    <dgm:cxn modelId="{C9AD8DA0-0F01-4CFC-AEB5-ADF451D3B762}" type="presParOf" srcId="{7BF14B4B-B483-4586-B732-305099F2F3EB}" destId="{0D9CA9F4-1A9B-4B94-9D34-818CC3E027C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55B9BC-37D2-4D0B-8EC2-C2080B3C9254}" type="doc">
      <dgm:prSet loTypeId="urn:microsoft.com/office/officeart/2005/8/layout/hProcess11" loCatId="process" qsTypeId="urn:microsoft.com/office/officeart/2005/8/quickstyle/simple1" qsCatId="simple" csTypeId="urn:microsoft.com/office/officeart/2005/8/colors/accent1_2" csCatId="accent1" phldr="1"/>
      <dgm:spPr/>
    </dgm:pt>
    <dgm:pt modelId="{286E6A78-A798-40ED-ADDC-B3CCC69E816D}">
      <dgm:prSet phldrT="[Text]"/>
      <dgm:spPr/>
      <dgm:t>
        <a:bodyPr/>
        <a:lstStyle/>
        <a:p>
          <a:r>
            <a:rPr lang="en-US" dirty="0"/>
            <a:t>GOES-R Launch</a:t>
          </a:r>
        </a:p>
      </dgm:t>
    </dgm:pt>
    <dgm:pt modelId="{9FB08787-E50A-421C-8AF3-0AA7C5294EEC}" type="parTrans" cxnId="{8E909398-3A1A-488E-BE07-989C9848AC4E}">
      <dgm:prSet/>
      <dgm:spPr/>
      <dgm:t>
        <a:bodyPr/>
        <a:lstStyle/>
        <a:p>
          <a:endParaRPr lang="en-US"/>
        </a:p>
      </dgm:t>
    </dgm:pt>
    <dgm:pt modelId="{E1FBFDF2-C99E-4B73-B7A1-FF776326DD58}" type="sibTrans" cxnId="{8E909398-3A1A-488E-BE07-989C9848AC4E}">
      <dgm:prSet/>
      <dgm:spPr/>
      <dgm:t>
        <a:bodyPr/>
        <a:lstStyle/>
        <a:p>
          <a:endParaRPr lang="en-US"/>
        </a:p>
      </dgm:t>
    </dgm:pt>
    <dgm:pt modelId="{18DE7314-0928-4148-8354-11EE0AB41087}">
      <dgm:prSet phldrT="[Text]"/>
      <dgm:spPr/>
      <dgm:t>
        <a:bodyPr/>
        <a:lstStyle/>
        <a:p>
          <a:r>
            <a:rPr lang="en-US" dirty="0"/>
            <a:t>First Real GLM Data Available</a:t>
          </a:r>
        </a:p>
      </dgm:t>
    </dgm:pt>
    <dgm:pt modelId="{7EFCD7D0-1A24-45B6-BC60-265D4FDC209A}" type="parTrans" cxnId="{5783FB11-0C93-4D56-9AE2-ACD97F1136C5}">
      <dgm:prSet/>
      <dgm:spPr/>
      <dgm:t>
        <a:bodyPr/>
        <a:lstStyle/>
        <a:p>
          <a:endParaRPr lang="en-US"/>
        </a:p>
      </dgm:t>
    </dgm:pt>
    <dgm:pt modelId="{8CCE526E-7DA9-4C0F-B4E0-29AD3226CDC2}" type="sibTrans" cxnId="{5783FB11-0C93-4D56-9AE2-ACD97F1136C5}">
      <dgm:prSet/>
      <dgm:spPr/>
      <dgm:t>
        <a:bodyPr/>
        <a:lstStyle/>
        <a:p>
          <a:endParaRPr lang="en-US"/>
        </a:p>
      </dgm:t>
    </dgm:pt>
    <dgm:pt modelId="{ED67331A-91E9-4FD3-8902-34D9A5E8C5CF}">
      <dgm:prSet phldrT="[Text]"/>
      <dgm:spPr/>
      <dgm:t>
        <a:bodyPr/>
        <a:lstStyle/>
        <a:p>
          <a:r>
            <a:rPr lang="en-US" dirty="0"/>
            <a:t>NWS Three Things Memo</a:t>
          </a:r>
        </a:p>
      </dgm:t>
    </dgm:pt>
    <dgm:pt modelId="{6B9D7140-D366-4BEE-A1E9-B9CA207544DE}" type="parTrans" cxnId="{EC8DCC4A-44DF-45F5-9432-E8E3F86F9DA5}">
      <dgm:prSet/>
      <dgm:spPr/>
      <dgm:t>
        <a:bodyPr/>
        <a:lstStyle/>
        <a:p>
          <a:endParaRPr lang="en-US"/>
        </a:p>
      </dgm:t>
    </dgm:pt>
    <dgm:pt modelId="{CA35F5AA-5D80-4B2E-A05B-DF6B1016D01D}" type="sibTrans" cxnId="{EC8DCC4A-44DF-45F5-9432-E8E3F86F9DA5}">
      <dgm:prSet/>
      <dgm:spPr/>
      <dgm:t>
        <a:bodyPr/>
        <a:lstStyle/>
        <a:p>
          <a:endParaRPr lang="en-US"/>
        </a:p>
      </dgm:t>
    </dgm:pt>
    <dgm:pt modelId="{203788DA-3E03-45D7-9B85-E166B482C097}">
      <dgm:prSet phldrT="[Text]"/>
      <dgm:spPr/>
      <dgm:t>
        <a:bodyPr/>
        <a:lstStyle/>
        <a:p>
          <a:r>
            <a:rPr lang="en-US" dirty="0"/>
            <a:t>Gridded Products / </a:t>
          </a:r>
          <a:r>
            <a:rPr lang="en-US" dirty="0" err="1"/>
            <a:t>ISatSS</a:t>
          </a:r>
          <a:r>
            <a:rPr lang="en-US" dirty="0"/>
            <a:t> Selected</a:t>
          </a:r>
        </a:p>
      </dgm:t>
    </dgm:pt>
    <dgm:pt modelId="{6D6DEE14-74B1-40A2-BB7D-915172303AA0}" type="parTrans" cxnId="{CED43BCF-592C-467C-80E7-EBC0434DEB6E}">
      <dgm:prSet/>
      <dgm:spPr/>
      <dgm:t>
        <a:bodyPr/>
        <a:lstStyle/>
        <a:p>
          <a:endParaRPr lang="en-US"/>
        </a:p>
      </dgm:t>
    </dgm:pt>
    <dgm:pt modelId="{7D4ABB99-3641-4366-BE7B-A4425E7A536A}" type="sibTrans" cxnId="{CED43BCF-592C-467C-80E7-EBC0434DEB6E}">
      <dgm:prSet/>
      <dgm:spPr/>
      <dgm:t>
        <a:bodyPr/>
        <a:lstStyle/>
        <a:p>
          <a:endParaRPr lang="en-US"/>
        </a:p>
      </dgm:t>
    </dgm:pt>
    <dgm:pt modelId="{5F978D01-95FC-441D-B528-D205678B842C}">
      <dgm:prSet phldrT="[Text]"/>
      <dgm:spPr/>
      <dgm:t>
        <a:bodyPr/>
        <a:lstStyle/>
        <a:p>
          <a:r>
            <a:rPr lang="en-US" dirty="0"/>
            <a:t>Gridded Products Integrated into </a:t>
          </a:r>
          <a:r>
            <a:rPr lang="en-US" dirty="0" err="1"/>
            <a:t>ISatSS</a:t>
          </a:r>
          <a:endParaRPr lang="en-US" dirty="0"/>
        </a:p>
      </dgm:t>
    </dgm:pt>
    <dgm:pt modelId="{326190AC-3031-4B63-B999-8F820EB6365A}" type="parTrans" cxnId="{3E308DE0-2704-4CD7-8BF6-C85D30000B4C}">
      <dgm:prSet/>
      <dgm:spPr/>
      <dgm:t>
        <a:bodyPr/>
        <a:lstStyle/>
        <a:p>
          <a:endParaRPr lang="en-US"/>
        </a:p>
      </dgm:t>
    </dgm:pt>
    <dgm:pt modelId="{C931C362-6F80-41F6-BD07-ACBE9E4B9D90}" type="sibTrans" cxnId="{3E308DE0-2704-4CD7-8BF6-C85D30000B4C}">
      <dgm:prSet/>
      <dgm:spPr/>
      <dgm:t>
        <a:bodyPr/>
        <a:lstStyle/>
        <a:p>
          <a:endParaRPr lang="en-US"/>
        </a:p>
      </dgm:t>
    </dgm:pt>
    <dgm:pt modelId="{E26B687F-BA54-4F59-90BD-A62226AD1194}">
      <dgm:prSet phldrT="[Text]"/>
      <dgm:spPr/>
      <dgm:t>
        <a:bodyPr/>
        <a:lstStyle/>
        <a:p>
          <a:r>
            <a:rPr lang="en-US" dirty="0"/>
            <a:t>Gridded Products Available to Select WFOs</a:t>
          </a:r>
        </a:p>
      </dgm:t>
    </dgm:pt>
    <dgm:pt modelId="{CA59E6A3-0C00-452E-A550-DF67C2AB82D5}" type="parTrans" cxnId="{43C72100-8374-4B61-8FAB-9B37092AD8A5}">
      <dgm:prSet/>
      <dgm:spPr/>
      <dgm:t>
        <a:bodyPr/>
        <a:lstStyle/>
        <a:p>
          <a:endParaRPr lang="en-US"/>
        </a:p>
      </dgm:t>
    </dgm:pt>
    <dgm:pt modelId="{8EAD2EC6-BFEB-452F-8238-640B9C89AD20}" type="sibTrans" cxnId="{43C72100-8374-4B61-8FAB-9B37092AD8A5}">
      <dgm:prSet/>
      <dgm:spPr/>
      <dgm:t>
        <a:bodyPr/>
        <a:lstStyle/>
        <a:p>
          <a:endParaRPr lang="en-US"/>
        </a:p>
      </dgm:t>
    </dgm:pt>
    <dgm:pt modelId="{91FA9D9D-68CF-471C-A421-4FD4954A7F04}" type="pres">
      <dgm:prSet presAssocID="{4755B9BC-37D2-4D0B-8EC2-C2080B3C9254}" presName="Name0" presStyleCnt="0">
        <dgm:presLayoutVars>
          <dgm:dir/>
          <dgm:resizeHandles val="exact"/>
        </dgm:presLayoutVars>
      </dgm:prSet>
      <dgm:spPr/>
    </dgm:pt>
    <dgm:pt modelId="{A9D4C511-4CEB-47D7-83A7-DB3C400BC0C7}" type="pres">
      <dgm:prSet presAssocID="{4755B9BC-37D2-4D0B-8EC2-C2080B3C9254}" presName="arrow" presStyleLbl="bgShp" presStyleIdx="0" presStyleCnt="1"/>
      <dgm:spPr/>
    </dgm:pt>
    <dgm:pt modelId="{BA52AA5E-282C-469D-A2DD-BE2B6F70FE9A}" type="pres">
      <dgm:prSet presAssocID="{4755B9BC-37D2-4D0B-8EC2-C2080B3C9254}" presName="points" presStyleCnt="0"/>
      <dgm:spPr/>
    </dgm:pt>
    <dgm:pt modelId="{164DD7D8-B455-432E-BBAA-1AEE897F42D9}" type="pres">
      <dgm:prSet presAssocID="{286E6A78-A798-40ED-ADDC-B3CCC69E816D}" presName="compositeA" presStyleCnt="0"/>
      <dgm:spPr/>
    </dgm:pt>
    <dgm:pt modelId="{0166C7C4-43F9-4983-857B-9234BAF779C0}" type="pres">
      <dgm:prSet presAssocID="{286E6A78-A798-40ED-ADDC-B3CCC69E816D}" presName="textA" presStyleLbl="revTx" presStyleIdx="0" presStyleCnt="6">
        <dgm:presLayoutVars>
          <dgm:bulletEnabled val="1"/>
        </dgm:presLayoutVars>
      </dgm:prSet>
      <dgm:spPr/>
    </dgm:pt>
    <dgm:pt modelId="{6361C706-B27E-48E5-93BD-DE13E313A683}" type="pres">
      <dgm:prSet presAssocID="{286E6A78-A798-40ED-ADDC-B3CCC69E816D}" presName="circleA" presStyleLbl="node1" presStyleIdx="0" presStyleCnt="6"/>
      <dgm:spPr/>
    </dgm:pt>
    <dgm:pt modelId="{7FDC3C42-2E44-4060-9C0B-2D11E969EDC5}" type="pres">
      <dgm:prSet presAssocID="{286E6A78-A798-40ED-ADDC-B3CCC69E816D}" presName="spaceA" presStyleCnt="0"/>
      <dgm:spPr/>
    </dgm:pt>
    <dgm:pt modelId="{4AB0B7BB-2305-481B-B8A5-C49A528CB655}" type="pres">
      <dgm:prSet presAssocID="{E1FBFDF2-C99E-4B73-B7A1-FF776326DD58}" presName="space" presStyleCnt="0"/>
      <dgm:spPr/>
    </dgm:pt>
    <dgm:pt modelId="{E1ADBE87-5EFB-4E11-A746-694CDDB639F6}" type="pres">
      <dgm:prSet presAssocID="{18DE7314-0928-4148-8354-11EE0AB41087}" presName="compositeB" presStyleCnt="0"/>
      <dgm:spPr/>
    </dgm:pt>
    <dgm:pt modelId="{9460EA59-6E2A-4D3B-B071-975FEAFA6F5A}" type="pres">
      <dgm:prSet presAssocID="{18DE7314-0928-4148-8354-11EE0AB41087}" presName="textB" presStyleLbl="revTx" presStyleIdx="1" presStyleCnt="6">
        <dgm:presLayoutVars>
          <dgm:bulletEnabled val="1"/>
        </dgm:presLayoutVars>
      </dgm:prSet>
      <dgm:spPr/>
    </dgm:pt>
    <dgm:pt modelId="{0ADD1328-DD62-47D8-B4A8-3259B917FC5B}" type="pres">
      <dgm:prSet presAssocID="{18DE7314-0928-4148-8354-11EE0AB41087}" presName="circleB" presStyleLbl="node1" presStyleIdx="1" presStyleCnt="6"/>
      <dgm:spPr/>
    </dgm:pt>
    <dgm:pt modelId="{7531753D-52B8-4266-8507-7332C7B1F09D}" type="pres">
      <dgm:prSet presAssocID="{18DE7314-0928-4148-8354-11EE0AB41087}" presName="spaceB" presStyleCnt="0"/>
      <dgm:spPr/>
    </dgm:pt>
    <dgm:pt modelId="{9EAA263D-05CA-434C-A7C8-75809D47A250}" type="pres">
      <dgm:prSet presAssocID="{8CCE526E-7DA9-4C0F-B4E0-29AD3226CDC2}" presName="space" presStyleCnt="0"/>
      <dgm:spPr/>
    </dgm:pt>
    <dgm:pt modelId="{8996F394-65D5-4A4A-AF45-F87C83B77F99}" type="pres">
      <dgm:prSet presAssocID="{ED67331A-91E9-4FD3-8902-34D9A5E8C5CF}" presName="compositeA" presStyleCnt="0"/>
      <dgm:spPr/>
    </dgm:pt>
    <dgm:pt modelId="{09FAA133-A230-483A-92BE-FF1C9E82DAD9}" type="pres">
      <dgm:prSet presAssocID="{ED67331A-91E9-4FD3-8902-34D9A5E8C5CF}" presName="textA" presStyleLbl="revTx" presStyleIdx="2" presStyleCnt="6">
        <dgm:presLayoutVars>
          <dgm:bulletEnabled val="1"/>
        </dgm:presLayoutVars>
      </dgm:prSet>
      <dgm:spPr/>
    </dgm:pt>
    <dgm:pt modelId="{87BFD663-892F-46FE-A8D2-CAC8253E119B}" type="pres">
      <dgm:prSet presAssocID="{ED67331A-91E9-4FD3-8902-34D9A5E8C5CF}" presName="circleA" presStyleLbl="node1" presStyleIdx="2" presStyleCnt="6"/>
      <dgm:spPr/>
    </dgm:pt>
    <dgm:pt modelId="{E7D621D9-351E-445B-87D1-87C73DE6368C}" type="pres">
      <dgm:prSet presAssocID="{ED67331A-91E9-4FD3-8902-34D9A5E8C5CF}" presName="spaceA" presStyleCnt="0"/>
      <dgm:spPr/>
    </dgm:pt>
    <dgm:pt modelId="{BD0E6798-ADCB-434F-A08A-91DCB4E2A8E4}" type="pres">
      <dgm:prSet presAssocID="{CA35F5AA-5D80-4B2E-A05B-DF6B1016D01D}" presName="space" presStyleCnt="0"/>
      <dgm:spPr/>
    </dgm:pt>
    <dgm:pt modelId="{CA489FC3-2304-40AF-BBCB-6950AAD94CAC}" type="pres">
      <dgm:prSet presAssocID="{203788DA-3E03-45D7-9B85-E166B482C097}" presName="compositeB" presStyleCnt="0"/>
      <dgm:spPr/>
    </dgm:pt>
    <dgm:pt modelId="{4F0066AE-589A-44A4-B8AA-330C407C9F9A}" type="pres">
      <dgm:prSet presAssocID="{203788DA-3E03-45D7-9B85-E166B482C097}" presName="textB" presStyleLbl="revTx" presStyleIdx="3" presStyleCnt="6">
        <dgm:presLayoutVars>
          <dgm:bulletEnabled val="1"/>
        </dgm:presLayoutVars>
      </dgm:prSet>
      <dgm:spPr/>
    </dgm:pt>
    <dgm:pt modelId="{77640AD3-9B82-464F-9CA6-5DF0FE190E36}" type="pres">
      <dgm:prSet presAssocID="{203788DA-3E03-45D7-9B85-E166B482C097}" presName="circleB" presStyleLbl="node1" presStyleIdx="3" presStyleCnt="6"/>
      <dgm:spPr/>
    </dgm:pt>
    <dgm:pt modelId="{1E63BB21-AB9D-4A74-A21B-758B78A3C304}" type="pres">
      <dgm:prSet presAssocID="{203788DA-3E03-45D7-9B85-E166B482C097}" presName="spaceB" presStyleCnt="0"/>
      <dgm:spPr/>
    </dgm:pt>
    <dgm:pt modelId="{1407A591-CCD5-4A17-BA92-672F38085D5F}" type="pres">
      <dgm:prSet presAssocID="{7D4ABB99-3641-4366-BE7B-A4425E7A536A}" presName="space" presStyleCnt="0"/>
      <dgm:spPr/>
    </dgm:pt>
    <dgm:pt modelId="{A35A512F-248C-4D09-ADC7-D261225AA3E4}" type="pres">
      <dgm:prSet presAssocID="{5F978D01-95FC-441D-B528-D205678B842C}" presName="compositeA" presStyleCnt="0"/>
      <dgm:spPr/>
    </dgm:pt>
    <dgm:pt modelId="{F8979893-001E-4434-A5BE-BA498676220E}" type="pres">
      <dgm:prSet presAssocID="{5F978D01-95FC-441D-B528-D205678B842C}" presName="textA" presStyleLbl="revTx" presStyleIdx="4" presStyleCnt="6">
        <dgm:presLayoutVars>
          <dgm:bulletEnabled val="1"/>
        </dgm:presLayoutVars>
      </dgm:prSet>
      <dgm:spPr/>
    </dgm:pt>
    <dgm:pt modelId="{FC801B78-86D3-49F3-98D6-2AD885B2AA3B}" type="pres">
      <dgm:prSet presAssocID="{5F978D01-95FC-441D-B528-D205678B842C}" presName="circleA" presStyleLbl="node1" presStyleIdx="4" presStyleCnt="6"/>
      <dgm:spPr/>
    </dgm:pt>
    <dgm:pt modelId="{D37177C9-D2AD-4924-8093-90D725F4CCB4}" type="pres">
      <dgm:prSet presAssocID="{5F978D01-95FC-441D-B528-D205678B842C}" presName="spaceA" presStyleCnt="0"/>
      <dgm:spPr/>
    </dgm:pt>
    <dgm:pt modelId="{DD98591F-81FA-4F8B-87D1-BAA23C6DD50B}" type="pres">
      <dgm:prSet presAssocID="{C931C362-6F80-41F6-BD07-ACBE9E4B9D90}" presName="space" presStyleCnt="0"/>
      <dgm:spPr/>
    </dgm:pt>
    <dgm:pt modelId="{7C35FE89-9E91-403B-81D8-3928FBC86E44}" type="pres">
      <dgm:prSet presAssocID="{E26B687F-BA54-4F59-90BD-A62226AD1194}" presName="compositeB" presStyleCnt="0"/>
      <dgm:spPr/>
    </dgm:pt>
    <dgm:pt modelId="{5CA2A293-0955-49A4-9453-187C02B39722}" type="pres">
      <dgm:prSet presAssocID="{E26B687F-BA54-4F59-90BD-A62226AD1194}" presName="textB" presStyleLbl="revTx" presStyleIdx="5" presStyleCnt="6">
        <dgm:presLayoutVars>
          <dgm:bulletEnabled val="1"/>
        </dgm:presLayoutVars>
      </dgm:prSet>
      <dgm:spPr/>
    </dgm:pt>
    <dgm:pt modelId="{5E9DC944-DE35-44CF-8671-991693FA724E}" type="pres">
      <dgm:prSet presAssocID="{E26B687F-BA54-4F59-90BD-A62226AD1194}" presName="circleB" presStyleLbl="node1" presStyleIdx="5" presStyleCnt="6"/>
      <dgm:spPr/>
    </dgm:pt>
    <dgm:pt modelId="{5E0DFCE6-9499-4B3E-956D-C730F30A3BA3}" type="pres">
      <dgm:prSet presAssocID="{E26B687F-BA54-4F59-90BD-A62226AD1194}" presName="spaceB" presStyleCnt="0"/>
      <dgm:spPr/>
    </dgm:pt>
  </dgm:ptLst>
  <dgm:cxnLst>
    <dgm:cxn modelId="{43C72100-8374-4B61-8FAB-9B37092AD8A5}" srcId="{4755B9BC-37D2-4D0B-8EC2-C2080B3C9254}" destId="{E26B687F-BA54-4F59-90BD-A62226AD1194}" srcOrd="5" destOrd="0" parTransId="{CA59E6A3-0C00-452E-A550-DF67C2AB82D5}" sibTransId="{8EAD2EC6-BFEB-452F-8238-640B9C89AD20}"/>
    <dgm:cxn modelId="{5783FB11-0C93-4D56-9AE2-ACD97F1136C5}" srcId="{4755B9BC-37D2-4D0B-8EC2-C2080B3C9254}" destId="{18DE7314-0928-4148-8354-11EE0AB41087}" srcOrd="1" destOrd="0" parTransId="{7EFCD7D0-1A24-45B6-BC60-265D4FDC209A}" sibTransId="{8CCE526E-7DA9-4C0F-B4E0-29AD3226CDC2}"/>
    <dgm:cxn modelId="{72A7FD1D-D90A-444F-A998-C1CBCC84ACB5}" type="presOf" srcId="{5F978D01-95FC-441D-B528-D205678B842C}" destId="{F8979893-001E-4434-A5BE-BA498676220E}" srcOrd="0" destOrd="0" presId="urn:microsoft.com/office/officeart/2005/8/layout/hProcess11"/>
    <dgm:cxn modelId="{48B41936-56D3-43AE-8A50-360B66F17E2E}" type="presOf" srcId="{ED67331A-91E9-4FD3-8902-34D9A5E8C5CF}" destId="{09FAA133-A230-483A-92BE-FF1C9E82DAD9}" srcOrd="0" destOrd="0" presId="urn:microsoft.com/office/officeart/2005/8/layout/hProcess11"/>
    <dgm:cxn modelId="{EC8DCC4A-44DF-45F5-9432-E8E3F86F9DA5}" srcId="{4755B9BC-37D2-4D0B-8EC2-C2080B3C9254}" destId="{ED67331A-91E9-4FD3-8902-34D9A5E8C5CF}" srcOrd="2" destOrd="0" parTransId="{6B9D7140-D366-4BEE-A1E9-B9CA207544DE}" sibTransId="{CA35F5AA-5D80-4B2E-A05B-DF6B1016D01D}"/>
    <dgm:cxn modelId="{8E909398-3A1A-488E-BE07-989C9848AC4E}" srcId="{4755B9BC-37D2-4D0B-8EC2-C2080B3C9254}" destId="{286E6A78-A798-40ED-ADDC-B3CCC69E816D}" srcOrd="0" destOrd="0" parTransId="{9FB08787-E50A-421C-8AF3-0AA7C5294EEC}" sibTransId="{E1FBFDF2-C99E-4B73-B7A1-FF776326DD58}"/>
    <dgm:cxn modelId="{88EC4CB4-D5A1-4527-9E27-423AC992A64F}" type="presOf" srcId="{286E6A78-A798-40ED-ADDC-B3CCC69E816D}" destId="{0166C7C4-43F9-4983-857B-9234BAF779C0}" srcOrd="0" destOrd="0" presId="urn:microsoft.com/office/officeart/2005/8/layout/hProcess11"/>
    <dgm:cxn modelId="{CD3E94C3-78AA-46A9-B70A-0C184168F88F}" type="presOf" srcId="{E26B687F-BA54-4F59-90BD-A62226AD1194}" destId="{5CA2A293-0955-49A4-9453-187C02B39722}" srcOrd="0" destOrd="0" presId="urn:microsoft.com/office/officeart/2005/8/layout/hProcess11"/>
    <dgm:cxn modelId="{F8B39FC4-8D4C-4CBC-90A4-5B0B961BE9F5}" type="presOf" srcId="{18DE7314-0928-4148-8354-11EE0AB41087}" destId="{9460EA59-6E2A-4D3B-B071-975FEAFA6F5A}" srcOrd="0" destOrd="0" presId="urn:microsoft.com/office/officeart/2005/8/layout/hProcess11"/>
    <dgm:cxn modelId="{02E1B0C8-4352-4559-9D09-8EAE8A4468E8}" type="presOf" srcId="{203788DA-3E03-45D7-9B85-E166B482C097}" destId="{4F0066AE-589A-44A4-B8AA-330C407C9F9A}" srcOrd="0" destOrd="0" presId="urn:microsoft.com/office/officeart/2005/8/layout/hProcess11"/>
    <dgm:cxn modelId="{CED43BCF-592C-467C-80E7-EBC0434DEB6E}" srcId="{4755B9BC-37D2-4D0B-8EC2-C2080B3C9254}" destId="{203788DA-3E03-45D7-9B85-E166B482C097}" srcOrd="3" destOrd="0" parTransId="{6D6DEE14-74B1-40A2-BB7D-915172303AA0}" sibTransId="{7D4ABB99-3641-4366-BE7B-A4425E7A536A}"/>
    <dgm:cxn modelId="{BF674DDF-3426-4282-9A2F-C2D966EB28FC}" type="presOf" srcId="{4755B9BC-37D2-4D0B-8EC2-C2080B3C9254}" destId="{91FA9D9D-68CF-471C-A421-4FD4954A7F04}" srcOrd="0" destOrd="0" presId="urn:microsoft.com/office/officeart/2005/8/layout/hProcess11"/>
    <dgm:cxn modelId="{3E308DE0-2704-4CD7-8BF6-C85D30000B4C}" srcId="{4755B9BC-37D2-4D0B-8EC2-C2080B3C9254}" destId="{5F978D01-95FC-441D-B528-D205678B842C}" srcOrd="4" destOrd="0" parTransId="{326190AC-3031-4B63-B999-8F820EB6365A}" sibTransId="{C931C362-6F80-41F6-BD07-ACBE9E4B9D90}"/>
    <dgm:cxn modelId="{97D78125-608F-4F6B-B3AF-1A67CFFECEAC}" type="presParOf" srcId="{91FA9D9D-68CF-471C-A421-4FD4954A7F04}" destId="{A9D4C511-4CEB-47D7-83A7-DB3C400BC0C7}" srcOrd="0" destOrd="0" presId="urn:microsoft.com/office/officeart/2005/8/layout/hProcess11"/>
    <dgm:cxn modelId="{A4D7E8DF-35FF-4059-A971-77C2A4A5ADAA}" type="presParOf" srcId="{91FA9D9D-68CF-471C-A421-4FD4954A7F04}" destId="{BA52AA5E-282C-469D-A2DD-BE2B6F70FE9A}" srcOrd="1" destOrd="0" presId="urn:microsoft.com/office/officeart/2005/8/layout/hProcess11"/>
    <dgm:cxn modelId="{A56BD33E-D7BF-4AEE-83FE-3153DC946CDD}" type="presParOf" srcId="{BA52AA5E-282C-469D-A2DD-BE2B6F70FE9A}" destId="{164DD7D8-B455-432E-BBAA-1AEE897F42D9}" srcOrd="0" destOrd="0" presId="urn:microsoft.com/office/officeart/2005/8/layout/hProcess11"/>
    <dgm:cxn modelId="{0CB2F661-8E27-4BFE-AB09-94800F40AC08}" type="presParOf" srcId="{164DD7D8-B455-432E-BBAA-1AEE897F42D9}" destId="{0166C7C4-43F9-4983-857B-9234BAF779C0}" srcOrd="0" destOrd="0" presId="urn:microsoft.com/office/officeart/2005/8/layout/hProcess11"/>
    <dgm:cxn modelId="{A0749380-484B-4BE2-97BF-D12C25076F70}" type="presParOf" srcId="{164DD7D8-B455-432E-BBAA-1AEE897F42D9}" destId="{6361C706-B27E-48E5-93BD-DE13E313A683}" srcOrd="1" destOrd="0" presId="urn:microsoft.com/office/officeart/2005/8/layout/hProcess11"/>
    <dgm:cxn modelId="{2F879252-6F58-4B8E-B881-50AAA2DC61F2}" type="presParOf" srcId="{164DD7D8-B455-432E-BBAA-1AEE897F42D9}" destId="{7FDC3C42-2E44-4060-9C0B-2D11E969EDC5}" srcOrd="2" destOrd="0" presId="urn:microsoft.com/office/officeart/2005/8/layout/hProcess11"/>
    <dgm:cxn modelId="{FD66B3F7-62E2-46ED-BB7C-A52D6CAD14A5}" type="presParOf" srcId="{BA52AA5E-282C-469D-A2DD-BE2B6F70FE9A}" destId="{4AB0B7BB-2305-481B-B8A5-C49A528CB655}" srcOrd="1" destOrd="0" presId="urn:microsoft.com/office/officeart/2005/8/layout/hProcess11"/>
    <dgm:cxn modelId="{A013F97F-57B0-42DE-BEE6-445E49ED4EB9}" type="presParOf" srcId="{BA52AA5E-282C-469D-A2DD-BE2B6F70FE9A}" destId="{E1ADBE87-5EFB-4E11-A746-694CDDB639F6}" srcOrd="2" destOrd="0" presId="urn:microsoft.com/office/officeart/2005/8/layout/hProcess11"/>
    <dgm:cxn modelId="{45CB560A-D7A6-43EF-91F1-C048FD5B6871}" type="presParOf" srcId="{E1ADBE87-5EFB-4E11-A746-694CDDB639F6}" destId="{9460EA59-6E2A-4D3B-B071-975FEAFA6F5A}" srcOrd="0" destOrd="0" presId="urn:microsoft.com/office/officeart/2005/8/layout/hProcess11"/>
    <dgm:cxn modelId="{2C9C8DEC-6438-496F-AA36-168F89542FC4}" type="presParOf" srcId="{E1ADBE87-5EFB-4E11-A746-694CDDB639F6}" destId="{0ADD1328-DD62-47D8-B4A8-3259B917FC5B}" srcOrd="1" destOrd="0" presId="urn:microsoft.com/office/officeart/2005/8/layout/hProcess11"/>
    <dgm:cxn modelId="{9AC156D4-5469-4BA7-B448-2804BA08AE85}" type="presParOf" srcId="{E1ADBE87-5EFB-4E11-A746-694CDDB639F6}" destId="{7531753D-52B8-4266-8507-7332C7B1F09D}" srcOrd="2" destOrd="0" presId="urn:microsoft.com/office/officeart/2005/8/layout/hProcess11"/>
    <dgm:cxn modelId="{83E2AED0-6B9A-482D-A8A5-35501F5065A6}" type="presParOf" srcId="{BA52AA5E-282C-469D-A2DD-BE2B6F70FE9A}" destId="{9EAA263D-05CA-434C-A7C8-75809D47A250}" srcOrd="3" destOrd="0" presId="urn:microsoft.com/office/officeart/2005/8/layout/hProcess11"/>
    <dgm:cxn modelId="{F3D39C97-1E3C-47F8-AFD9-6A9E86B51B73}" type="presParOf" srcId="{BA52AA5E-282C-469D-A2DD-BE2B6F70FE9A}" destId="{8996F394-65D5-4A4A-AF45-F87C83B77F99}" srcOrd="4" destOrd="0" presId="urn:microsoft.com/office/officeart/2005/8/layout/hProcess11"/>
    <dgm:cxn modelId="{C413EBBA-DA9B-478A-8046-A7ABEC3046F0}" type="presParOf" srcId="{8996F394-65D5-4A4A-AF45-F87C83B77F99}" destId="{09FAA133-A230-483A-92BE-FF1C9E82DAD9}" srcOrd="0" destOrd="0" presId="urn:microsoft.com/office/officeart/2005/8/layout/hProcess11"/>
    <dgm:cxn modelId="{4212F073-EB85-4CD3-B81D-4B6AB6FEA7CD}" type="presParOf" srcId="{8996F394-65D5-4A4A-AF45-F87C83B77F99}" destId="{87BFD663-892F-46FE-A8D2-CAC8253E119B}" srcOrd="1" destOrd="0" presId="urn:microsoft.com/office/officeart/2005/8/layout/hProcess11"/>
    <dgm:cxn modelId="{E17D7BF8-8B05-426F-B9E6-A4B6A0AFC95F}" type="presParOf" srcId="{8996F394-65D5-4A4A-AF45-F87C83B77F99}" destId="{E7D621D9-351E-445B-87D1-87C73DE6368C}" srcOrd="2" destOrd="0" presId="urn:microsoft.com/office/officeart/2005/8/layout/hProcess11"/>
    <dgm:cxn modelId="{34FF6948-69A5-4D0C-A94B-05751F92D1E7}" type="presParOf" srcId="{BA52AA5E-282C-469D-A2DD-BE2B6F70FE9A}" destId="{BD0E6798-ADCB-434F-A08A-91DCB4E2A8E4}" srcOrd="5" destOrd="0" presId="urn:microsoft.com/office/officeart/2005/8/layout/hProcess11"/>
    <dgm:cxn modelId="{FD21FA18-C767-43D8-A865-2594C02DE898}" type="presParOf" srcId="{BA52AA5E-282C-469D-A2DD-BE2B6F70FE9A}" destId="{CA489FC3-2304-40AF-BBCB-6950AAD94CAC}" srcOrd="6" destOrd="0" presId="urn:microsoft.com/office/officeart/2005/8/layout/hProcess11"/>
    <dgm:cxn modelId="{5BD40E73-3ACB-4B21-A667-20DF98718440}" type="presParOf" srcId="{CA489FC3-2304-40AF-BBCB-6950AAD94CAC}" destId="{4F0066AE-589A-44A4-B8AA-330C407C9F9A}" srcOrd="0" destOrd="0" presId="urn:microsoft.com/office/officeart/2005/8/layout/hProcess11"/>
    <dgm:cxn modelId="{D9CB3A54-4452-4E39-8BB2-A2083DE48D9A}" type="presParOf" srcId="{CA489FC3-2304-40AF-BBCB-6950AAD94CAC}" destId="{77640AD3-9B82-464F-9CA6-5DF0FE190E36}" srcOrd="1" destOrd="0" presId="urn:microsoft.com/office/officeart/2005/8/layout/hProcess11"/>
    <dgm:cxn modelId="{03E8401B-3C77-473C-BDEE-5BC45A929B73}" type="presParOf" srcId="{CA489FC3-2304-40AF-BBCB-6950AAD94CAC}" destId="{1E63BB21-AB9D-4A74-A21B-758B78A3C304}" srcOrd="2" destOrd="0" presId="urn:microsoft.com/office/officeart/2005/8/layout/hProcess11"/>
    <dgm:cxn modelId="{A763DF61-EE07-485E-BB36-49E00F3040D9}" type="presParOf" srcId="{BA52AA5E-282C-469D-A2DD-BE2B6F70FE9A}" destId="{1407A591-CCD5-4A17-BA92-672F38085D5F}" srcOrd="7" destOrd="0" presId="urn:microsoft.com/office/officeart/2005/8/layout/hProcess11"/>
    <dgm:cxn modelId="{7AC1EC72-142F-408F-B71F-C9FB5C7C9F59}" type="presParOf" srcId="{BA52AA5E-282C-469D-A2DD-BE2B6F70FE9A}" destId="{A35A512F-248C-4D09-ADC7-D261225AA3E4}" srcOrd="8" destOrd="0" presId="urn:microsoft.com/office/officeart/2005/8/layout/hProcess11"/>
    <dgm:cxn modelId="{D099F5FB-1B2C-421E-A4A9-CD7638D38EC0}" type="presParOf" srcId="{A35A512F-248C-4D09-ADC7-D261225AA3E4}" destId="{F8979893-001E-4434-A5BE-BA498676220E}" srcOrd="0" destOrd="0" presId="urn:microsoft.com/office/officeart/2005/8/layout/hProcess11"/>
    <dgm:cxn modelId="{C86A3577-949D-4D01-864E-72D071BDF5E3}" type="presParOf" srcId="{A35A512F-248C-4D09-ADC7-D261225AA3E4}" destId="{FC801B78-86D3-49F3-98D6-2AD885B2AA3B}" srcOrd="1" destOrd="0" presId="urn:microsoft.com/office/officeart/2005/8/layout/hProcess11"/>
    <dgm:cxn modelId="{0978FD30-4D36-4477-8B68-48B3EFBFB577}" type="presParOf" srcId="{A35A512F-248C-4D09-ADC7-D261225AA3E4}" destId="{D37177C9-D2AD-4924-8093-90D725F4CCB4}" srcOrd="2" destOrd="0" presId="urn:microsoft.com/office/officeart/2005/8/layout/hProcess11"/>
    <dgm:cxn modelId="{EDC1C2A4-6367-4411-95C5-B9581734E5D9}" type="presParOf" srcId="{BA52AA5E-282C-469D-A2DD-BE2B6F70FE9A}" destId="{DD98591F-81FA-4F8B-87D1-BAA23C6DD50B}" srcOrd="9" destOrd="0" presId="urn:microsoft.com/office/officeart/2005/8/layout/hProcess11"/>
    <dgm:cxn modelId="{73E26177-6EA4-4EA4-B1E0-66FC14849031}" type="presParOf" srcId="{BA52AA5E-282C-469D-A2DD-BE2B6F70FE9A}" destId="{7C35FE89-9E91-403B-81D8-3928FBC86E44}" srcOrd="10" destOrd="0" presId="urn:microsoft.com/office/officeart/2005/8/layout/hProcess11"/>
    <dgm:cxn modelId="{27E1C398-932B-4FC9-A66D-D7B5759ACDCC}" type="presParOf" srcId="{7C35FE89-9E91-403B-81D8-3928FBC86E44}" destId="{5CA2A293-0955-49A4-9453-187C02B39722}" srcOrd="0" destOrd="0" presId="urn:microsoft.com/office/officeart/2005/8/layout/hProcess11"/>
    <dgm:cxn modelId="{14CC0B4A-CCBD-4FB0-A48A-06A56EF13F10}" type="presParOf" srcId="{7C35FE89-9E91-403B-81D8-3928FBC86E44}" destId="{5E9DC944-DE35-44CF-8671-991693FA724E}" srcOrd="1" destOrd="0" presId="urn:microsoft.com/office/officeart/2005/8/layout/hProcess11"/>
    <dgm:cxn modelId="{D38FFB0C-7FB0-4036-B6C4-F705C807F092}" type="presParOf" srcId="{7C35FE89-9E91-403B-81D8-3928FBC86E44}" destId="{5E0DFCE6-9499-4B3E-956D-C730F30A3BA3}"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5B9BC-37D2-4D0B-8EC2-C2080B3C9254}" type="doc">
      <dgm:prSet loTypeId="urn:microsoft.com/office/officeart/2005/8/layout/hProcess11" loCatId="process" qsTypeId="urn:microsoft.com/office/officeart/2005/8/quickstyle/simple1" qsCatId="simple" csTypeId="urn:microsoft.com/office/officeart/2005/8/colors/accent1_2" csCatId="accent1" phldr="1"/>
      <dgm:spPr/>
    </dgm:pt>
    <dgm:pt modelId="{286E6A78-A798-40ED-ADDC-B3CCC69E816D}">
      <dgm:prSet phldrT="[Text]"/>
      <dgm:spPr/>
      <dgm:t>
        <a:bodyPr/>
        <a:lstStyle/>
        <a:p>
          <a:r>
            <a:rPr lang="en-US" dirty="0"/>
            <a:t>Full Disk Grids at NHC via </a:t>
          </a:r>
          <a:r>
            <a:rPr lang="en-US" dirty="0" err="1"/>
            <a:t>ISatSS</a:t>
          </a:r>
          <a:endParaRPr lang="en-US" dirty="0"/>
        </a:p>
      </dgm:t>
    </dgm:pt>
    <dgm:pt modelId="{9FB08787-E50A-421C-8AF3-0AA7C5294EEC}" type="parTrans" cxnId="{8E909398-3A1A-488E-BE07-989C9848AC4E}">
      <dgm:prSet/>
      <dgm:spPr/>
      <dgm:t>
        <a:bodyPr/>
        <a:lstStyle/>
        <a:p>
          <a:endParaRPr lang="en-US"/>
        </a:p>
      </dgm:t>
    </dgm:pt>
    <dgm:pt modelId="{E1FBFDF2-C99E-4B73-B7A1-FF776326DD58}" type="sibTrans" cxnId="{8E909398-3A1A-488E-BE07-989C9848AC4E}">
      <dgm:prSet/>
      <dgm:spPr/>
      <dgm:t>
        <a:bodyPr/>
        <a:lstStyle/>
        <a:p>
          <a:endParaRPr lang="en-US"/>
        </a:p>
      </dgm:t>
    </dgm:pt>
    <dgm:pt modelId="{18DE7314-0928-4148-8354-11EE0AB41087}">
      <dgm:prSet phldrT="[Text]"/>
      <dgm:spPr/>
      <dgm:t>
        <a:bodyPr/>
        <a:lstStyle/>
        <a:p>
          <a:r>
            <a:rPr lang="en-US" dirty="0"/>
            <a:t>HWT Experiment /  Begin Extended Demonstration</a:t>
          </a:r>
        </a:p>
      </dgm:t>
    </dgm:pt>
    <dgm:pt modelId="{7EFCD7D0-1A24-45B6-BC60-265D4FDC209A}" type="parTrans" cxnId="{5783FB11-0C93-4D56-9AE2-ACD97F1136C5}">
      <dgm:prSet/>
      <dgm:spPr/>
      <dgm:t>
        <a:bodyPr/>
        <a:lstStyle/>
        <a:p>
          <a:endParaRPr lang="en-US"/>
        </a:p>
      </dgm:t>
    </dgm:pt>
    <dgm:pt modelId="{8CCE526E-7DA9-4C0F-B4E0-29AD3226CDC2}" type="sibTrans" cxnId="{5783FB11-0C93-4D56-9AE2-ACD97F1136C5}">
      <dgm:prSet/>
      <dgm:spPr/>
      <dgm:t>
        <a:bodyPr/>
        <a:lstStyle/>
        <a:p>
          <a:endParaRPr lang="en-US"/>
        </a:p>
      </dgm:t>
    </dgm:pt>
    <dgm:pt modelId="{ED67331A-91E9-4FD3-8902-34D9A5E8C5CF}">
      <dgm:prSet phldrT="[Text]"/>
      <dgm:spPr/>
      <dgm:t>
        <a:bodyPr/>
        <a:lstStyle/>
        <a:p>
          <a:r>
            <a:rPr lang="en-US" dirty="0"/>
            <a:t>Updated glmtools package (FD 2×2 km)</a:t>
          </a:r>
        </a:p>
      </dgm:t>
    </dgm:pt>
    <dgm:pt modelId="{6B9D7140-D366-4BEE-A1E9-B9CA207544DE}" type="parTrans" cxnId="{EC8DCC4A-44DF-45F5-9432-E8E3F86F9DA5}">
      <dgm:prSet/>
      <dgm:spPr/>
      <dgm:t>
        <a:bodyPr/>
        <a:lstStyle/>
        <a:p>
          <a:endParaRPr lang="en-US"/>
        </a:p>
      </dgm:t>
    </dgm:pt>
    <dgm:pt modelId="{CA35F5AA-5D80-4B2E-A05B-DF6B1016D01D}" type="sibTrans" cxnId="{EC8DCC4A-44DF-45F5-9432-E8E3F86F9DA5}">
      <dgm:prSet/>
      <dgm:spPr/>
      <dgm:t>
        <a:bodyPr/>
        <a:lstStyle/>
        <a:p>
          <a:endParaRPr lang="en-US"/>
        </a:p>
      </dgm:t>
    </dgm:pt>
    <dgm:pt modelId="{203788DA-3E03-45D7-9B85-E166B482C097}">
      <dgm:prSet phldrT="[Text]"/>
      <dgm:spPr/>
      <dgm:t>
        <a:bodyPr/>
        <a:lstStyle/>
        <a:p>
          <a:r>
            <a:rPr lang="en-US" dirty="0"/>
            <a:t>Full Disk Grids Integrated into </a:t>
          </a:r>
          <a:r>
            <a:rPr lang="en-US" dirty="0" err="1"/>
            <a:t>ISatSS</a:t>
          </a:r>
          <a:endParaRPr lang="en-US" dirty="0"/>
        </a:p>
      </dgm:t>
    </dgm:pt>
    <dgm:pt modelId="{6D6DEE14-74B1-40A2-BB7D-915172303AA0}" type="parTrans" cxnId="{CED43BCF-592C-467C-80E7-EBC0434DEB6E}">
      <dgm:prSet/>
      <dgm:spPr/>
      <dgm:t>
        <a:bodyPr/>
        <a:lstStyle/>
        <a:p>
          <a:endParaRPr lang="en-US"/>
        </a:p>
      </dgm:t>
    </dgm:pt>
    <dgm:pt modelId="{7D4ABB99-3641-4366-BE7B-A4425E7A536A}" type="sibTrans" cxnId="{CED43BCF-592C-467C-80E7-EBC0434DEB6E}">
      <dgm:prSet/>
      <dgm:spPr/>
      <dgm:t>
        <a:bodyPr/>
        <a:lstStyle/>
        <a:p>
          <a:endParaRPr lang="en-US"/>
        </a:p>
      </dgm:t>
    </dgm:pt>
    <dgm:pt modelId="{5F978D01-95FC-441D-B528-D205678B842C}">
      <dgm:prSet phldrT="[Text]"/>
      <dgm:spPr/>
      <dgm:t>
        <a:bodyPr/>
        <a:lstStyle/>
        <a:p>
          <a:r>
            <a:rPr lang="en-US" dirty="0"/>
            <a:t>Full Disk Grids available to all WFOs/NCs</a:t>
          </a:r>
        </a:p>
      </dgm:t>
    </dgm:pt>
    <dgm:pt modelId="{326190AC-3031-4B63-B999-8F820EB6365A}" type="parTrans" cxnId="{3E308DE0-2704-4CD7-8BF6-C85D30000B4C}">
      <dgm:prSet/>
      <dgm:spPr/>
      <dgm:t>
        <a:bodyPr/>
        <a:lstStyle/>
        <a:p>
          <a:endParaRPr lang="en-US"/>
        </a:p>
      </dgm:t>
    </dgm:pt>
    <dgm:pt modelId="{C931C362-6F80-41F6-BD07-ACBE9E4B9D90}" type="sibTrans" cxnId="{3E308DE0-2704-4CD7-8BF6-C85D30000B4C}">
      <dgm:prSet/>
      <dgm:spPr/>
      <dgm:t>
        <a:bodyPr/>
        <a:lstStyle/>
        <a:p>
          <a:endParaRPr lang="en-US"/>
        </a:p>
      </dgm:t>
    </dgm:pt>
    <dgm:pt modelId="{C4433F0F-28FC-4DC5-8E11-0B638AA75BF6}">
      <dgm:prSet phldrT="[Text]"/>
      <dgm:spPr/>
      <dgm:t>
        <a:bodyPr/>
        <a:lstStyle/>
        <a:p>
          <a:r>
            <a:rPr lang="en-US" dirty="0"/>
            <a:t>CONUS/PACUS Grids Available to all WFOs</a:t>
          </a:r>
        </a:p>
      </dgm:t>
    </dgm:pt>
    <dgm:pt modelId="{EC0DC84F-8D4B-4F66-A8EB-16097E98F0BA}" type="parTrans" cxnId="{9E1D92F5-7E02-4E7F-908A-588A75DF517F}">
      <dgm:prSet/>
      <dgm:spPr/>
      <dgm:t>
        <a:bodyPr/>
        <a:lstStyle/>
        <a:p>
          <a:endParaRPr lang="en-US"/>
        </a:p>
      </dgm:t>
    </dgm:pt>
    <dgm:pt modelId="{D9F77687-BD33-454F-9938-8A1B6E8A6A01}" type="sibTrans" cxnId="{9E1D92F5-7E02-4E7F-908A-588A75DF517F}">
      <dgm:prSet/>
      <dgm:spPr/>
      <dgm:t>
        <a:bodyPr/>
        <a:lstStyle/>
        <a:p>
          <a:endParaRPr lang="en-US"/>
        </a:p>
      </dgm:t>
    </dgm:pt>
    <dgm:pt modelId="{91FA9D9D-68CF-471C-A421-4FD4954A7F04}" type="pres">
      <dgm:prSet presAssocID="{4755B9BC-37D2-4D0B-8EC2-C2080B3C9254}" presName="Name0" presStyleCnt="0">
        <dgm:presLayoutVars>
          <dgm:dir/>
          <dgm:resizeHandles val="exact"/>
        </dgm:presLayoutVars>
      </dgm:prSet>
      <dgm:spPr/>
    </dgm:pt>
    <dgm:pt modelId="{A9D4C511-4CEB-47D7-83A7-DB3C400BC0C7}" type="pres">
      <dgm:prSet presAssocID="{4755B9BC-37D2-4D0B-8EC2-C2080B3C9254}" presName="arrow" presStyleLbl="bgShp" presStyleIdx="0" presStyleCnt="1"/>
      <dgm:spPr/>
    </dgm:pt>
    <dgm:pt modelId="{BA52AA5E-282C-469D-A2DD-BE2B6F70FE9A}" type="pres">
      <dgm:prSet presAssocID="{4755B9BC-37D2-4D0B-8EC2-C2080B3C9254}" presName="points" presStyleCnt="0"/>
      <dgm:spPr/>
    </dgm:pt>
    <dgm:pt modelId="{0A119CF1-8D52-404B-8F0C-742957E70EE2}" type="pres">
      <dgm:prSet presAssocID="{C4433F0F-28FC-4DC5-8E11-0B638AA75BF6}" presName="compositeA" presStyleCnt="0"/>
      <dgm:spPr/>
    </dgm:pt>
    <dgm:pt modelId="{26F9642A-BE3B-4584-AF3A-1BF457CE4176}" type="pres">
      <dgm:prSet presAssocID="{C4433F0F-28FC-4DC5-8E11-0B638AA75BF6}" presName="textA" presStyleLbl="revTx" presStyleIdx="0" presStyleCnt="6">
        <dgm:presLayoutVars>
          <dgm:bulletEnabled val="1"/>
        </dgm:presLayoutVars>
      </dgm:prSet>
      <dgm:spPr/>
    </dgm:pt>
    <dgm:pt modelId="{2FBCE3BB-3D3D-4E00-B77F-063CE1913F87}" type="pres">
      <dgm:prSet presAssocID="{C4433F0F-28FC-4DC5-8E11-0B638AA75BF6}" presName="circleA" presStyleLbl="node1" presStyleIdx="0" presStyleCnt="6"/>
      <dgm:spPr/>
    </dgm:pt>
    <dgm:pt modelId="{DAE53A36-76DC-4409-B8B6-DD0C070F0C83}" type="pres">
      <dgm:prSet presAssocID="{C4433F0F-28FC-4DC5-8E11-0B638AA75BF6}" presName="spaceA" presStyleCnt="0"/>
      <dgm:spPr/>
    </dgm:pt>
    <dgm:pt modelId="{4FEECC39-FFAD-4441-A78F-753315F2BA42}" type="pres">
      <dgm:prSet presAssocID="{D9F77687-BD33-454F-9938-8A1B6E8A6A01}" presName="space" presStyleCnt="0"/>
      <dgm:spPr/>
    </dgm:pt>
    <dgm:pt modelId="{8E40C4CC-B205-4C7E-AC5C-D712532820D5}" type="pres">
      <dgm:prSet presAssocID="{286E6A78-A798-40ED-ADDC-B3CCC69E816D}" presName="compositeB" presStyleCnt="0"/>
      <dgm:spPr/>
    </dgm:pt>
    <dgm:pt modelId="{A534D5A1-EA26-4ABB-9EA8-F6447286B7D9}" type="pres">
      <dgm:prSet presAssocID="{286E6A78-A798-40ED-ADDC-B3CCC69E816D}" presName="textB" presStyleLbl="revTx" presStyleIdx="1" presStyleCnt="6">
        <dgm:presLayoutVars>
          <dgm:bulletEnabled val="1"/>
        </dgm:presLayoutVars>
      </dgm:prSet>
      <dgm:spPr/>
    </dgm:pt>
    <dgm:pt modelId="{E5D70EB4-F513-4AE8-9531-47C7CACF1B91}" type="pres">
      <dgm:prSet presAssocID="{286E6A78-A798-40ED-ADDC-B3CCC69E816D}" presName="circleB" presStyleLbl="node1" presStyleIdx="1" presStyleCnt="6"/>
      <dgm:spPr/>
    </dgm:pt>
    <dgm:pt modelId="{7312065B-CD71-4E22-86E2-446A475C31ED}" type="pres">
      <dgm:prSet presAssocID="{286E6A78-A798-40ED-ADDC-B3CCC69E816D}" presName="spaceB" presStyleCnt="0"/>
      <dgm:spPr/>
    </dgm:pt>
    <dgm:pt modelId="{4AB0B7BB-2305-481B-B8A5-C49A528CB655}" type="pres">
      <dgm:prSet presAssocID="{E1FBFDF2-C99E-4B73-B7A1-FF776326DD58}" presName="space" presStyleCnt="0"/>
      <dgm:spPr/>
    </dgm:pt>
    <dgm:pt modelId="{C666A371-922F-4D1D-8ADA-BD7FFC90A2CA}" type="pres">
      <dgm:prSet presAssocID="{18DE7314-0928-4148-8354-11EE0AB41087}" presName="compositeA" presStyleCnt="0"/>
      <dgm:spPr/>
    </dgm:pt>
    <dgm:pt modelId="{1A39D3F4-1607-4DFE-B1F1-159EC294C955}" type="pres">
      <dgm:prSet presAssocID="{18DE7314-0928-4148-8354-11EE0AB41087}" presName="textA" presStyleLbl="revTx" presStyleIdx="2" presStyleCnt="6">
        <dgm:presLayoutVars>
          <dgm:bulletEnabled val="1"/>
        </dgm:presLayoutVars>
      </dgm:prSet>
      <dgm:spPr/>
    </dgm:pt>
    <dgm:pt modelId="{23B69BE8-CE6F-4F98-8263-B2B2F8843A56}" type="pres">
      <dgm:prSet presAssocID="{18DE7314-0928-4148-8354-11EE0AB41087}" presName="circleA" presStyleLbl="node1" presStyleIdx="2" presStyleCnt="6"/>
      <dgm:spPr/>
    </dgm:pt>
    <dgm:pt modelId="{47F443AD-8581-403C-902A-8167ACF8662F}" type="pres">
      <dgm:prSet presAssocID="{18DE7314-0928-4148-8354-11EE0AB41087}" presName="spaceA" presStyleCnt="0"/>
      <dgm:spPr/>
    </dgm:pt>
    <dgm:pt modelId="{9EAA263D-05CA-434C-A7C8-75809D47A250}" type="pres">
      <dgm:prSet presAssocID="{8CCE526E-7DA9-4C0F-B4E0-29AD3226CDC2}" presName="space" presStyleCnt="0"/>
      <dgm:spPr/>
    </dgm:pt>
    <dgm:pt modelId="{8E909533-D2A3-4AC6-A8D6-5EC46104CF49}" type="pres">
      <dgm:prSet presAssocID="{ED67331A-91E9-4FD3-8902-34D9A5E8C5CF}" presName="compositeB" presStyleCnt="0"/>
      <dgm:spPr/>
    </dgm:pt>
    <dgm:pt modelId="{4F7846CB-F758-4834-BCE2-2D58FD21D93C}" type="pres">
      <dgm:prSet presAssocID="{ED67331A-91E9-4FD3-8902-34D9A5E8C5CF}" presName="textB" presStyleLbl="revTx" presStyleIdx="3" presStyleCnt="6">
        <dgm:presLayoutVars>
          <dgm:bulletEnabled val="1"/>
        </dgm:presLayoutVars>
      </dgm:prSet>
      <dgm:spPr/>
    </dgm:pt>
    <dgm:pt modelId="{A802BC0F-C7E7-4D6A-A69B-C63A462FF1DC}" type="pres">
      <dgm:prSet presAssocID="{ED67331A-91E9-4FD3-8902-34D9A5E8C5CF}" presName="circleB" presStyleLbl="node1" presStyleIdx="3" presStyleCnt="6"/>
      <dgm:spPr/>
    </dgm:pt>
    <dgm:pt modelId="{B4FBEB17-1324-4E74-91E0-85568156E77F}" type="pres">
      <dgm:prSet presAssocID="{ED67331A-91E9-4FD3-8902-34D9A5E8C5CF}" presName="spaceB" presStyleCnt="0"/>
      <dgm:spPr/>
    </dgm:pt>
    <dgm:pt modelId="{BD0E6798-ADCB-434F-A08A-91DCB4E2A8E4}" type="pres">
      <dgm:prSet presAssocID="{CA35F5AA-5D80-4B2E-A05B-DF6B1016D01D}" presName="space" presStyleCnt="0"/>
      <dgm:spPr/>
    </dgm:pt>
    <dgm:pt modelId="{3DF030AA-6C20-4A6C-BD29-CBFCBF8E9C11}" type="pres">
      <dgm:prSet presAssocID="{203788DA-3E03-45D7-9B85-E166B482C097}" presName="compositeA" presStyleCnt="0"/>
      <dgm:spPr/>
    </dgm:pt>
    <dgm:pt modelId="{5B02CA45-6E46-4C42-A6ED-718D666442A2}" type="pres">
      <dgm:prSet presAssocID="{203788DA-3E03-45D7-9B85-E166B482C097}" presName="textA" presStyleLbl="revTx" presStyleIdx="4" presStyleCnt="6">
        <dgm:presLayoutVars>
          <dgm:bulletEnabled val="1"/>
        </dgm:presLayoutVars>
      </dgm:prSet>
      <dgm:spPr/>
    </dgm:pt>
    <dgm:pt modelId="{B778F26F-2E60-484F-ACC3-3CA6FAF0261C}" type="pres">
      <dgm:prSet presAssocID="{203788DA-3E03-45D7-9B85-E166B482C097}" presName="circleA" presStyleLbl="node1" presStyleIdx="4" presStyleCnt="6"/>
      <dgm:spPr/>
    </dgm:pt>
    <dgm:pt modelId="{39C11FA3-E00B-4FBA-A0D8-D37FAE5E6449}" type="pres">
      <dgm:prSet presAssocID="{203788DA-3E03-45D7-9B85-E166B482C097}" presName="spaceA" presStyleCnt="0"/>
      <dgm:spPr/>
    </dgm:pt>
    <dgm:pt modelId="{1407A591-CCD5-4A17-BA92-672F38085D5F}" type="pres">
      <dgm:prSet presAssocID="{7D4ABB99-3641-4366-BE7B-A4425E7A536A}" presName="space" presStyleCnt="0"/>
      <dgm:spPr/>
    </dgm:pt>
    <dgm:pt modelId="{7BF14B4B-B483-4586-B732-305099F2F3EB}" type="pres">
      <dgm:prSet presAssocID="{5F978D01-95FC-441D-B528-D205678B842C}" presName="compositeB" presStyleCnt="0"/>
      <dgm:spPr/>
    </dgm:pt>
    <dgm:pt modelId="{5912FF27-3266-48A4-8236-681E9E7EE8AC}" type="pres">
      <dgm:prSet presAssocID="{5F978D01-95FC-441D-B528-D205678B842C}" presName="textB" presStyleLbl="revTx" presStyleIdx="5" presStyleCnt="6">
        <dgm:presLayoutVars>
          <dgm:bulletEnabled val="1"/>
        </dgm:presLayoutVars>
      </dgm:prSet>
      <dgm:spPr/>
    </dgm:pt>
    <dgm:pt modelId="{7509BF22-DCBB-4F1A-962D-1F5595BA056E}" type="pres">
      <dgm:prSet presAssocID="{5F978D01-95FC-441D-B528-D205678B842C}" presName="circleB" presStyleLbl="node1" presStyleIdx="5" presStyleCnt="6"/>
      <dgm:spPr/>
    </dgm:pt>
    <dgm:pt modelId="{0D9CA9F4-1A9B-4B94-9D34-818CC3E027C2}" type="pres">
      <dgm:prSet presAssocID="{5F978D01-95FC-441D-B528-D205678B842C}" presName="spaceB" presStyleCnt="0"/>
      <dgm:spPr/>
    </dgm:pt>
  </dgm:ptLst>
  <dgm:cxnLst>
    <dgm:cxn modelId="{5783FB11-0C93-4D56-9AE2-ACD97F1136C5}" srcId="{4755B9BC-37D2-4D0B-8EC2-C2080B3C9254}" destId="{18DE7314-0928-4148-8354-11EE0AB41087}" srcOrd="2" destOrd="0" parTransId="{7EFCD7D0-1A24-45B6-BC60-265D4FDC209A}" sibTransId="{8CCE526E-7DA9-4C0F-B4E0-29AD3226CDC2}"/>
    <dgm:cxn modelId="{258D2E26-2BD5-4E24-B3F3-FF9E59A6A079}" type="presOf" srcId="{286E6A78-A798-40ED-ADDC-B3CCC69E816D}" destId="{A534D5A1-EA26-4ABB-9EA8-F6447286B7D9}" srcOrd="0" destOrd="0" presId="urn:microsoft.com/office/officeart/2005/8/layout/hProcess11"/>
    <dgm:cxn modelId="{38395E3A-2BD6-4EDC-8302-1F922594AD1E}" type="presOf" srcId="{5F978D01-95FC-441D-B528-D205678B842C}" destId="{5912FF27-3266-48A4-8236-681E9E7EE8AC}" srcOrd="0" destOrd="0" presId="urn:microsoft.com/office/officeart/2005/8/layout/hProcess11"/>
    <dgm:cxn modelId="{EC8DCC4A-44DF-45F5-9432-E8E3F86F9DA5}" srcId="{4755B9BC-37D2-4D0B-8EC2-C2080B3C9254}" destId="{ED67331A-91E9-4FD3-8902-34D9A5E8C5CF}" srcOrd="3" destOrd="0" parTransId="{6B9D7140-D366-4BEE-A1E9-B9CA207544DE}" sibTransId="{CA35F5AA-5D80-4B2E-A05B-DF6B1016D01D}"/>
    <dgm:cxn modelId="{01F45895-4954-4416-901B-3412CCF3B144}" type="presOf" srcId="{18DE7314-0928-4148-8354-11EE0AB41087}" destId="{1A39D3F4-1607-4DFE-B1F1-159EC294C955}" srcOrd="0" destOrd="0" presId="urn:microsoft.com/office/officeart/2005/8/layout/hProcess11"/>
    <dgm:cxn modelId="{8E909398-3A1A-488E-BE07-989C9848AC4E}" srcId="{4755B9BC-37D2-4D0B-8EC2-C2080B3C9254}" destId="{286E6A78-A798-40ED-ADDC-B3CCC69E816D}" srcOrd="1" destOrd="0" parTransId="{9FB08787-E50A-421C-8AF3-0AA7C5294EEC}" sibTransId="{E1FBFDF2-C99E-4B73-B7A1-FF776326DD58}"/>
    <dgm:cxn modelId="{217A16B5-F54A-4C57-B006-CED9B65528F1}" type="presOf" srcId="{203788DA-3E03-45D7-9B85-E166B482C097}" destId="{5B02CA45-6E46-4C42-A6ED-718D666442A2}" srcOrd="0" destOrd="0" presId="urn:microsoft.com/office/officeart/2005/8/layout/hProcess11"/>
    <dgm:cxn modelId="{CAEFBCB5-1EF7-43DA-8134-FD6E259C7CD5}" type="presOf" srcId="{C4433F0F-28FC-4DC5-8E11-0B638AA75BF6}" destId="{26F9642A-BE3B-4584-AF3A-1BF457CE4176}" srcOrd="0" destOrd="0" presId="urn:microsoft.com/office/officeart/2005/8/layout/hProcess11"/>
    <dgm:cxn modelId="{3E403CBE-ADEC-43D7-A55A-54E40B854AA0}" type="presOf" srcId="{ED67331A-91E9-4FD3-8902-34D9A5E8C5CF}" destId="{4F7846CB-F758-4834-BCE2-2D58FD21D93C}" srcOrd="0" destOrd="0" presId="urn:microsoft.com/office/officeart/2005/8/layout/hProcess11"/>
    <dgm:cxn modelId="{CED43BCF-592C-467C-80E7-EBC0434DEB6E}" srcId="{4755B9BC-37D2-4D0B-8EC2-C2080B3C9254}" destId="{203788DA-3E03-45D7-9B85-E166B482C097}" srcOrd="4" destOrd="0" parTransId="{6D6DEE14-74B1-40A2-BB7D-915172303AA0}" sibTransId="{7D4ABB99-3641-4366-BE7B-A4425E7A536A}"/>
    <dgm:cxn modelId="{BF674DDF-3426-4282-9A2F-C2D966EB28FC}" type="presOf" srcId="{4755B9BC-37D2-4D0B-8EC2-C2080B3C9254}" destId="{91FA9D9D-68CF-471C-A421-4FD4954A7F04}" srcOrd="0" destOrd="0" presId="urn:microsoft.com/office/officeart/2005/8/layout/hProcess11"/>
    <dgm:cxn modelId="{3E308DE0-2704-4CD7-8BF6-C85D30000B4C}" srcId="{4755B9BC-37D2-4D0B-8EC2-C2080B3C9254}" destId="{5F978D01-95FC-441D-B528-D205678B842C}" srcOrd="5" destOrd="0" parTransId="{326190AC-3031-4B63-B999-8F820EB6365A}" sibTransId="{C931C362-6F80-41F6-BD07-ACBE9E4B9D90}"/>
    <dgm:cxn modelId="{9E1D92F5-7E02-4E7F-908A-588A75DF517F}" srcId="{4755B9BC-37D2-4D0B-8EC2-C2080B3C9254}" destId="{C4433F0F-28FC-4DC5-8E11-0B638AA75BF6}" srcOrd="0" destOrd="0" parTransId="{EC0DC84F-8D4B-4F66-A8EB-16097E98F0BA}" sibTransId="{D9F77687-BD33-454F-9938-8A1B6E8A6A01}"/>
    <dgm:cxn modelId="{97D78125-608F-4F6B-B3AF-1A67CFFECEAC}" type="presParOf" srcId="{91FA9D9D-68CF-471C-A421-4FD4954A7F04}" destId="{A9D4C511-4CEB-47D7-83A7-DB3C400BC0C7}" srcOrd="0" destOrd="0" presId="urn:microsoft.com/office/officeart/2005/8/layout/hProcess11"/>
    <dgm:cxn modelId="{A4D7E8DF-35FF-4059-A971-77C2A4A5ADAA}" type="presParOf" srcId="{91FA9D9D-68CF-471C-A421-4FD4954A7F04}" destId="{BA52AA5E-282C-469D-A2DD-BE2B6F70FE9A}" srcOrd="1" destOrd="0" presId="urn:microsoft.com/office/officeart/2005/8/layout/hProcess11"/>
    <dgm:cxn modelId="{63BB19A1-F85F-4D99-92F7-193D3E95B605}" type="presParOf" srcId="{BA52AA5E-282C-469D-A2DD-BE2B6F70FE9A}" destId="{0A119CF1-8D52-404B-8F0C-742957E70EE2}" srcOrd="0" destOrd="0" presId="urn:microsoft.com/office/officeart/2005/8/layout/hProcess11"/>
    <dgm:cxn modelId="{EB91D0D0-56F6-4D02-BF95-25FA55BF96DB}" type="presParOf" srcId="{0A119CF1-8D52-404B-8F0C-742957E70EE2}" destId="{26F9642A-BE3B-4584-AF3A-1BF457CE4176}" srcOrd="0" destOrd="0" presId="urn:microsoft.com/office/officeart/2005/8/layout/hProcess11"/>
    <dgm:cxn modelId="{56BE8E58-188B-4D04-B467-D5C562FC0B01}" type="presParOf" srcId="{0A119CF1-8D52-404B-8F0C-742957E70EE2}" destId="{2FBCE3BB-3D3D-4E00-B77F-063CE1913F87}" srcOrd="1" destOrd="0" presId="urn:microsoft.com/office/officeart/2005/8/layout/hProcess11"/>
    <dgm:cxn modelId="{BD086439-B095-4F89-853A-530A05F705FA}" type="presParOf" srcId="{0A119CF1-8D52-404B-8F0C-742957E70EE2}" destId="{DAE53A36-76DC-4409-B8B6-DD0C070F0C83}" srcOrd="2" destOrd="0" presId="urn:microsoft.com/office/officeart/2005/8/layout/hProcess11"/>
    <dgm:cxn modelId="{E98EC90C-F819-4246-AB19-86939C97EE51}" type="presParOf" srcId="{BA52AA5E-282C-469D-A2DD-BE2B6F70FE9A}" destId="{4FEECC39-FFAD-4441-A78F-753315F2BA42}" srcOrd="1" destOrd="0" presId="urn:microsoft.com/office/officeart/2005/8/layout/hProcess11"/>
    <dgm:cxn modelId="{D7B18E0D-23C5-4557-97E6-A52900DFA095}" type="presParOf" srcId="{BA52AA5E-282C-469D-A2DD-BE2B6F70FE9A}" destId="{8E40C4CC-B205-4C7E-AC5C-D712532820D5}" srcOrd="2" destOrd="0" presId="urn:microsoft.com/office/officeart/2005/8/layout/hProcess11"/>
    <dgm:cxn modelId="{8E1CB0B4-4F0A-463C-871D-52EA69D327F6}" type="presParOf" srcId="{8E40C4CC-B205-4C7E-AC5C-D712532820D5}" destId="{A534D5A1-EA26-4ABB-9EA8-F6447286B7D9}" srcOrd="0" destOrd="0" presId="urn:microsoft.com/office/officeart/2005/8/layout/hProcess11"/>
    <dgm:cxn modelId="{89D294F6-9E0D-4661-8538-697A06E88EFC}" type="presParOf" srcId="{8E40C4CC-B205-4C7E-AC5C-D712532820D5}" destId="{E5D70EB4-F513-4AE8-9531-47C7CACF1B91}" srcOrd="1" destOrd="0" presId="urn:microsoft.com/office/officeart/2005/8/layout/hProcess11"/>
    <dgm:cxn modelId="{C1593923-08BE-445D-BE6A-A56E13E7CCA7}" type="presParOf" srcId="{8E40C4CC-B205-4C7E-AC5C-D712532820D5}" destId="{7312065B-CD71-4E22-86E2-446A475C31ED}" srcOrd="2" destOrd="0" presId="urn:microsoft.com/office/officeart/2005/8/layout/hProcess11"/>
    <dgm:cxn modelId="{FD66B3F7-62E2-46ED-BB7C-A52D6CAD14A5}" type="presParOf" srcId="{BA52AA5E-282C-469D-A2DD-BE2B6F70FE9A}" destId="{4AB0B7BB-2305-481B-B8A5-C49A528CB655}" srcOrd="3" destOrd="0" presId="urn:microsoft.com/office/officeart/2005/8/layout/hProcess11"/>
    <dgm:cxn modelId="{D0358789-0C8B-46F7-81EB-9B646D507492}" type="presParOf" srcId="{BA52AA5E-282C-469D-A2DD-BE2B6F70FE9A}" destId="{C666A371-922F-4D1D-8ADA-BD7FFC90A2CA}" srcOrd="4" destOrd="0" presId="urn:microsoft.com/office/officeart/2005/8/layout/hProcess11"/>
    <dgm:cxn modelId="{4526CE09-B058-4894-BCE3-2D05C367543C}" type="presParOf" srcId="{C666A371-922F-4D1D-8ADA-BD7FFC90A2CA}" destId="{1A39D3F4-1607-4DFE-B1F1-159EC294C955}" srcOrd="0" destOrd="0" presId="urn:microsoft.com/office/officeart/2005/8/layout/hProcess11"/>
    <dgm:cxn modelId="{7EE8CB42-22E8-4778-9E3B-C8A96124A1E1}" type="presParOf" srcId="{C666A371-922F-4D1D-8ADA-BD7FFC90A2CA}" destId="{23B69BE8-CE6F-4F98-8263-B2B2F8843A56}" srcOrd="1" destOrd="0" presId="urn:microsoft.com/office/officeart/2005/8/layout/hProcess11"/>
    <dgm:cxn modelId="{C7004A94-E841-4B6B-B30E-221D908F76FE}" type="presParOf" srcId="{C666A371-922F-4D1D-8ADA-BD7FFC90A2CA}" destId="{47F443AD-8581-403C-902A-8167ACF8662F}" srcOrd="2" destOrd="0" presId="urn:microsoft.com/office/officeart/2005/8/layout/hProcess11"/>
    <dgm:cxn modelId="{83E2AED0-6B9A-482D-A8A5-35501F5065A6}" type="presParOf" srcId="{BA52AA5E-282C-469D-A2DD-BE2B6F70FE9A}" destId="{9EAA263D-05CA-434C-A7C8-75809D47A250}" srcOrd="5" destOrd="0" presId="urn:microsoft.com/office/officeart/2005/8/layout/hProcess11"/>
    <dgm:cxn modelId="{34D3F431-CC10-43AC-87A8-4574D8DCB18C}" type="presParOf" srcId="{BA52AA5E-282C-469D-A2DD-BE2B6F70FE9A}" destId="{8E909533-D2A3-4AC6-A8D6-5EC46104CF49}" srcOrd="6" destOrd="0" presId="urn:microsoft.com/office/officeart/2005/8/layout/hProcess11"/>
    <dgm:cxn modelId="{B9296B3E-AA12-4E0B-98B6-4028E76C9728}" type="presParOf" srcId="{8E909533-D2A3-4AC6-A8D6-5EC46104CF49}" destId="{4F7846CB-F758-4834-BCE2-2D58FD21D93C}" srcOrd="0" destOrd="0" presId="urn:microsoft.com/office/officeart/2005/8/layout/hProcess11"/>
    <dgm:cxn modelId="{1B58A4FB-112C-437C-A3D9-13FDCF7EE9CB}" type="presParOf" srcId="{8E909533-D2A3-4AC6-A8D6-5EC46104CF49}" destId="{A802BC0F-C7E7-4D6A-A69B-C63A462FF1DC}" srcOrd="1" destOrd="0" presId="urn:microsoft.com/office/officeart/2005/8/layout/hProcess11"/>
    <dgm:cxn modelId="{96B94209-923C-437A-B385-AF3B40B44C46}" type="presParOf" srcId="{8E909533-D2A3-4AC6-A8D6-5EC46104CF49}" destId="{B4FBEB17-1324-4E74-91E0-85568156E77F}" srcOrd="2" destOrd="0" presId="urn:microsoft.com/office/officeart/2005/8/layout/hProcess11"/>
    <dgm:cxn modelId="{34FF6948-69A5-4D0C-A94B-05751F92D1E7}" type="presParOf" srcId="{BA52AA5E-282C-469D-A2DD-BE2B6F70FE9A}" destId="{BD0E6798-ADCB-434F-A08A-91DCB4E2A8E4}" srcOrd="7" destOrd="0" presId="urn:microsoft.com/office/officeart/2005/8/layout/hProcess11"/>
    <dgm:cxn modelId="{7A7FA1B0-9A80-475F-B703-FB9E9A91C1C3}" type="presParOf" srcId="{BA52AA5E-282C-469D-A2DD-BE2B6F70FE9A}" destId="{3DF030AA-6C20-4A6C-BD29-CBFCBF8E9C11}" srcOrd="8" destOrd="0" presId="urn:microsoft.com/office/officeart/2005/8/layout/hProcess11"/>
    <dgm:cxn modelId="{D2F71723-8245-4631-A2E1-8AE640899C3C}" type="presParOf" srcId="{3DF030AA-6C20-4A6C-BD29-CBFCBF8E9C11}" destId="{5B02CA45-6E46-4C42-A6ED-718D666442A2}" srcOrd="0" destOrd="0" presId="urn:microsoft.com/office/officeart/2005/8/layout/hProcess11"/>
    <dgm:cxn modelId="{1840707B-B832-496A-8F51-2185E568D972}" type="presParOf" srcId="{3DF030AA-6C20-4A6C-BD29-CBFCBF8E9C11}" destId="{B778F26F-2E60-484F-ACC3-3CA6FAF0261C}" srcOrd="1" destOrd="0" presId="urn:microsoft.com/office/officeart/2005/8/layout/hProcess11"/>
    <dgm:cxn modelId="{3FD2BAC9-F137-4079-AE7D-A91A9C46707D}" type="presParOf" srcId="{3DF030AA-6C20-4A6C-BD29-CBFCBF8E9C11}" destId="{39C11FA3-E00B-4FBA-A0D8-D37FAE5E6449}" srcOrd="2" destOrd="0" presId="urn:microsoft.com/office/officeart/2005/8/layout/hProcess11"/>
    <dgm:cxn modelId="{A763DF61-EE07-485E-BB36-49E00F3040D9}" type="presParOf" srcId="{BA52AA5E-282C-469D-A2DD-BE2B6F70FE9A}" destId="{1407A591-CCD5-4A17-BA92-672F38085D5F}" srcOrd="9" destOrd="0" presId="urn:microsoft.com/office/officeart/2005/8/layout/hProcess11"/>
    <dgm:cxn modelId="{E78673F5-FFDB-4BE6-A3BE-A7F87CC1B87D}" type="presParOf" srcId="{BA52AA5E-282C-469D-A2DD-BE2B6F70FE9A}" destId="{7BF14B4B-B483-4586-B732-305099F2F3EB}" srcOrd="10" destOrd="0" presId="urn:microsoft.com/office/officeart/2005/8/layout/hProcess11"/>
    <dgm:cxn modelId="{3C1AB825-D346-48F7-AB36-CA5FC84CCAE5}" type="presParOf" srcId="{7BF14B4B-B483-4586-B732-305099F2F3EB}" destId="{5912FF27-3266-48A4-8236-681E9E7EE8AC}" srcOrd="0" destOrd="0" presId="urn:microsoft.com/office/officeart/2005/8/layout/hProcess11"/>
    <dgm:cxn modelId="{84375316-6445-4764-BD3C-D095FCF238BB}" type="presParOf" srcId="{7BF14B4B-B483-4586-B732-305099F2F3EB}" destId="{7509BF22-DCBB-4F1A-962D-1F5595BA056E}" srcOrd="1" destOrd="0" presId="urn:microsoft.com/office/officeart/2005/8/layout/hProcess11"/>
    <dgm:cxn modelId="{C9AD8DA0-0F01-4CFC-AEB5-ADF451D3B762}" type="presParOf" srcId="{7BF14B4B-B483-4586-B732-305099F2F3EB}" destId="{0D9CA9F4-1A9B-4B94-9D34-818CC3E027C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5B9BC-37D2-4D0B-8EC2-C2080B3C9254}" type="doc">
      <dgm:prSet loTypeId="urn:microsoft.com/office/officeart/2005/8/layout/hProcess11" loCatId="process" qsTypeId="urn:microsoft.com/office/officeart/2005/8/quickstyle/simple1" qsCatId="simple" csTypeId="urn:microsoft.com/office/officeart/2005/8/colors/accent1_2" csCatId="accent1" phldr="1"/>
      <dgm:spPr/>
    </dgm:pt>
    <dgm:pt modelId="{286E6A78-A798-40ED-ADDC-B3CCC69E816D}">
      <dgm:prSet phldrT="[Text]"/>
      <dgm:spPr/>
      <dgm:t>
        <a:bodyPr/>
        <a:lstStyle/>
        <a:p>
          <a:r>
            <a:rPr lang="en-US" dirty="0"/>
            <a:t>GOES-R Launch</a:t>
          </a:r>
        </a:p>
      </dgm:t>
    </dgm:pt>
    <dgm:pt modelId="{9FB08787-E50A-421C-8AF3-0AA7C5294EEC}" type="parTrans" cxnId="{8E909398-3A1A-488E-BE07-989C9848AC4E}">
      <dgm:prSet/>
      <dgm:spPr/>
      <dgm:t>
        <a:bodyPr/>
        <a:lstStyle/>
        <a:p>
          <a:endParaRPr lang="en-US"/>
        </a:p>
      </dgm:t>
    </dgm:pt>
    <dgm:pt modelId="{E1FBFDF2-C99E-4B73-B7A1-FF776326DD58}" type="sibTrans" cxnId="{8E909398-3A1A-488E-BE07-989C9848AC4E}">
      <dgm:prSet/>
      <dgm:spPr/>
      <dgm:t>
        <a:bodyPr/>
        <a:lstStyle/>
        <a:p>
          <a:endParaRPr lang="en-US"/>
        </a:p>
      </dgm:t>
    </dgm:pt>
    <dgm:pt modelId="{18DE7314-0928-4148-8354-11EE0AB41087}">
      <dgm:prSet phldrT="[Text]"/>
      <dgm:spPr/>
      <dgm:t>
        <a:bodyPr/>
        <a:lstStyle/>
        <a:p>
          <a:r>
            <a:rPr lang="en-US" dirty="0"/>
            <a:t>First Real GLM Data Available</a:t>
          </a:r>
        </a:p>
      </dgm:t>
    </dgm:pt>
    <dgm:pt modelId="{7EFCD7D0-1A24-45B6-BC60-265D4FDC209A}" type="parTrans" cxnId="{5783FB11-0C93-4D56-9AE2-ACD97F1136C5}">
      <dgm:prSet/>
      <dgm:spPr/>
      <dgm:t>
        <a:bodyPr/>
        <a:lstStyle/>
        <a:p>
          <a:endParaRPr lang="en-US"/>
        </a:p>
      </dgm:t>
    </dgm:pt>
    <dgm:pt modelId="{8CCE526E-7DA9-4C0F-B4E0-29AD3226CDC2}" type="sibTrans" cxnId="{5783FB11-0C93-4D56-9AE2-ACD97F1136C5}">
      <dgm:prSet/>
      <dgm:spPr/>
      <dgm:t>
        <a:bodyPr/>
        <a:lstStyle/>
        <a:p>
          <a:endParaRPr lang="en-US"/>
        </a:p>
      </dgm:t>
    </dgm:pt>
    <dgm:pt modelId="{ED67331A-91E9-4FD3-8902-34D9A5E8C5CF}">
      <dgm:prSet phldrT="[Text]"/>
      <dgm:spPr/>
      <dgm:t>
        <a:bodyPr/>
        <a:lstStyle/>
        <a:p>
          <a:r>
            <a:rPr lang="en-US" dirty="0"/>
            <a:t>NWS Three Things Memo</a:t>
          </a:r>
        </a:p>
      </dgm:t>
    </dgm:pt>
    <dgm:pt modelId="{6B9D7140-D366-4BEE-A1E9-B9CA207544DE}" type="parTrans" cxnId="{EC8DCC4A-44DF-45F5-9432-E8E3F86F9DA5}">
      <dgm:prSet/>
      <dgm:spPr/>
      <dgm:t>
        <a:bodyPr/>
        <a:lstStyle/>
        <a:p>
          <a:endParaRPr lang="en-US"/>
        </a:p>
      </dgm:t>
    </dgm:pt>
    <dgm:pt modelId="{CA35F5AA-5D80-4B2E-A05B-DF6B1016D01D}" type="sibTrans" cxnId="{EC8DCC4A-44DF-45F5-9432-E8E3F86F9DA5}">
      <dgm:prSet/>
      <dgm:spPr/>
      <dgm:t>
        <a:bodyPr/>
        <a:lstStyle/>
        <a:p>
          <a:endParaRPr lang="en-US"/>
        </a:p>
      </dgm:t>
    </dgm:pt>
    <dgm:pt modelId="{203788DA-3E03-45D7-9B85-E166B482C097}">
      <dgm:prSet phldrT="[Text]"/>
      <dgm:spPr/>
      <dgm:t>
        <a:bodyPr/>
        <a:lstStyle/>
        <a:p>
          <a:r>
            <a:rPr lang="en-US" dirty="0"/>
            <a:t>Gridded Products / </a:t>
          </a:r>
          <a:r>
            <a:rPr lang="en-US" dirty="0" err="1"/>
            <a:t>ISatSS</a:t>
          </a:r>
          <a:r>
            <a:rPr lang="en-US" dirty="0"/>
            <a:t> Selected</a:t>
          </a:r>
        </a:p>
      </dgm:t>
    </dgm:pt>
    <dgm:pt modelId="{6D6DEE14-74B1-40A2-BB7D-915172303AA0}" type="parTrans" cxnId="{CED43BCF-592C-467C-80E7-EBC0434DEB6E}">
      <dgm:prSet/>
      <dgm:spPr/>
      <dgm:t>
        <a:bodyPr/>
        <a:lstStyle/>
        <a:p>
          <a:endParaRPr lang="en-US"/>
        </a:p>
      </dgm:t>
    </dgm:pt>
    <dgm:pt modelId="{7D4ABB99-3641-4366-BE7B-A4425E7A536A}" type="sibTrans" cxnId="{CED43BCF-592C-467C-80E7-EBC0434DEB6E}">
      <dgm:prSet/>
      <dgm:spPr/>
      <dgm:t>
        <a:bodyPr/>
        <a:lstStyle/>
        <a:p>
          <a:endParaRPr lang="en-US"/>
        </a:p>
      </dgm:t>
    </dgm:pt>
    <dgm:pt modelId="{5F978D01-95FC-441D-B528-D205678B842C}">
      <dgm:prSet phldrT="[Text]"/>
      <dgm:spPr/>
      <dgm:t>
        <a:bodyPr/>
        <a:lstStyle/>
        <a:p>
          <a:r>
            <a:rPr lang="en-US" dirty="0"/>
            <a:t>Gridded Products Integrated into </a:t>
          </a:r>
          <a:r>
            <a:rPr lang="en-US" dirty="0" err="1"/>
            <a:t>ISatSS</a:t>
          </a:r>
          <a:endParaRPr lang="en-US" dirty="0"/>
        </a:p>
      </dgm:t>
    </dgm:pt>
    <dgm:pt modelId="{326190AC-3031-4B63-B999-8F820EB6365A}" type="parTrans" cxnId="{3E308DE0-2704-4CD7-8BF6-C85D30000B4C}">
      <dgm:prSet/>
      <dgm:spPr/>
      <dgm:t>
        <a:bodyPr/>
        <a:lstStyle/>
        <a:p>
          <a:endParaRPr lang="en-US"/>
        </a:p>
      </dgm:t>
    </dgm:pt>
    <dgm:pt modelId="{C931C362-6F80-41F6-BD07-ACBE9E4B9D90}" type="sibTrans" cxnId="{3E308DE0-2704-4CD7-8BF6-C85D30000B4C}">
      <dgm:prSet/>
      <dgm:spPr/>
      <dgm:t>
        <a:bodyPr/>
        <a:lstStyle/>
        <a:p>
          <a:endParaRPr lang="en-US"/>
        </a:p>
      </dgm:t>
    </dgm:pt>
    <dgm:pt modelId="{E26B687F-BA54-4F59-90BD-A62226AD1194}">
      <dgm:prSet phldrT="[Text]"/>
      <dgm:spPr/>
      <dgm:t>
        <a:bodyPr/>
        <a:lstStyle/>
        <a:p>
          <a:r>
            <a:rPr lang="en-US" dirty="0"/>
            <a:t>Gridded Products Available to Select WFOs</a:t>
          </a:r>
        </a:p>
      </dgm:t>
    </dgm:pt>
    <dgm:pt modelId="{CA59E6A3-0C00-452E-A550-DF67C2AB82D5}" type="parTrans" cxnId="{43C72100-8374-4B61-8FAB-9B37092AD8A5}">
      <dgm:prSet/>
      <dgm:spPr/>
      <dgm:t>
        <a:bodyPr/>
        <a:lstStyle/>
        <a:p>
          <a:endParaRPr lang="en-US"/>
        </a:p>
      </dgm:t>
    </dgm:pt>
    <dgm:pt modelId="{8EAD2EC6-BFEB-452F-8238-640B9C89AD20}" type="sibTrans" cxnId="{43C72100-8374-4B61-8FAB-9B37092AD8A5}">
      <dgm:prSet/>
      <dgm:spPr/>
      <dgm:t>
        <a:bodyPr/>
        <a:lstStyle/>
        <a:p>
          <a:endParaRPr lang="en-US"/>
        </a:p>
      </dgm:t>
    </dgm:pt>
    <dgm:pt modelId="{91FA9D9D-68CF-471C-A421-4FD4954A7F04}" type="pres">
      <dgm:prSet presAssocID="{4755B9BC-37D2-4D0B-8EC2-C2080B3C9254}" presName="Name0" presStyleCnt="0">
        <dgm:presLayoutVars>
          <dgm:dir/>
          <dgm:resizeHandles val="exact"/>
        </dgm:presLayoutVars>
      </dgm:prSet>
      <dgm:spPr/>
    </dgm:pt>
    <dgm:pt modelId="{A9D4C511-4CEB-47D7-83A7-DB3C400BC0C7}" type="pres">
      <dgm:prSet presAssocID="{4755B9BC-37D2-4D0B-8EC2-C2080B3C9254}" presName="arrow" presStyleLbl="bgShp" presStyleIdx="0" presStyleCnt="1"/>
      <dgm:spPr/>
    </dgm:pt>
    <dgm:pt modelId="{BA52AA5E-282C-469D-A2DD-BE2B6F70FE9A}" type="pres">
      <dgm:prSet presAssocID="{4755B9BC-37D2-4D0B-8EC2-C2080B3C9254}" presName="points" presStyleCnt="0"/>
      <dgm:spPr/>
    </dgm:pt>
    <dgm:pt modelId="{164DD7D8-B455-432E-BBAA-1AEE897F42D9}" type="pres">
      <dgm:prSet presAssocID="{286E6A78-A798-40ED-ADDC-B3CCC69E816D}" presName="compositeA" presStyleCnt="0"/>
      <dgm:spPr/>
    </dgm:pt>
    <dgm:pt modelId="{0166C7C4-43F9-4983-857B-9234BAF779C0}" type="pres">
      <dgm:prSet presAssocID="{286E6A78-A798-40ED-ADDC-B3CCC69E816D}" presName="textA" presStyleLbl="revTx" presStyleIdx="0" presStyleCnt="6">
        <dgm:presLayoutVars>
          <dgm:bulletEnabled val="1"/>
        </dgm:presLayoutVars>
      </dgm:prSet>
      <dgm:spPr/>
    </dgm:pt>
    <dgm:pt modelId="{6361C706-B27E-48E5-93BD-DE13E313A683}" type="pres">
      <dgm:prSet presAssocID="{286E6A78-A798-40ED-ADDC-B3CCC69E816D}" presName="circleA" presStyleLbl="node1" presStyleIdx="0" presStyleCnt="6"/>
      <dgm:spPr/>
    </dgm:pt>
    <dgm:pt modelId="{7FDC3C42-2E44-4060-9C0B-2D11E969EDC5}" type="pres">
      <dgm:prSet presAssocID="{286E6A78-A798-40ED-ADDC-B3CCC69E816D}" presName="spaceA" presStyleCnt="0"/>
      <dgm:spPr/>
    </dgm:pt>
    <dgm:pt modelId="{4AB0B7BB-2305-481B-B8A5-C49A528CB655}" type="pres">
      <dgm:prSet presAssocID="{E1FBFDF2-C99E-4B73-B7A1-FF776326DD58}" presName="space" presStyleCnt="0"/>
      <dgm:spPr/>
    </dgm:pt>
    <dgm:pt modelId="{E1ADBE87-5EFB-4E11-A746-694CDDB639F6}" type="pres">
      <dgm:prSet presAssocID="{18DE7314-0928-4148-8354-11EE0AB41087}" presName="compositeB" presStyleCnt="0"/>
      <dgm:spPr/>
    </dgm:pt>
    <dgm:pt modelId="{9460EA59-6E2A-4D3B-B071-975FEAFA6F5A}" type="pres">
      <dgm:prSet presAssocID="{18DE7314-0928-4148-8354-11EE0AB41087}" presName="textB" presStyleLbl="revTx" presStyleIdx="1" presStyleCnt="6">
        <dgm:presLayoutVars>
          <dgm:bulletEnabled val="1"/>
        </dgm:presLayoutVars>
      </dgm:prSet>
      <dgm:spPr/>
    </dgm:pt>
    <dgm:pt modelId="{0ADD1328-DD62-47D8-B4A8-3259B917FC5B}" type="pres">
      <dgm:prSet presAssocID="{18DE7314-0928-4148-8354-11EE0AB41087}" presName="circleB" presStyleLbl="node1" presStyleIdx="1" presStyleCnt="6"/>
      <dgm:spPr/>
    </dgm:pt>
    <dgm:pt modelId="{7531753D-52B8-4266-8507-7332C7B1F09D}" type="pres">
      <dgm:prSet presAssocID="{18DE7314-0928-4148-8354-11EE0AB41087}" presName="spaceB" presStyleCnt="0"/>
      <dgm:spPr/>
    </dgm:pt>
    <dgm:pt modelId="{9EAA263D-05CA-434C-A7C8-75809D47A250}" type="pres">
      <dgm:prSet presAssocID="{8CCE526E-7DA9-4C0F-B4E0-29AD3226CDC2}" presName="space" presStyleCnt="0"/>
      <dgm:spPr/>
    </dgm:pt>
    <dgm:pt modelId="{8996F394-65D5-4A4A-AF45-F87C83B77F99}" type="pres">
      <dgm:prSet presAssocID="{ED67331A-91E9-4FD3-8902-34D9A5E8C5CF}" presName="compositeA" presStyleCnt="0"/>
      <dgm:spPr/>
    </dgm:pt>
    <dgm:pt modelId="{09FAA133-A230-483A-92BE-FF1C9E82DAD9}" type="pres">
      <dgm:prSet presAssocID="{ED67331A-91E9-4FD3-8902-34D9A5E8C5CF}" presName="textA" presStyleLbl="revTx" presStyleIdx="2" presStyleCnt="6">
        <dgm:presLayoutVars>
          <dgm:bulletEnabled val="1"/>
        </dgm:presLayoutVars>
      </dgm:prSet>
      <dgm:spPr/>
    </dgm:pt>
    <dgm:pt modelId="{87BFD663-892F-46FE-A8D2-CAC8253E119B}" type="pres">
      <dgm:prSet presAssocID="{ED67331A-91E9-4FD3-8902-34D9A5E8C5CF}" presName="circleA" presStyleLbl="node1" presStyleIdx="2" presStyleCnt="6"/>
      <dgm:spPr/>
    </dgm:pt>
    <dgm:pt modelId="{E7D621D9-351E-445B-87D1-87C73DE6368C}" type="pres">
      <dgm:prSet presAssocID="{ED67331A-91E9-4FD3-8902-34D9A5E8C5CF}" presName="spaceA" presStyleCnt="0"/>
      <dgm:spPr/>
    </dgm:pt>
    <dgm:pt modelId="{BD0E6798-ADCB-434F-A08A-91DCB4E2A8E4}" type="pres">
      <dgm:prSet presAssocID="{CA35F5AA-5D80-4B2E-A05B-DF6B1016D01D}" presName="space" presStyleCnt="0"/>
      <dgm:spPr/>
    </dgm:pt>
    <dgm:pt modelId="{CA489FC3-2304-40AF-BBCB-6950AAD94CAC}" type="pres">
      <dgm:prSet presAssocID="{203788DA-3E03-45D7-9B85-E166B482C097}" presName="compositeB" presStyleCnt="0"/>
      <dgm:spPr/>
    </dgm:pt>
    <dgm:pt modelId="{4F0066AE-589A-44A4-B8AA-330C407C9F9A}" type="pres">
      <dgm:prSet presAssocID="{203788DA-3E03-45D7-9B85-E166B482C097}" presName="textB" presStyleLbl="revTx" presStyleIdx="3" presStyleCnt="6">
        <dgm:presLayoutVars>
          <dgm:bulletEnabled val="1"/>
        </dgm:presLayoutVars>
      </dgm:prSet>
      <dgm:spPr/>
    </dgm:pt>
    <dgm:pt modelId="{77640AD3-9B82-464F-9CA6-5DF0FE190E36}" type="pres">
      <dgm:prSet presAssocID="{203788DA-3E03-45D7-9B85-E166B482C097}" presName="circleB" presStyleLbl="node1" presStyleIdx="3" presStyleCnt="6"/>
      <dgm:spPr/>
    </dgm:pt>
    <dgm:pt modelId="{1E63BB21-AB9D-4A74-A21B-758B78A3C304}" type="pres">
      <dgm:prSet presAssocID="{203788DA-3E03-45D7-9B85-E166B482C097}" presName="spaceB" presStyleCnt="0"/>
      <dgm:spPr/>
    </dgm:pt>
    <dgm:pt modelId="{1407A591-CCD5-4A17-BA92-672F38085D5F}" type="pres">
      <dgm:prSet presAssocID="{7D4ABB99-3641-4366-BE7B-A4425E7A536A}" presName="space" presStyleCnt="0"/>
      <dgm:spPr/>
    </dgm:pt>
    <dgm:pt modelId="{A35A512F-248C-4D09-ADC7-D261225AA3E4}" type="pres">
      <dgm:prSet presAssocID="{5F978D01-95FC-441D-B528-D205678B842C}" presName="compositeA" presStyleCnt="0"/>
      <dgm:spPr/>
    </dgm:pt>
    <dgm:pt modelId="{F8979893-001E-4434-A5BE-BA498676220E}" type="pres">
      <dgm:prSet presAssocID="{5F978D01-95FC-441D-B528-D205678B842C}" presName="textA" presStyleLbl="revTx" presStyleIdx="4" presStyleCnt="6">
        <dgm:presLayoutVars>
          <dgm:bulletEnabled val="1"/>
        </dgm:presLayoutVars>
      </dgm:prSet>
      <dgm:spPr/>
    </dgm:pt>
    <dgm:pt modelId="{FC801B78-86D3-49F3-98D6-2AD885B2AA3B}" type="pres">
      <dgm:prSet presAssocID="{5F978D01-95FC-441D-B528-D205678B842C}" presName="circleA" presStyleLbl="node1" presStyleIdx="4" presStyleCnt="6"/>
      <dgm:spPr/>
    </dgm:pt>
    <dgm:pt modelId="{D37177C9-D2AD-4924-8093-90D725F4CCB4}" type="pres">
      <dgm:prSet presAssocID="{5F978D01-95FC-441D-B528-D205678B842C}" presName="spaceA" presStyleCnt="0"/>
      <dgm:spPr/>
    </dgm:pt>
    <dgm:pt modelId="{DD98591F-81FA-4F8B-87D1-BAA23C6DD50B}" type="pres">
      <dgm:prSet presAssocID="{C931C362-6F80-41F6-BD07-ACBE9E4B9D90}" presName="space" presStyleCnt="0"/>
      <dgm:spPr/>
    </dgm:pt>
    <dgm:pt modelId="{7C35FE89-9E91-403B-81D8-3928FBC86E44}" type="pres">
      <dgm:prSet presAssocID="{E26B687F-BA54-4F59-90BD-A62226AD1194}" presName="compositeB" presStyleCnt="0"/>
      <dgm:spPr/>
    </dgm:pt>
    <dgm:pt modelId="{5CA2A293-0955-49A4-9453-187C02B39722}" type="pres">
      <dgm:prSet presAssocID="{E26B687F-BA54-4F59-90BD-A62226AD1194}" presName="textB" presStyleLbl="revTx" presStyleIdx="5" presStyleCnt="6">
        <dgm:presLayoutVars>
          <dgm:bulletEnabled val="1"/>
        </dgm:presLayoutVars>
      </dgm:prSet>
      <dgm:spPr/>
    </dgm:pt>
    <dgm:pt modelId="{5E9DC944-DE35-44CF-8671-991693FA724E}" type="pres">
      <dgm:prSet presAssocID="{E26B687F-BA54-4F59-90BD-A62226AD1194}" presName="circleB" presStyleLbl="node1" presStyleIdx="5" presStyleCnt="6"/>
      <dgm:spPr/>
    </dgm:pt>
    <dgm:pt modelId="{5E0DFCE6-9499-4B3E-956D-C730F30A3BA3}" type="pres">
      <dgm:prSet presAssocID="{E26B687F-BA54-4F59-90BD-A62226AD1194}" presName="spaceB" presStyleCnt="0"/>
      <dgm:spPr/>
    </dgm:pt>
  </dgm:ptLst>
  <dgm:cxnLst>
    <dgm:cxn modelId="{43C72100-8374-4B61-8FAB-9B37092AD8A5}" srcId="{4755B9BC-37D2-4D0B-8EC2-C2080B3C9254}" destId="{E26B687F-BA54-4F59-90BD-A62226AD1194}" srcOrd="5" destOrd="0" parTransId="{CA59E6A3-0C00-452E-A550-DF67C2AB82D5}" sibTransId="{8EAD2EC6-BFEB-452F-8238-640B9C89AD20}"/>
    <dgm:cxn modelId="{5783FB11-0C93-4D56-9AE2-ACD97F1136C5}" srcId="{4755B9BC-37D2-4D0B-8EC2-C2080B3C9254}" destId="{18DE7314-0928-4148-8354-11EE0AB41087}" srcOrd="1" destOrd="0" parTransId="{7EFCD7D0-1A24-45B6-BC60-265D4FDC209A}" sibTransId="{8CCE526E-7DA9-4C0F-B4E0-29AD3226CDC2}"/>
    <dgm:cxn modelId="{72A7FD1D-D90A-444F-A998-C1CBCC84ACB5}" type="presOf" srcId="{5F978D01-95FC-441D-B528-D205678B842C}" destId="{F8979893-001E-4434-A5BE-BA498676220E}" srcOrd="0" destOrd="0" presId="urn:microsoft.com/office/officeart/2005/8/layout/hProcess11"/>
    <dgm:cxn modelId="{48B41936-56D3-43AE-8A50-360B66F17E2E}" type="presOf" srcId="{ED67331A-91E9-4FD3-8902-34D9A5E8C5CF}" destId="{09FAA133-A230-483A-92BE-FF1C9E82DAD9}" srcOrd="0" destOrd="0" presId="urn:microsoft.com/office/officeart/2005/8/layout/hProcess11"/>
    <dgm:cxn modelId="{EC8DCC4A-44DF-45F5-9432-E8E3F86F9DA5}" srcId="{4755B9BC-37D2-4D0B-8EC2-C2080B3C9254}" destId="{ED67331A-91E9-4FD3-8902-34D9A5E8C5CF}" srcOrd="2" destOrd="0" parTransId="{6B9D7140-D366-4BEE-A1E9-B9CA207544DE}" sibTransId="{CA35F5AA-5D80-4B2E-A05B-DF6B1016D01D}"/>
    <dgm:cxn modelId="{8E909398-3A1A-488E-BE07-989C9848AC4E}" srcId="{4755B9BC-37D2-4D0B-8EC2-C2080B3C9254}" destId="{286E6A78-A798-40ED-ADDC-B3CCC69E816D}" srcOrd="0" destOrd="0" parTransId="{9FB08787-E50A-421C-8AF3-0AA7C5294EEC}" sibTransId="{E1FBFDF2-C99E-4B73-B7A1-FF776326DD58}"/>
    <dgm:cxn modelId="{88EC4CB4-D5A1-4527-9E27-423AC992A64F}" type="presOf" srcId="{286E6A78-A798-40ED-ADDC-B3CCC69E816D}" destId="{0166C7C4-43F9-4983-857B-9234BAF779C0}" srcOrd="0" destOrd="0" presId="urn:microsoft.com/office/officeart/2005/8/layout/hProcess11"/>
    <dgm:cxn modelId="{CD3E94C3-78AA-46A9-B70A-0C184168F88F}" type="presOf" srcId="{E26B687F-BA54-4F59-90BD-A62226AD1194}" destId="{5CA2A293-0955-49A4-9453-187C02B39722}" srcOrd="0" destOrd="0" presId="urn:microsoft.com/office/officeart/2005/8/layout/hProcess11"/>
    <dgm:cxn modelId="{F8B39FC4-8D4C-4CBC-90A4-5B0B961BE9F5}" type="presOf" srcId="{18DE7314-0928-4148-8354-11EE0AB41087}" destId="{9460EA59-6E2A-4D3B-B071-975FEAFA6F5A}" srcOrd="0" destOrd="0" presId="urn:microsoft.com/office/officeart/2005/8/layout/hProcess11"/>
    <dgm:cxn modelId="{02E1B0C8-4352-4559-9D09-8EAE8A4468E8}" type="presOf" srcId="{203788DA-3E03-45D7-9B85-E166B482C097}" destId="{4F0066AE-589A-44A4-B8AA-330C407C9F9A}" srcOrd="0" destOrd="0" presId="urn:microsoft.com/office/officeart/2005/8/layout/hProcess11"/>
    <dgm:cxn modelId="{CED43BCF-592C-467C-80E7-EBC0434DEB6E}" srcId="{4755B9BC-37D2-4D0B-8EC2-C2080B3C9254}" destId="{203788DA-3E03-45D7-9B85-E166B482C097}" srcOrd="3" destOrd="0" parTransId="{6D6DEE14-74B1-40A2-BB7D-915172303AA0}" sibTransId="{7D4ABB99-3641-4366-BE7B-A4425E7A536A}"/>
    <dgm:cxn modelId="{BF674DDF-3426-4282-9A2F-C2D966EB28FC}" type="presOf" srcId="{4755B9BC-37D2-4D0B-8EC2-C2080B3C9254}" destId="{91FA9D9D-68CF-471C-A421-4FD4954A7F04}" srcOrd="0" destOrd="0" presId="urn:microsoft.com/office/officeart/2005/8/layout/hProcess11"/>
    <dgm:cxn modelId="{3E308DE0-2704-4CD7-8BF6-C85D30000B4C}" srcId="{4755B9BC-37D2-4D0B-8EC2-C2080B3C9254}" destId="{5F978D01-95FC-441D-B528-D205678B842C}" srcOrd="4" destOrd="0" parTransId="{326190AC-3031-4B63-B999-8F820EB6365A}" sibTransId="{C931C362-6F80-41F6-BD07-ACBE9E4B9D90}"/>
    <dgm:cxn modelId="{97D78125-608F-4F6B-B3AF-1A67CFFECEAC}" type="presParOf" srcId="{91FA9D9D-68CF-471C-A421-4FD4954A7F04}" destId="{A9D4C511-4CEB-47D7-83A7-DB3C400BC0C7}" srcOrd="0" destOrd="0" presId="urn:microsoft.com/office/officeart/2005/8/layout/hProcess11"/>
    <dgm:cxn modelId="{A4D7E8DF-35FF-4059-A971-77C2A4A5ADAA}" type="presParOf" srcId="{91FA9D9D-68CF-471C-A421-4FD4954A7F04}" destId="{BA52AA5E-282C-469D-A2DD-BE2B6F70FE9A}" srcOrd="1" destOrd="0" presId="urn:microsoft.com/office/officeart/2005/8/layout/hProcess11"/>
    <dgm:cxn modelId="{A56BD33E-D7BF-4AEE-83FE-3153DC946CDD}" type="presParOf" srcId="{BA52AA5E-282C-469D-A2DD-BE2B6F70FE9A}" destId="{164DD7D8-B455-432E-BBAA-1AEE897F42D9}" srcOrd="0" destOrd="0" presId="urn:microsoft.com/office/officeart/2005/8/layout/hProcess11"/>
    <dgm:cxn modelId="{0CB2F661-8E27-4BFE-AB09-94800F40AC08}" type="presParOf" srcId="{164DD7D8-B455-432E-BBAA-1AEE897F42D9}" destId="{0166C7C4-43F9-4983-857B-9234BAF779C0}" srcOrd="0" destOrd="0" presId="urn:microsoft.com/office/officeart/2005/8/layout/hProcess11"/>
    <dgm:cxn modelId="{A0749380-484B-4BE2-97BF-D12C25076F70}" type="presParOf" srcId="{164DD7D8-B455-432E-BBAA-1AEE897F42D9}" destId="{6361C706-B27E-48E5-93BD-DE13E313A683}" srcOrd="1" destOrd="0" presId="urn:microsoft.com/office/officeart/2005/8/layout/hProcess11"/>
    <dgm:cxn modelId="{2F879252-6F58-4B8E-B881-50AAA2DC61F2}" type="presParOf" srcId="{164DD7D8-B455-432E-BBAA-1AEE897F42D9}" destId="{7FDC3C42-2E44-4060-9C0B-2D11E969EDC5}" srcOrd="2" destOrd="0" presId="urn:microsoft.com/office/officeart/2005/8/layout/hProcess11"/>
    <dgm:cxn modelId="{FD66B3F7-62E2-46ED-BB7C-A52D6CAD14A5}" type="presParOf" srcId="{BA52AA5E-282C-469D-A2DD-BE2B6F70FE9A}" destId="{4AB0B7BB-2305-481B-B8A5-C49A528CB655}" srcOrd="1" destOrd="0" presId="urn:microsoft.com/office/officeart/2005/8/layout/hProcess11"/>
    <dgm:cxn modelId="{A013F97F-57B0-42DE-BEE6-445E49ED4EB9}" type="presParOf" srcId="{BA52AA5E-282C-469D-A2DD-BE2B6F70FE9A}" destId="{E1ADBE87-5EFB-4E11-A746-694CDDB639F6}" srcOrd="2" destOrd="0" presId="urn:microsoft.com/office/officeart/2005/8/layout/hProcess11"/>
    <dgm:cxn modelId="{45CB560A-D7A6-43EF-91F1-C048FD5B6871}" type="presParOf" srcId="{E1ADBE87-5EFB-4E11-A746-694CDDB639F6}" destId="{9460EA59-6E2A-4D3B-B071-975FEAFA6F5A}" srcOrd="0" destOrd="0" presId="urn:microsoft.com/office/officeart/2005/8/layout/hProcess11"/>
    <dgm:cxn modelId="{2C9C8DEC-6438-496F-AA36-168F89542FC4}" type="presParOf" srcId="{E1ADBE87-5EFB-4E11-A746-694CDDB639F6}" destId="{0ADD1328-DD62-47D8-B4A8-3259B917FC5B}" srcOrd="1" destOrd="0" presId="urn:microsoft.com/office/officeart/2005/8/layout/hProcess11"/>
    <dgm:cxn modelId="{9AC156D4-5469-4BA7-B448-2804BA08AE85}" type="presParOf" srcId="{E1ADBE87-5EFB-4E11-A746-694CDDB639F6}" destId="{7531753D-52B8-4266-8507-7332C7B1F09D}" srcOrd="2" destOrd="0" presId="urn:microsoft.com/office/officeart/2005/8/layout/hProcess11"/>
    <dgm:cxn modelId="{83E2AED0-6B9A-482D-A8A5-35501F5065A6}" type="presParOf" srcId="{BA52AA5E-282C-469D-A2DD-BE2B6F70FE9A}" destId="{9EAA263D-05CA-434C-A7C8-75809D47A250}" srcOrd="3" destOrd="0" presId="urn:microsoft.com/office/officeart/2005/8/layout/hProcess11"/>
    <dgm:cxn modelId="{F3D39C97-1E3C-47F8-AFD9-6A9E86B51B73}" type="presParOf" srcId="{BA52AA5E-282C-469D-A2DD-BE2B6F70FE9A}" destId="{8996F394-65D5-4A4A-AF45-F87C83B77F99}" srcOrd="4" destOrd="0" presId="urn:microsoft.com/office/officeart/2005/8/layout/hProcess11"/>
    <dgm:cxn modelId="{C413EBBA-DA9B-478A-8046-A7ABEC3046F0}" type="presParOf" srcId="{8996F394-65D5-4A4A-AF45-F87C83B77F99}" destId="{09FAA133-A230-483A-92BE-FF1C9E82DAD9}" srcOrd="0" destOrd="0" presId="urn:microsoft.com/office/officeart/2005/8/layout/hProcess11"/>
    <dgm:cxn modelId="{4212F073-EB85-4CD3-B81D-4B6AB6FEA7CD}" type="presParOf" srcId="{8996F394-65D5-4A4A-AF45-F87C83B77F99}" destId="{87BFD663-892F-46FE-A8D2-CAC8253E119B}" srcOrd="1" destOrd="0" presId="urn:microsoft.com/office/officeart/2005/8/layout/hProcess11"/>
    <dgm:cxn modelId="{E17D7BF8-8B05-426F-B9E6-A4B6A0AFC95F}" type="presParOf" srcId="{8996F394-65D5-4A4A-AF45-F87C83B77F99}" destId="{E7D621D9-351E-445B-87D1-87C73DE6368C}" srcOrd="2" destOrd="0" presId="urn:microsoft.com/office/officeart/2005/8/layout/hProcess11"/>
    <dgm:cxn modelId="{34FF6948-69A5-4D0C-A94B-05751F92D1E7}" type="presParOf" srcId="{BA52AA5E-282C-469D-A2DD-BE2B6F70FE9A}" destId="{BD0E6798-ADCB-434F-A08A-91DCB4E2A8E4}" srcOrd="5" destOrd="0" presId="urn:microsoft.com/office/officeart/2005/8/layout/hProcess11"/>
    <dgm:cxn modelId="{FD21FA18-C767-43D8-A865-2594C02DE898}" type="presParOf" srcId="{BA52AA5E-282C-469D-A2DD-BE2B6F70FE9A}" destId="{CA489FC3-2304-40AF-BBCB-6950AAD94CAC}" srcOrd="6" destOrd="0" presId="urn:microsoft.com/office/officeart/2005/8/layout/hProcess11"/>
    <dgm:cxn modelId="{5BD40E73-3ACB-4B21-A667-20DF98718440}" type="presParOf" srcId="{CA489FC3-2304-40AF-BBCB-6950AAD94CAC}" destId="{4F0066AE-589A-44A4-B8AA-330C407C9F9A}" srcOrd="0" destOrd="0" presId="urn:microsoft.com/office/officeart/2005/8/layout/hProcess11"/>
    <dgm:cxn modelId="{D9CB3A54-4452-4E39-8BB2-A2083DE48D9A}" type="presParOf" srcId="{CA489FC3-2304-40AF-BBCB-6950AAD94CAC}" destId="{77640AD3-9B82-464F-9CA6-5DF0FE190E36}" srcOrd="1" destOrd="0" presId="urn:microsoft.com/office/officeart/2005/8/layout/hProcess11"/>
    <dgm:cxn modelId="{03E8401B-3C77-473C-BDEE-5BC45A929B73}" type="presParOf" srcId="{CA489FC3-2304-40AF-BBCB-6950AAD94CAC}" destId="{1E63BB21-AB9D-4A74-A21B-758B78A3C304}" srcOrd="2" destOrd="0" presId="urn:microsoft.com/office/officeart/2005/8/layout/hProcess11"/>
    <dgm:cxn modelId="{A763DF61-EE07-485E-BB36-49E00F3040D9}" type="presParOf" srcId="{BA52AA5E-282C-469D-A2DD-BE2B6F70FE9A}" destId="{1407A591-CCD5-4A17-BA92-672F38085D5F}" srcOrd="7" destOrd="0" presId="urn:microsoft.com/office/officeart/2005/8/layout/hProcess11"/>
    <dgm:cxn modelId="{7AC1EC72-142F-408F-B71F-C9FB5C7C9F59}" type="presParOf" srcId="{BA52AA5E-282C-469D-A2DD-BE2B6F70FE9A}" destId="{A35A512F-248C-4D09-ADC7-D261225AA3E4}" srcOrd="8" destOrd="0" presId="urn:microsoft.com/office/officeart/2005/8/layout/hProcess11"/>
    <dgm:cxn modelId="{D099F5FB-1B2C-421E-A4A9-CD7638D38EC0}" type="presParOf" srcId="{A35A512F-248C-4D09-ADC7-D261225AA3E4}" destId="{F8979893-001E-4434-A5BE-BA498676220E}" srcOrd="0" destOrd="0" presId="urn:microsoft.com/office/officeart/2005/8/layout/hProcess11"/>
    <dgm:cxn modelId="{C86A3577-949D-4D01-864E-72D071BDF5E3}" type="presParOf" srcId="{A35A512F-248C-4D09-ADC7-D261225AA3E4}" destId="{FC801B78-86D3-49F3-98D6-2AD885B2AA3B}" srcOrd="1" destOrd="0" presId="urn:microsoft.com/office/officeart/2005/8/layout/hProcess11"/>
    <dgm:cxn modelId="{0978FD30-4D36-4477-8B68-48B3EFBFB577}" type="presParOf" srcId="{A35A512F-248C-4D09-ADC7-D261225AA3E4}" destId="{D37177C9-D2AD-4924-8093-90D725F4CCB4}" srcOrd="2" destOrd="0" presId="urn:microsoft.com/office/officeart/2005/8/layout/hProcess11"/>
    <dgm:cxn modelId="{EDC1C2A4-6367-4411-95C5-B9581734E5D9}" type="presParOf" srcId="{BA52AA5E-282C-469D-A2DD-BE2B6F70FE9A}" destId="{DD98591F-81FA-4F8B-87D1-BAA23C6DD50B}" srcOrd="9" destOrd="0" presId="urn:microsoft.com/office/officeart/2005/8/layout/hProcess11"/>
    <dgm:cxn modelId="{73E26177-6EA4-4EA4-B1E0-66FC14849031}" type="presParOf" srcId="{BA52AA5E-282C-469D-A2DD-BE2B6F70FE9A}" destId="{7C35FE89-9E91-403B-81D8-3928FBC86E44}" srcOrd="10" destOrd="0" presId="urn:microsoft.com/office/officeart/2005/8/layout/hProcess11"/>
    <dgm:cxn modelId="{27E1C398-932B-4FC9-A66D-D7B5759ACDCC}" type="presParOf" srcId="{7C35FE89-9E91-403B-81D8-3928FBC86E44}" destId="{5CA2A293-0955-49A4-9453-187C02B39722}" srcOrd="0" destOrd="0" presId="urn:microsoft.com/office/officeart/2005/8/layout/hProcess11"/>
    <dgm:cxn modelId="{14CC0B4A-CCBD-4FB0-A48A-06A56EF13F10}" type="presParOf" srcId="{7C35FE89-9E91-403B-81D8-3928FBC86E44}" destId="{5E9DC944-DE35-44CF-8671-991693FA724E}" srcOrd="1" destOrd="0" presId="urn:microsoft.com/office/officeart/2005/8/layout/hProcess11"/>
    <dgm:cxn modelId="{D38FFB0C-7FB0-4036-B6C4-F705C807F092}" type="presParOf" srcId="{7C35FE89-9E91-403B-81D8-3928FBC86E44}" destId="{5E0DFCE6-9499-4B3E-956D-C730F30A3BA3}"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55B9BC-37D2-4D0B-8EC2-C2080B3C9254}" type="doc">
      <dgm:prSet loTypeId="urn:microsoft.com/office/officeart/2005/8/layout/hProcess11" loCatId="process" qsTypeId="urn:microsoft.com/office/officeart/2005/8/quickstyle/simple1" qsCatId="simple" csTypeId="urn:microsoft.com/office/officeart/2005/8/colors/accent1_2" csCatId="accent1" phldr="1"/>
      <dgm:spPr/>
    </dgm:pt>
    <dgm:pt modelId="{286E6A78-A798-40ED-ADDC-B3CCC69E816D}">
      <dgm:prSet phldrT="[Text]"/>
      <dgm:spPr/>
      <dgm:t>
        <a:bodyPr/>
        <a:lstStyle/>
        <a:p>
          <a:r>
            <a:rPr lang="en-US" dirty="0"/>
            <a:t>User Request Received</a:t>
          </a:r>
        </a:p>
      </dgm:t>
    </dgm:pt>
    <dgm:pt modelId="{9FB08787-E50A-421C-8AF3-0AA7C5294EEC}" type="parTrans" cxnId="{8E909398-3A1A-488E-BE07-989C9848AC4E}">
      <dgm:prSet/>
      <dgm:spPr/>
      <dgm:t>
        <a:bodyPr/>
        <a:lstStyle/>
        <a:p>
          <a:endParaRPr lang="en-US"/>
        </a:p>
      </dgm:t>
    </dgm:pt>
    <dgm:pt modelId="{E1FBFDF2-C99E-4B73-B7A1-FF776326DD58}" type="sibTrans" cxnId="{8E909398-3A1A-488E-BE07-989C9848AC4E}">
      <dgm:prSet/>
      <dgm:spPr/>
      <dgm:t>
        <a:bodyPr/>
        <a:lstStyle/>
        <a:p>
          <a:endParaRPr lang="en-US"/>
        </a:p>
      </dgm:t>
    </dgm:pt>
    <dgm:pt modelId="{18DE7314-0928-4148-8354-11EE0AB41087}">
      <dgm:prSet phldrT="[Text]"/>
      <dgm:spPr/>
      <dgm:t>
        <a:bodyPr/>
        <a:lstStyle/>
        <a:p>
          <a:r>
            <a:rPr lang="en-US" dirty="0"/>
            <a:t>ROM Cost Estimate Complete</a:t>
          </a:r>
        </a:p>
      </dgm:t>
    </dgm:pt>
    <dgm:pt modelId="{7EFCD7D0-1A24-45B6-BC60-265D4FDC209A}" type="parTrans" cxnId="{5783FB11-0C93-4D56-9AE2-ACD97F1136C5}">
      <dgm:prSet/>
      <dgm:spPr/>
      <dgm:t>
        <a:bodyPr/>
        <a:lstStyle/>
        <a:p>
          <a:endParaRPr lang="en-US"/>
        </a:p>
      </dgm:t>
    </dgm:pt>
    <dgm:pt modelId="{8CCE526E-7DA9-4C0F-B4E0-29AD3226CDC2}" type="sibTrans" cxnId="{5783FB11-0C93-4D56-9AE2-ACD97F1136C5}">
      <dgm:prSet/>
      <dgm:spPr/>
      <dgm:t>
        <a:bodyPr/>
        <a:lstStyle/>
        <a:p>
          <a:endParaRPr lang="en-US"/>
        </a:p>
      </dgm:t>
    </dgm:pt>
    <dgm:pt modelId="{ED67331A-91E9-4FD3-8902-34D9A5E8C5CF}">
      <dgm:prSet phldrT="[Text]"/>
      <dgm:spPr/>
      <dgm:t>
        <a:bodyPr/>
        <a:lstStyle/>
        <a:p>
          <a:r>
            <a:rPr lang="en-US" dirty="0"/>
            <a:t>Final L3Harris Implementation Evaluation</a:t>
          </a:r>
        </a:p>
      </dgm:t>
    </dgm:pt>
    <dgm:pt modelId="{6B9D7140-D366-4BEE-A1E9-B9CA207544DE}" type="parTrans" cxnId="{EC8DCC4A-44DF-45F5-9432-E8E3F86F9DA5}">
      <dgm:prSet/>
      <dgm:spPr/>
      <dgm:t>
        <a:bodyPr/>
        <a:lstStyle/>
        <a:p>
          <a:endParaRPr lang="en-US"/>
        </a:p>
      </dgm:t>
    </dgm:pt>
    <dgm:pt modelId="{CA35F5AA-5D80-4B2E-A05B-DF6B1016D01D}" type="sibTrans" cxnId="{EC8DCC4A-44DF-45F5-9432-E8E3F86F9DA5}">
      <dgm:prSet/>
      <dgm:spPr/>
      <dgm:t>
        <a:bodyPr/>
        <a:lstStyle/>
        <a:p>
          <a:endParaRPr lang="en-US"/>
        </a:p>
      </dgm:t>
    </dgm:pt>
    <dgm:pt modelId="{203788DA-3E03-45D7-9B85-E166B482C097}">
      <dgm:prSet phldrT="[Text]"/>
      <dgm:spPr/>
      <dgm:t>
        <a:bodyPr/>
        <a:lstStyle/>
        <a:p>
          <a:r>
            <a:rPr lang="en-US" dirty="0"/>
            <a:t>Work Request moved to “In Work” Status</a:t>
          </a:r>
        </a:p>
      </dgm:t>
    </dgm:pt>
    <dgm:pt modelId="{6D6DEE14-74B1-40A2-BB7D-915172303AA0}" type="parTrans" cxnId="{CED43BCF-592C-467C-80E7-EBC0434DEB6E}">
      <dgm:prSet/>
      <dgm:spPr/>
      <dgm:t>
        <a:bodyPr/>
        <a:lstStyle/>
        <a:p>
          <a:endParaRPr lang="en-US"/>
        </a:p>
      </dgm:t>
    </dgm:pt>
    <dgm:pt modelId="{7D4ABB99-3641-4366-BE7B-A4425E7A536A}" type="sibTrans" cxnId="{CED43BCF-592C-467C-80E7-EBC0434DEB6E}">
      <dgm:prSet/>
      <dgm:spPr/>
      <dgm:t>
        <a:bodyPr/>
        <a:lstStyle/>
        <a:p>
          <a:endParaRPr lang="en-US"/>
        </a:p>
      </dgm:t>
    </dgm:pt>
    <dgm:pt modelId="{5F978D01-95FC-441D-B528-D205678B842C}">
      <dgm:prSet phldrT="[Text]"/>
      <dgm:spPr/>
      <dgm:t>
        <a:bodyPr/>
        <a:lstStyle/>
        <a:p>
          <a:r>
            <a:rPr lang="en-US" dirty="0"/>
            <a:t>L3Harris starts work</a:t>
          </a:r>
        </a:p>
      </dgm:t>
    </dgm:pt>
    <dgm:pt modelId="{326190AC-3031-4B63-B999-8F820EB6365A}" type="parTrans" cxnId="{3E308DE0-2704-4CD7-8BF6-C85D30000B4C}">
      <dgm:prSet/>
      <dgm:spPr/>
      <dgm:t>
        <a:bodyPr/>
        <a:lstStyle/>
        <a:p>
          <a:endParaRPr lang="en-US"/>
        </a:p>
      </dgm:t>
    </dgm:pt>
    <dgm:pt modelId="{C931C362-6F80-41F6-BD07-ACBE9E4B9D90}" type="sibTrans" cxnId="{3E308DE0-2704-4CD7-8BF6-C85D30000B4C}">
      <dgm:prSet/>
      <dgm:spPr/>
      <dgm:t>
        <a:bodyPr/>
        <a:lstStyle/>
        <a:p>
          <a:endParaRPr lang="en-US"/>
        </a:p>
      </dgm:t>
    </dgm:pt>
    <dgm:pt modelId="{E26B687F-BA54-4F59-90BD-A62226AD1194}">
      <dgm:prSet phldrT="[Text]"/>
      <dgm:spPr/>
      <dgm:t>
        <a:bodyPr/>
        <a:lstStyle/>
        <a:p>
          <a:r>
            <a:rPr lang="en-US" dirty="0"/>
            <a:t>L3Harris completes work</a:t>
          </a:r>
        </a:p>
      </dgm:t>
    </dgm:pt>
    <dgm:pt modelId="{CA59E6A3-0C00-452E-A550-DF67C2AB82D5}" type="parTrans" cxnId="{43C72100-8374-4B61-8FAB-9B37092AD8A5}">
      <dgm:prSet/>
      <dgm:spPr/>
      <dgm:t>
        <a:bodyPr/>
        <a:lstStyle/>
        <a:p>
          <a:endParaRPr lang="en-US"/>
        </a:p>
      </dgm:t>
    </dgm:pt>
    <dgm:pt modelId="{8EAD2EC6-BFEB-452F-8238-640B9C89AD20}" type="sibTrans" cxnId="{43C72100-8374-4B61-8FAB-9B37092AD8A5}">
      <dgm:prSet/>
      <dgm:spPr/>
      <dgm:t>
        <a:bodyPr/>
        <a:lstStyle/>
        <a:p>
          <a:endParaRPr lang="en-US"/>
        </a:p>
      </dgm:t>
    </dgm:pt>
    <dgm:pt modelId="{B5AEAEB4-D4CE-49D9-AAC7-D91977E357A8}">
      <dgm:prSet phldrT="[Text]"/>
      <dgm:spPr/>
      <dgm:t>
        <a:bodyPr/>
        <a:lstStyle/>
        <a:p>
          <a:r>
            <a:rPr lang="en-US" dirty="0"/>
            <a:t>Deployed to operations</a:t>
          </a:r>
        </a:p>
      </dgm:t>
    </dgm:pt>
    <dgm:pt modelId="{BBBD2DD3-A3E5-431F-8721-D3C0968A5385}" type="parTrans" cxnId="{925CBE4A-9C98-4189-A2FB-7300BA89508E}">
      <dgm:prSet/>
      <dgm:spPr/>
      <dgm:t>
        <a:bodyPr/>
        <a:lstStyle/>
        <a:p>
          <a:endParaRPr lang="en-US"/>
        </a:p>
      </dgm:t>
    </dgm:pt>
    <dgm:pt modelId="{324A2CE7-407A-4230-9F07-BFAB3FB69220}" type="sibTrans" cxnId="{925CBE4A-9C98-4189-A2FB-7300BA89508E}">
      <dgm:prSet/>
      <dgm:spPr/>
      <dgm:t>
        <a:bodyPr/>
        <a:lstStyle/>
        <a:p>
          <a:endParaRPr lang="en-US"/>
        </a:p>
      </dgm:t>
    </dgm:pt>
    <dgm:pt modelId="{91FA9D9D-68CF-471C-A421-4FD4954A7F04}" type="pres">
      <dgm:prSet presAssocID="{4755B9BC-37D2-4D0B-8EC2-C2080B3C9254}" presName="Name0" presStyleCnt="0">
        <dgm:presLayoutVars>
          <dgm:dir/>
          <dgm:resizeHandles val="exact"/>
        </dgm:presLayoutVars>
      </dgm:prSet>
      <dgm:spPr/>
    </dgm:pt>
    <dgm:pt modelId="{A9D4C511-4CEB-47D7-83A7-DB3C400BC0C7}" type="pres">
      <dgm:prSet presAssocID="{4755B9BC-37D2-4D0B-8EC2-C2080B3C9254}" presName="arrow" presStyleLbl="bgShp" presStyleIdx="0" presStyleCnt="1"/>
      <dgm:spPr/>
    </dgm:pt>
    <dgm:pt modelId="{BA52AA5E-282C-469D-A2DD-BE2B6F70FE9A}" type="pres">
      <dgm:prSet presAssocID="{4755B9BC-37D2-4D0B-8EC2-C2080B3C9254}" presName="points" presStyleCnt="0"/>
      <dgm:spPr/>
    </dgm:pt>
    <dgm:pt modelId="{164DD7D8-B455-432E-BBAA-1AEE897F42D9}" type="pres">
      <dgm:prSet presAssocID="{286E6A78-A798-40ED-ADDC-B3CCC69E816D}" presName="compositeA" presStyleCnt="0"/>
      <dgm:spPr/>
    </dgm:pt>
    <dgm:pt modelId="{0166C7C4-43F9-4983-857B-9234BAF779C0}" type="pres">
      <dgm:prSet presAssocID="{286E6A78-A798-40ED-ADDC-B3CCC69E816D}" presName="textA" presStyleLbl="revTx" presStyleIdx="0" presStyleCnt="7">
        <dgm:presLayoutVars>
          <dgm:bulletEnabled val="1"/>
        </dgm:presLayoutVars>
      </dgm:prSet>
      <dgm:spPr/>
    </dgm:pt>
    <dgm:pt modelId="{6361C706-B27E-48E5-93BD-DE13E313A683}" type="pres">
      <dgm:prSet presAssocID="{286E6A78-A798-40ED-ADDC-B3CCC69E816D}" presName="circleA" presStyleLbl="node1" presStyleIdx="0" presStyleCnt="7"/>
      <dgm:spPr/>
    </dgm:pt>
    <dgm:pt modelId="{7FDC3C42-2E44-4060-9C0B-2D11E969EDC5}" type="pres">
      <dgm:prSet presAssocID="{286E6A78-A798-40ED-ADDC-B3CCC69E816D}" presName="spaceA" presStyleCnt="0"/>
      <dgm:spPr/>
    </dgm:pt>
    <dgm:pt modelId="{4AB0B7BB-2305-481B-B8A5-C49A528CB655}" type="pres">
      <dgm:prSet presAssocID="{E1FBFDF2-C99E-4B73-B7A1-FF776326DD58}" presName="space" presStyleCnt="0"/>
      <dgm:spPr/>
    </dgm:pt>
    <dgm:pt modelId="{E1ADBE87-5EFB-4E11-A746-694CDDB639F6}" type="pres">
      <dgm:prSet presAssocID="{18DE7314-0928-4148-8354-11EE0AB41087}" presName="compositeB" presStyleCnt="0"/>
      <dgm:spPr/>
    </dgm:pt>
    <dgm:pt modelId="{9460EA59-6E2A-4D3B-B071-975FEAFA6F5A}" type="pres">
      <dgm:prSet presAssocID="{18DE7314-0928-4148-8354-11EE0AB41087}" presName="textB" presStyleLbl="revTx" presStyleIdx="1" presStyleCnt="7">
        <dgm:presLayoutVars>
          <dgm:bulletEnabled val="1"/>
        </dgm:presLayoutVars>
      </dgm:prSet>
      <dgm:spPr/>
    </dgm:pt>
    <dgm:pt modelId="{0ADD1328-DD62-47D8-B4A8-3259B917FC5B}" type="pres">
      <dgm:prSet presAssocID="{18DE7314-0928-4148-8354-11EE0AB41087}" presName="circleB" presStyleLbl="node1" presStyleIdx="1" presStyleCnt="7"/>
      <dgm:spPr/>
    </dgm:pt>
    <dgm:pt modelId="{7531753D-52B8-4266-8507-7332C7B1F09D}" type="pres">
      <dgm:prSet presAssocID="{18DE7314-0928-4148-8354-11EE0AB41087}" presName="spaceB" presStyleCnt="0"/>
      <dgm:spPr/>
    </dgm:pt>
    <dgm:pt modelId="{9EAA263D-05CA-434C-A7C8-75809D47A250}" type="pres">
      <dgm:prSet presAssocID="{8CCE526E-7DA9-4C0F-B4E0-29AD3226CDC2}" presName="space" presStyleCnt="0"/>
      <dgm:spPr/>
    </dgm:pt>
    <dgm:pt modelId="{8996F394-65D5-4A4A-AF45-F87C83B77F99}" type="pres">
      <dgm:prSet presAssocID="{ED67331A-91E9-4FD3-8902-34D9A5E8C5CF}" presName="compositeA" presStyleCnt="0"/>
      <dgm:spPr/>
    </dgm:pt>
    <dgm:pt modelId="{09FAA133-A230-483A-92BE-FF1C9E82DAD9}" type="pres">
      <dgm:prSet presAssocID="{ED67331A-91E9-4FD3-8902-34D9A5E8C5CF}" presName="textA" presStyleLbl="revTx" presStyleIdx="2" presStyleCnt="7">
        <dgm:presLayoutVars>
          <dgm:bulletEnabled val="1"/>
        </dgm:presLayoutVars>
      </dgm:prSet>
      <dgm:spPr/>
    </dgm:pt>
    <dgm:pt modelId="{87BFD663-892F-46FE-A8D2-CAC8253E119B}" type="pres">
      <dgm:prSet presAssocID="{ED67331A-91E9-4FD3-8902-34D9A5E8C5CF}" presName="circleA" presStyleLbl="node1" presStyleIdx="2" presStyleCnt="7"/>
      <dgm:spPr/>
    </dgm:pt>
    <dgm:pt modelId="{E7D621D9-351E-445B-87D1-87C73DE6368C}" type="pres">
      <dgm:prSet presAssocID="{ED67331A-91E9-4FD3-8902-34D9A5E8C5CF}" presName="spaceA" presStyleCnt="0"/>
      <dgm:spPr/>
    </dgm:pt>
    <dgm:pt modelId="{BD0E6798-ADCB-434F-A08A-91DCB4E2A8E4}" type="pres">
      <dgm:prSet presAssocID="{CA35F5AA-5D80-4B2E-A05B-DF6B1016D01D}" presName="space" presStyleCnt="0"/>
      <dgm:spPr/>
    </dgm:pt>
    <dgm:pt modelId="{CA489FC3-2304-40AF-BBCB-6950AAD94CAC}" type="pres">
      <dgm:prSet presAssocID="{203788DA-3E03-45D7-9B85-E166B482C097}" presName="compositeB" presStyleCnt="0"/>
      <dgm:spPr/>
    </dgm:pt>
    <dgm:pt modelId="{4F0066AE-589A-44A4-B8AA-330C407C9F9A}" type="pres">
      <dgm:prSet presAssocID="{203788DA-3E03-45D7-9B85-E166B482C097}" presName="textB" presStyleLbl="revTx" presStyleIdx="3" presStyleCnt="7">
        <dgm:presLayoutVars>
          <dgm:bulletEnabled val="1"/>
        </dgm:presLayoutVars>
      </dgm:prSet>
      <dgm:spPr/>
    </dgm:pt>
    <dgm:pt modelId="{77640AD3-9B82-464F-9CA6-5DF0FE190E36}" type="pres">
      <dgm:prSet presAssocID="{203788DA-3E03-45D7-9B85-E166B482C097}" presName="circleB" presStyleLbl="node1" presStyleIdx="3" presStyleCnt="7"/>
      <dgm:spPr/>
    </dgm:pt>
    <dgm:pt modelId="{1E63BB21-AB9D-4A74-A21B-758B78A3C304}" type="pres">
      <dgm:prSet presAssocID="{203788DA-3E03-45D7-9B85-E166B482C097}" presName="spaceB" presStyleCnt="0"/>
      <dgm:spPr/>
    </dgm:pt>
    <dgm:pt modelId="{1407A591-CCD5-4A17-BA92-672F38085D5F}" type="pres">
      <dgm:prSet presAssocID="{7D4ABB99-3641-4366-BE7B-A4425E7A536A}" presName="space" presStyleCnt="0"/>
      <dgm:spPr/>
    </dgm:pt>
    <dgm:pt modelId="{A35A512F-248C-4D09-ADC7-D261225AA3E4}" type="pres">
      <dgm:prSet presAssocID="{5F978D01-95FC-441D-B528-D205678B842C}" presName="compositeA" presStyleCnt="0"/>
      <dgm:spPr/>
    </dgm:pt>
    <dgm:pt modelId="{F8979893-001E-4434-A5BE-BA498676220E}" type="pres">
      <dgm:prSet presAssocID="{5F978D01-95FC-441D-B528-D205678B842C}" presName="textA" presStyleLbl="revTx" presStyleIdx="4" presStyleCnt="7">
        <dgm:presLayoutVars>
          <dgm:bulletEnabled val="1"/>
        </dgm:presLayoutVars>
      </dgm:prSet>
      <dgm:spPr/>
    </dgm:pt>
    <dgm:pt modelId="{FC801B78-86D3-49F3-98D6-2AD885B2AA3B}" type="pres">
      <dgm:prSet presAssocID="{5F978D01-95FC-441D-B528-D205678B842C}" presName="circleA" presStyleLbl="node1" presStyleIdx="4" presStyleCnt="7"/>
      <dgm:spPr/>
    </dgm:pt>
    <dgm:pt modelId="{D37177C9-D2AD-4924-8093-90D725F4CCB4}" type="pres">
      <dgm:prSet presAssocID="{5F978D01-95FC-441D-B528-D205678B842C}" presName="spaceA" presStyleCnt="0"/>
      <dgm:spPr/>
    </dgm:pt>
    <dgm:pt modelId="{DD98591F-81FA-4F8B-87D1-BAA23C6DD50B}" type="pres">
      <dgm:prSet presAssocID="{C931C362-6F80-41F6-BD07-ACBE9E4B9D90}" presName="space" presStyleCnt="0"/>
      <dgm:spPr/>
    </dgm:pt>
    <dgm:pt modelId="{7C35FE89-9E91-403B-81D8-3928FBC86E44}" type="pres">
      <dgm:prSet presAssocID="{E26B687F-BA54-4F59-90BD-A62226AD1194}" presName="compositeB" presStyleCnt="0"/>
      <dgm:spPr/>
    </dgm:pt>
    <dgm:pt modelId="{5CA2A293-0955-49A4-9453-187C02B39722}" type="pres">
      <dgm:prSet presAssocID="{E26B687F-BA54-4F59-90BD-A62226AD1194}" presName="textB" presStyleLbl="revTx" presStyleIdx="5" presStyleCnt="7">
        <dgm:presLayoutVars>
          <dgm:bulletEnabled val="1"/>
        </dgm:presLayoutVars>
      </dgm:prSet>
      <dgm:spPr/>
    </dgm:pt>
    <dgm:pt modelId="{5E9DC944-DE35-44CF-8671-991693FA724E}" type="pres">
      <dgm:prSet presAssocID="{E26B687F-BA54-4F59-90BD-A62226AD1194}" presName="circleB" presStyleLbl="node1" presStyleIdx="5" presStyleCnt="7"/>
      <dgm:spPr/>
    </dgm:pt>
    <dgm:pt modelId="{5E0DFCE6-9499-4B3E-956D-C730F30A3BA3}" type="pres">
      <dgm:prSet presAssocID="{E26B687F-BA54-4F59-90BD-A62226AD1194}" presName="spaceB" presStyleCnt="0"/>
      <dgm:spPr/>
    </dgm:pt>
    <dgm:pt modelId="{C978F44F-885F-48A3-BAB4-0249042EDFAC}" type="pres">
      <dgm:prSet presAssocID="{8EAD2EC6-BFEB-452F-8238-640B9C89AD20}" presName="space" presStyleCnt="0"/>
      <dgm:spPr/>
    </dgm:pt>
    <dgm:pt modelId="{59387AC4-25C4-4D91-BAB3-EC3251F0A85A}" type="pres">
      <dgm:prSet presAssocID="{B5AEAEB4-D4CE-49D9-AAC7-D91977E357A8}" presName="compositeA" presStyleCnt="0"/>
      <dgm:spPr/>
    </dgm:pt>
    <dgm:pt modelId="{8ECE7B59-A4DB-47DE-91E5-0FA9AB7BA2E7}" type="pres">
      <dgm:prSet presAssocID="{B5AEAEB4-D4CE-49D9-AAC7-D91977E357A8}" presName="textA" presStyleLbl="revTx" presStyleIdx="6" presStyleCnt="7">
        <dgm:presLayoutVars>
          <dgm:bulletEnabled val="1"/>
        </dgm:presLayoutVars>
      </dgm:prSet>
      <dgm:spPr/>
    </dgm:pt>
    <dgm:pt modelId="{325289B0-2668-4B14-9EDA-99A0A4283B95}" type="pres">
      <dgm:prSet presAssocID="{B5AEAEB4-D4CE-49D9-AAC7-D91977E357A8}" presName="circleA" presStyleLbl="node1" presStyleIdx="6" presStyleCnt="7"/>
      <dgm:spPr/>
    </dgm:pt>
    <dgm:pt modelId="{580E13B4-0AFA-49D0-862F-2957EFE87A32}" type="pres">
      <dgm:prSet presAssocID="{B5AEAEB4-D4CE-49D9-AAC7-D91977E357A8}" presName="spaceA" presStyleCnt="0"/>
      <dgm:spPr/>
    </dgm:pt>
  </dgm:ptLst>
  <dgm:cxnLst>
    <dgm:cxn modelId="{43C72100-8374-4B61-8FAB-9B37092AD8A5}" srcId="{4755B9BC-37D2-4D0B-8EC2-C2080B3C9254}" destId="{E26B687F-BA54-4F59-90BD-A62226AD1194}" srcOrd="5" destOrd="0" parTransId="{CA59E6A3-0C00-452E-A550-DF67C2AB82D5}" sibTransId="{8EAD2EC6-BFEB-452F-8238-640B9C89AD20}"/>
    <dgm:cxn modelId="{33C2D909-E766-4724-89C1-1DCB30126048}" type="presOf" srcId="{B5AEAEB4-D4CE-49D9-AAC7-D91977E357A8}" destId="{8ECE7B59-A4DB-47DE-91E5-0FA9AB7BA2E7}" srcOrd="0" destOrd="0" presId="urn:microsoft.com/office/officeart/2005/8/layout/hProcess11"/>
    <dgm:cxn modelId="{5783FB11-0C93-4D56-9AE2-ACD97F1136C5}" srcId="{4755B9BC-37D2-4D0B-8EC2-C2080B3C9254}" destId="{18DE7314-0928-4148-8354-11EE0AB41087}" srcOrd="1" destOrd="0" parTransId="{7EFCD7D0-1A24-45B6-BC60-265D4FDC209A}" sibTransId="{8CCE526E-7DA9-4C0F-B4E0-29AD3226CDC2}"/>
    <dgm:cxn modelId="{72A7FD1D-D90A-444F-A998-C1CBCC84ACB5}" type="presOf" srcId="{5F978D01-95FC-441D-B528-D205678B842C}" destId="{F8979893-001E-4434-A5BE-BA498676220E}" srcOrd="0" destOrd="0" presId="urn:microsoft.com/office/officeart/2005/8/layout/hProcess11"/>
    <dgm:cxn modelId="{48B41936-56D3-43AE-8A50-360B66F17E2E}" type="presOf" srcId="{ED67331A-91E9-4FD3-8902-34D9A5E8C5CF}" destId="{09FAA133-A230-483A-92BE-FF1C9E82DAD9}" srcOrd="0" destOrd="0" presId="urn:microsoft.com/office/officeart/2005/8/layout/hProcess11"/>
    <dgm:cxn modelId="{925CBE4A-9C98-4189-A2FB-7300BA89508E}" srcId="{4755B9BC-37D2-4D0B-8EC2-C2080B3C9254}" destId="{B5AEAEB4-D4CE-49D9-AAC7-D91977E357A8}" srcOrd="6" destOrd="0" parTransId="{BBBD2DD3-A3E5-431F-8721-D3C0968A5385}" sibTransId="{324A2CE7-407A-4230-9F07-BFAB3FB69220}"/>
    <dgm:cxn modelId="{EC8DCC4A-44DF-45F5-9432-E8E3F86F9DA5}" srcId="{4755B9BC-37D2-4D0B-8EC2-C2080B3C9254}" destId="{ED67331A-91E9-4FD3-8902-34D9A5E8C5CF}" srcOrd="2" destOrd="0" parTransId="{6B9D7140-D366-4BEE-A1E9-B9CA207544DE}" sibTransId="{CA35F5AA-5D80-4B2E-A05B-DF6B1016D01D}"/>
    <dgm:cxn modelId="{8E909398-3A1A-488E-BE07-989C9848AC4E}" srcId="{4755B9BC-37D2-4D0B-8EC2-C2080B3C9254}" destId="{286E6A78-A798-40ED-ADDC-B3CCC69E816D}" srcOrd="0" destOrd="0" parTransId="{9FB08787-E50A-421C-8AF3-0AA7C5294EEC}" sibTransId="{E1FBFDF2-C99E-4B73-B7A1-FF776326DD58}"/>
    <dgm:cxn modelId="{88EC4CB4-D5A1-4527-9E27-423AC992A64F}" type="presOf" srcId="{286E6A78-A798-40ED-ADDC-B3CCC69E816D}" destId="{0166C7C4-43F9-4983-857B-9234BAF779C0}" srcOrd="0" destOrd="0" presId="urn:microsoft.com/office/officeart/2005/8/layout/hProcess11"/>
    <dgm:cxn modelId="{CD3E94C3-78AA-46A9-B70A-0C184168F88F}" type="presOf" srcId="{E26B687F-BA54-4F59-90BD-A62226AD1194}" destId="{5CA2A293-0955-49A4-9453-187C02B39722}" srcOrd="0" destOrd="0" presId="urn:microsoft.com/office/officeart/2005/8/layout/hProcess11"/>
    <dgm:cxn modelId="{F8B39FC4-8D4C-4CBC-90A4-5B0B961BE9F5}" type="presOf" srcId="{18DE7314-0928-4148-8354-11EE0AB41087}" destId="{9460EA59-6E2A-4D3B-B071-975FEAFA6F5A}" srcOrd="0" destOrd="0" presId="urn:microsoft.com/office/officeart/2005/8/layout/hProcess11"/>
    <dgm:cxn modelId="{02E1B0C8-4352-4559-9D09-8EAE8A4468E8}" type="presOf" srcId="{203788DA-3E03-45D7-9B85-E166B482C097}" destId="{4F0066AE-589A-44A4-B8AA-330C407C9F9A}" srcOrd="0" destOrd="0" presId="urn:microsoft.com/office/officeart/2005/8/layout/hProcess11"/>
    <dgm:cxn modelId="{CED43BCF-592C-467C-80E7-EBC0434DEB6E}" srcId="{4755B9BC-37D2-4D0B-8EC2-C2080B3C9254}" destId="{203788DA-3E03-45D7-9B85-E166B482C097}" srcOrd="3" destOrd="0" parTransId="{6D6DEE14-74B1-40A2-BB7D-915172303AA0}" sibTransId="{7D4ABB99-3641-4366-BE7B-A4425E7A536A}"/>
    <dgm:cxn modelId="{BF674DDF-3426-4282-9A2F-C2D966EB28FC}" type="presOf" srcId="{4755B9BC-37D2-4D0B-8EC2-C2080B3C9254}" destId="{91FA9D9D-68CF-471C-A421-4FD4954A7F04}" srcOrd="0" destOrd="0" presId="urn:microsoft.com/office/officeart/2005/8/layout/hProcess11"/>
    <dgm:cxn modelId="{3E308DE0-2704-4CD7-8BF6-C85D30000B4C}" srcId="{4755B9BC-37D2-4D0B-8EC2-C2080B3C9254}" destId="{5F978D01-95FC-441D-B528-D205678B842C}" srcOrd="4" destOrd="0" parTransId="{326190AC-3031-4B63-B999-8F820EB6365A}" sibTransId="{C931C362-6F80-41F6-BD07-ACBE9E4B9D90}"/>
    <dgm:cxn modelId="{97D78125-608F-4F6B-B3AF-1A67CFFECEAC}" type="presParOf" srcId="{91FA9D9D-68CF-471C-A421-4FD4954A7F04}" destId="{A9D4C511-4CEB-47D7-83A7-DB3C400BC0C7}" srcOrd="0" destOrd="0" presId="urn:microsoft.com/office/officeart/2005/8/layout/hProcess11"/>
    <dgm:cxn modelId="{A4D7E8DF-35FF-4059-A971-77C2A4A5ADAA}" type="presParOf" srcId="{91FA9D9D-68CF-471C-A421-4FD4954A7F04}" destId="{BA52AA5E-282C-469D-A2DD-BE2B6F70FE9A}" srcOrd="1" destOrd="0" presId="urn:microsoft.com/office/officeart/2005/8/layout/hProcess11"/>
    <dgm:cxn modelId="{A56BD33E-D7BF-4AEE-83FE-3153DC946CDD}" type="presParOf" srcId="{BA52AA5E-282C-469D-A2DD-BE2B6F70FE9A}" destId="{164DD7D8-B455-432E-BBAA-1AEE897F42D9}" srcOrd="0" destOrd="0" presId="urn:microsoft.com/office/officeart/2005/8/layout/hProcess11"/>
    <dgm:cxn modelId="{0CB2F661-8E27-4BFE-AB09-94800F40AC08}" type="presParOf" srcId="{164DD7D8-B455-432E-BBAA-1AEE897F42D9}" destId="{0166C7C4-43F9-4983-857B-9234BAF779C0}" srcOrd="0" destOrd="0" presId="urn:microsoft.com/office/officeart/2005/8/layout/hProcess11"/>
    <dgm:cxn modelId="{A0749380-484B-4BE2-97BF-D12C25076F70}" type="presParOf" srcId="{164DD7D8-B455-432E-BBAA-1AEE897F42D9}" destId="{6361C706-B27E-48E5-93BD-DE13E313A683}" srcOrd="1" destOrd="0" presId="urn:microsoft.com/office/officeart/2005/8/layout/hProcess11"/>
    <dgm:cxn modelId="{2F879252-6F58-4B8E-B881-50AAA2DC61F2}" type="presParOf" srcId="{164DD7D8-B455-432E-BBAA-1AEE897F42D9}" destId="{7FDC3C42-2E44-4060-9C0B-2D11E969EDC5}" srcOrd="2" destOrd="0" presId="urn:microsoft.com/office/officeart/2005/8/layout/hProcess11"/>
    <dgm:cxn modelId="{FD66B3F7-62E2-46ED-BB7C-A52D6CAD14A5}" type="presParOf" srcId="{BA52AA5E-282C-469D-A2DD-BE2B6F70FE9A}" destId="{4AB0B7BB-2305-481B-B8A5-C49A528CB655}" srcOrd="1" destOrd="0" presId="urn:microsoft.com/office/officeart/2005/8/layout/hProcess11"/>
    <dgm:cxn modelId="{A013F97F-57B0-42DE-BEE6-445E49ED4EB9}" type="presParOf" srcId="{BA52AA5E-282C-469D-A2DD-BE2B6F70FE9A}" destId="{E1ADBE87-5EFB-4E11-A746-694CDDB639F6}" srcOrd="2" destOrd="0" presId="urn:microsoft.com/office/officeart/2005/8/layout/hProcess11"/>
    <dgm:cxn modelId="{45CB560A-D7A6-43EF-91F1-C048FD5B6871}" type="presParOf" srcId="{E1ADBE87-5EFB-4E11-A746-694CDDB639F6}" destId="{9460EA59-6E2A-4D3B-B071-975FEAFA6F5A}" srcOrd="0" destOrd="0" presId="urn:microsoft.com/office/officeart/2005/8/layout/hProcess11"/>
    <dgm:cxn modelId="{2C9C8DEC-6438-496F-AA36-168F89542FC4}" type="presParOf" srcId="{E1ADBE87-5EFB-4E11-A746-694CDDB639F6}" destId="{0ADD1328-DD62-47D8-B4A8-3259B917FC5B}" srcOrd="1" destOrd="0" presId="urn:microsoft.com/office/officeart/2005/8/layout/hProcess11"/>
    <dgm:cxn modelId="{9AC156D4-5469-4BA7-B448-2804BA08AE85}" type="presParOf" srcId="{E1ADBE87-5EFB-4E11-A746-694CDDB639F6}" destId="{7531753D-52B8-4266-8507-7332C7B1F09D}" srcOrd="2" destOrd="0" presId="urn:microsoft.com/office/officeart/2005/8/layout/hProcess11"/>
    <dgm:cxn modelId="{83E2AED0-6B9A-482D-A8A5-35501F5065A6}" type="presParOf" srcId="{BA52AA5E-282C-469D-A2DD-BE2B6F70FE9A}" destId="{9EAA263D-05CA-434C-A7C8-75809D47A250}" srcOrd="3" destOrd="0" presId="urn:microsoft.com/office/officeart/2005/8/layout/hProcess11"/>
    <dgm:cxn modelId="{F3D39C97-1E3C-47F8-AFD9-6A9E86B51B73}" type="presParOf" srcId="{BA52AA5E-282C-469D-A2DD-BE2B6F70FE9A}" destId="{8996F394-65D5-4A4A-AF45-F87C83B77F99}" srcOrd="4" destOrd="0" presId="urn:microsoft.com/office/officeart/2005/8/layout/hProcess11"/>
    <dgm:cxn modelId="{C413EBBA-DA9B-478A-8046-A7ABEC3046F0}" type="presParOf" srcId="{8996F394-65D5-4A4A-AF45-F87C83B77F99}" destId="{09FAA133-A230-483A-92BE-FF1C9E82DAD9}" srcOrd="0" destOrd="0" presId="urn:microsoft.com/office/officeart/2005/8/layout/hProcess11"/>
    <dgm:cxn modelId="{4212F073-EB85-4CD3-B81D-4B6AB6FEA7CD}" type="presParOf" srcId="{8996F394-65D5-4A4A-AF45-F87C83B77F99}" destId="{87BFD663-892F-46FE-A8D2-CAC8253E119B}" srcOrd="1" destOrd="0" presId="urn:microsoft.com/office/officeart/2005/8/layout/hProcess11"/>
    <dgm:cxn modelId="{E17D7BF8-8B05-426F-B9E6-A4B6A0AFC95F}" type="presParOf" srcId="{8996F394-65D5-4A4A-AF45-F87C83B77F99}" destId="{E7D621D9-351E-445B-87D1-87C73DE6368C}" srcOrd="2" destOrd="0" presId="urn:microsoft.com/office/officeart/2005/8/layout/hProcess11"/>
    <dgm:cxn modelId="{34FF6948-69A5-4D0C-A94B-05751F92D1E7}" type="presParOf" srcId="{BA52AA5E-282C-469D-A2DD-BE2B6F70FE9A}" destId="{BD0E6798-ADCB-434F-A08A-91DCB4E2A8E4}" srcOrd="5" destOrd="0" presId="urn:microsoft.com/office/officeart/2005/8/layout/hProcess11"/>
    <dgm:cxn modelId="{FD21FA18-C767-43D8-A865-2594C02DE898}" type="presParOf" srcId="{BA52AA5E-282C-469D-A2DD-BE2B6F70FE9A}" destId="{CA489FC3-2304-40AF-BBCB-6950AAD94CAC}" srcOrd="6" destOrd="0" presId="urn:microsoft.com/office/officeart/2005/8/layout/hProcess11"/>
    <dgm:cxn modelId="{5BD40E73-3ACB-4B21-A667-20DF98718440}" type="presParOf" srcId="{CA489FC3-2304-40AF-BBCB-6950AAD94CAC}" destId="{4F0066AE-589A-44A4-B8AA-330C407C9F9A}" srcOrd="0" destOrd="0" presId="urn:microsoft.com/office/officeart/2005/8/layout/hProcess11"/>
    <dgm:cxn modelId="{D9CB3A54-4452-4E39-8BB2-A2083DE48D9A}" type="presParOf" srcId="{CA489FC3-2304-40AF-BBCB-6950AAD94CAC}" destId="{77640AD3-9B82-464F-9CA6-5DF0FE190E36}" srcOrd="1" destOrd="0" presId="urn:microsoft.com/office/officeart/2005/8/layout/hProcess11"/>
    <dgm:cxn modelId="{03E8401B-3C77-473C-BDEE-5BC45A929B73}" type="presParOf" srcId="{CA489FC3-2304-40AF-BBCB-6950AAD94CAC}" destId="{1E63BB21-AB9D-4A74-A21B-758B78A3C304}" srcOrd="2" destOrd="0" presId="urn:microsoft.com/office/officeart/2005/8/layout/hProcess11"/>
    <dgm:cxn modelId="{A763DF61-EE07-485E-BB36-49E00F3040D9}" type="presParOf" srcId="{BA52AA5E-282C-469D-A2DD-BE2B6F70FE9A}" destId="{1407A591-CCD5-4A17-BA92-672F38085D5F}" srcOrd="7" destOrd="0" presId="urn:microsoft.com/office/officeart/2005/8/layout/hProcess11"/>
    <dgm:cxn modelId="{7AC1EC72-142F-408F-B71F-C9FB5C7C9F59}" type="presParOf" srcId="{BA52AA5E-282C-469D-A2DD-BE2B6F70FE9A}" destId="{A35A512F-248C-4D09-ADC7-D261225AA3E4}" srcOrd="8" destOrd="0" presId="urn:microsoft.com/office/officeart/2005/8/layout/hProcess11"/>
    <dgm:cxn modelId="{D099F5FB-1B2C-421E-A4A9-CD7638D38EC0}" type="presParOf" srcId="{A35A512F-248C-4D09-ADC7-D261225AA3E4}" destId="{F8979893-001E-4434-A5BE-BA498676220E}" srcOrd="0" destOrd="0" presId="urn:microsoft.com/office/officeart/2005/8/layout/hProcess11"/>
    <dgm:cxn modelId="{C86A3577-949D-4D01-864E-72D071BDF5E3}" type="presParOf" srcId="{A35A512F-248C-4D09-ADC7-D261225AA3E4}" destId="{FC801B78-86D3-49F3-98D6-2AD885B2AA3B}" srcOrd="1" destOrd="0" presId="urn:microsoft.com/office/officeart/2005/8/layout/hProcess11"/>
    <dgm:cxn modelId="{0978FD30-4D36-4477-8B68-48B3EFBFB577}" type="presParOf" srcId="{A35A512F-248C-4D09-ADC7-D261225AA3E4}" destId="{D37177C9-D2AD-4924-8093-90D725F4CCB4}" srcOrd="2" destOrd="0" presId="urn:microsoft.com/office/officeart/2005/8/layout/hProcess11"/>
    <dgm:cxn modelId="{EDC1C2A4-6367-4411-95C5-B9581734E5D9}" type="presParOf" srcId="{BA52AA5E-282C-469D-A2DD-BE2B6F70FE9A}" destId="{DD98591F-81FA-4F8B-87D1-BAA23C6DD50B}" srcOrd="9" destOrd="0" presId="urn:microsoft.com/office/officeart/2005/8/layout/hProcess11"/>
    <dgm:cxn modelId="{73E26177-6EA4-4EA4-B1E0-66FC14849031}" type="presParOf" srcId="{BA52AA5E-282C-469D-A2DD-BE2B6F70FE9A}" destId="{7C35FE89-9E91-403B-81D8-3928FBC86E44}" srcOrd="10" destOrd="0" presId="urn:microsoft.com/office/officeart/2005/8/layout/hProcess11"/>
    <dgm:cxn modelId="{27E1C398-932B-4FC9-A66D-D7B5759ACDCC}" type="presParOf" srcId="{7C35FE89-9E91-403B-81D8-3928FBC86E44}" destId="{5CA2A293-0955-49A4-9453-187C02B39722}" srcOrd="0" destOrd="0" presId="urn:microsoft.com/office/officeart/2005/8/layout/hProcess11"/>
    <dgm:cxn modelId="{14CC0B4A-CCBD-4FB0-A48A-06A56EF13F10}" type="presParOf" srcId="{7C35FE89-9E91-403B-81D8-3928FBC86E44}" destId="{5E9DC944-DE35-44CF-8671-991693FA724E}" srcOrd="1" destOrd="0" presId="urn:microsoft.com/office/officeart/2005/8/layout/hProcess11"/>
    <dgm:cxn modelId="{D38FFB0C-7FB0-4036-B6C4-F705C807F092}" type="presParOf" srcId="{7C35FE89-9E91-403B-81D8-3928FBC86E44}" destId="{5E0DFCE6-9499-4B3E-956D-C730F30A3BA3}" srcOrd="2" destOrd="0" presId="urn:microsoft.com/office/officeart/2005/8/layout/hProcess11"/>
    <dgm:cxn modelId="{BCAECC4C-424B-41DB-B1D7-56447C202008}" type="presParOf" srcId="{BA52AA5E-282C-469D-A2DD-BE2B6F70FE9A}" destId="{C978F44F-885F-48A3-BAB4-0249042EDFAC}" srcOrd="11" destOrd="0" presId="urn:microsoft.com/office/officeart/2005/8/layout/hProcess11"/>
    <dgm:cxn modelId="{58C62AB4-ADD9-46D8-8363-09C98F4B4B8E}" type="presParOf" srcId="{BA52AA5E-282C-469D-A2DD-BE2B6F70FE9A}" destId="{59387AC4-25C4-4D91-BAB3-EC3251F0A85A}" srcOrd="12" destOrd="0" presId="urn:microsoft.com/office/officeart/2005/8/layout/hProcess11"/>
    <dgm:cxn modelId="{3812FBEB-321D-4142-A53E-B0CA2ED264FF}" type="presParOf" srcId="{59387AC4-25C4-4D91-BAB3-EC3251F0A85A}" destId="{8ECE7B59-A4DB-47DE-91E5-0FA9AB7BA2E7}" srcOrd="0" destOrd="0" presId="urn:microsoft.com/office/officeart/2005/8/layout/hProcess11"/>
    <dgm:cxn modelId="{258A098E-8810-4AF7-9B70-04D861C3D90C}" type="presParOf" srcId="{59387AC4-25C4-4D91-BAB3-EC3251F0A85A}" destId="{325289B0-2668-4B14-9EDA-99A0A4283B95}" srcOrd="1" destOrd="0" presId="urn:microsoft.com/office/officeart/2005/8/layout/hProcess11"/>
    <dgm:cxn modelId="{FD632745-CA15-4B7E-93F1-34F621D2D444}" type="presParOf" srcId="{59387AC4-25C4-4D91-BAB3-EC3251F0A85A}" destId="{580E13B4-0AFA-49D0-862F-2957EFE87A32}" srcOrd="2" destOrd="0" presId="urn:microsoft.com/office/officeart/2005/8/layout/hProcess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4C511-4CEB-47D7-83A7-DB3C400BC0C7}">
      <dsp:nvSpPr>
        <dsp:cNvPr id="0" name=""/>
        <dsp:cNvSpPr/>
      </dsp:nvSpPr>
      <dsp:spPr>
        <a:xfrm>
          <a:off x="0" y="465296"/>
          <a:ext cx="10834448" cy="6203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9642A-BE3B-4584-AF3A-1BF457CE4176}">
      <dsp:nvSpPr>
        <dsp:cNvPr id="0" name=""/>
        <dsp:cNvSpPr/>
      </dsp:nvSpPr>
      <dsp:spPr>
        <a:xfrm>
          <a:off x="2678" y="0"/>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CONUS/PACUS Grids Available to all WFOs</a:t>
          </a:r>
        </a:p>
      </dsp:txBody>
      <dsp:txXfrm>
        <a:off x="2678" y="0"/>
        <a:ext cx="1559303" cy="620394"/>
      </dsp:txXfrm>
    </dsp:sp>
    <dsp:sp modelId="{2FBCE3BB-3D3D-4E00-B77F-063CE1913F87}">
      <dsp:nvSpPr>
        <dsp:cNvPr id="0" name=""/>
        <dsp:cNvSpPr/>
      </dsp:nvSpPr>
      <dsp:spPr>
        <a:xfrm>
          <a:off x="704780"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4D5A1-EA26-4ABB-9EA8-F6447286B7D9}">
      <dsp:nvSpPr>
        <dsp:cNvPr id="0" name=""/>
        <dsp:cNvSpPr/>
      </dsp:nvSpPr>
      <dsp:spPr>
        <a:xfrm>
          <a:off x="1639946" y="930592"/>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Full Disk Grids at NHC via </a:t>
          </a:r>
          <a:r>
            <a:rPr lang="en-US" sz="1100" kern="1200" dirty="0" err="1"/>
            <a:t>ISatSS</a:t>
          </a:r>
          <a:endParaRPr lang="en-US" sz="1100" kern="1200" dirty="0"/>
        </a:p>
      </dsp:txBody>
      <dsp:txXfrm>
        <a:off x="1639946" y="930592"/>
        <a:ext cx="1559303" cy="620394"/>
      </dsp:txXfrm>
    </dsp:sp>
    <dsp:sp modelId="{E5D70EB4-F513-4AE8-9531-47C7CACF1B91}">
      <dsp:nvSpPr>
        <dsp:cNvPr id="0" name=""/>
        <dsp:cNvSpPr/>
      </dsp:nvSpPr>
      <dsp:spPr>
        <a:xfrm>
          <a:off x="2342049"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9D3F4-1607-4DFE-B1F1-159EC294C955}">
      <dsp:nvSpPr>
        <dsp:cNvPr id="0" name=""/>
        <dsp:cNvSpPr/>
      </dsp:nvSpPr>
      <dsp:spPr>
        <a:xfrm>
          <a:off x="3277215" y="0"/>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HWT Experiment /  Begin Extended Demonstration</a:t>
          </a:r>
        </a:p>
      </dsp:txBody>
      <dsp:txXfrm>
        <a:off x="3277215" y="0"/>
        <a:ext cx="1559303" cy="620394"/>
      </dsp:txXfrm>
    </dsp:sp>
    <dsp:sp modelId="{23B69BE8-CE6F-4F98-8263-B2B2F8843A56}">
      <dsp:nvSpPr>
        <dsp:cNvPr id="0" name=""/>
        <dsp:cNvSpPr/>
      </dsp:nvSpPr>
      <dsp:spPr>
        <a:xfrm>
          <a:off x="3979317"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846CB-F758-4834-BCE2-2D58FD21D93C}">
      <dsp:nvSpPr>
        <dsp:cNvPr id="0" name=""/>
        <dsp:cNvSpPr/>
      </dsp:nvSpPr>
      <dsp:spPr>
        <a:xfrm>
          <a:off x="4914484" y="930592"/>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Updated glmtools package (FD 2×2 km)</a:t>
          </a:r>
        </a:p>
      </dsp:txBody>
      <dsp:txXfrm>
        <a:off x="4914484" y="930592"/>
        <a:ext cx="1559303" cy="620394"/>
      </dsp:txXfrm>
    </dsp:sp>
    <dsp:sp modelId="{A802BC0F-C7E7-4D6A-A69B-C63A462FF1DC}">
      <dsp:nvSpPr>
        <dsp:cNvPr id="0" name=""/>
        <dsp:cNvSpPr/>
      </dsp:nvSpPr>
      <dsp:spPr>
        <a:xfrm>
          <a:off x="5616586"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2CA45-6E46-4C42-A6ED-718D666442A2}">
      <dsp:nvSpPr>
        <dsp:cNvPr id="0" name=""/>
        <dsp:cNvSpPr/>
      </dsp:nvSpPr>
      <dsp:spPr>
        <a:xfrm>
          <a:off x="6551752" y="0"/>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Full Disk Grids Integrated into </a:t>
          </a:r>
          <a:r>
            <a:rPr lang="en-US" sz="1100" kern="1200" dirty="0" err="1"/>
            <a:t>ISatSS</a:t>
          </a:r>
          <a:endParaRPr lang="en-US" sz="1100" kern="1200" dirty="0"/>
        </a:p>
      </dsp:txBody>
      <dsp:txXfrm>
        <a:off x="6551752" y="0"/>
        <a:ext cx="1559303" cy="620394"/>
      </dsp:txXfrm>
    </dsp:sp>
    <dsp:sp modelId="{B778F26F-2E60-484F-ACC3-3CA6FAF0261C}">
      <dsp:nvSpPr>
        <dsp:cNvPr id="0" name=""/>
        <dsp:cNvSpPr/>
      </dsp:nvSpPr>
      <dsp:spPr>
        <a:xfrm>
          <a:off x="7253855"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2FF27-3266-48A4-8236-681E9E7EE8AC}">
      <dsp:nvSpPr>
        <dsp:cNvPr id="0" name=""/>
        <dsp:cNvSpPr/>
      </dsp:nvSpPr>
      <dsp:spPr>
        <a:xfrm>
          <a:off x="8189021" y="930592"/>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Full Disk Grids available to all WFOs/NCs</a:t>
          </a:r>
        </a:p>
      </dsp:txBody>
      <dsp:txXfrm>
        <a:off x="8189021" y="930592"/>
        <a:ext cx="1559303" cy="620394"/>
      </dsp:txXfrm>
    </dsp:sp>
    <dsp:sp modelId="{7509BF22-DCBB-4F1A-962D-1F5595BA056E}">
      <dsp:nvSpPr>
        <dsp:cNvPr id="0" name=""/>
        <dsp:cNvSpPr/>
      </dsp:nvSpPr>
      <dsp:spPr>
        <a:xfrm>
          <a:off x="8891123"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4C511-4CEB-47D7-83A7-DB3C400BC0C7}">
      <dsp:nvSpPr>
        <dsp:cNvPr id="0" name=""/>
        <dsp:cNvSpPr/>
      </dsp:nvSpPr>
      <dsp:spPr>
        <a:xfrm>
          <a:off x="0" y="465296"/>
          <a:ext cx="10440575" cy="6203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6C7C4-43F9-4983-857B-9234BAF779C0}">
      <dsp:nvSpPr>
        <dsp:cNvPr id="0" name=""/>
        <dsp:cNvSpPr/>
      </dsp:nvSpPr>
      <dsp:spPr>
        <a:xfrm>
          <a:off x="2580" y="0"/>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GOES-R Launch</a:t>
          </a:r>
        </a:p>
      </dsp:txBody>
      <dsp:txXfrm>
        <a:off x="2580" y="0"/>
        <a:ext cx="1502616" cy="620394"/>
      </dsp:txXfrm>
    </dsp:sp>
    <dsp:sp modelId="{6361C706-B27E-48E5-93BD-DE13E313A683}">
      <dsp:nvSpPr>
        <dsp:cNvPr id="0" name=""/>
        <dsp:cNvSpPr/>
      </dsp:nvSpPr>
      <dsp:spPr>
        <a:xfrm>
          <a:off x="676339"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0EA59-6E2A-4D3B-B071-975FEAFA6F5A}">
      <dsp:nvSpPr>
        <dsp:cNvPr id="0" name=""/>
        <dsp:cNvSpPr/>
      </dsp:nvSpPr>
      <dsp:spPr>
        <a:xfrm>
          <a:off x="1580328" y="930592"/>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First Real GLM Data Available</a:t>
          </a:r>
        </a:p>
      </dsp:txBody>
      <dsp:txXfrm>
        <a:off x="1580328" y="930592"/>
        <a:ext cx="1502616" cy="620394"/>
      </dsp:txXfrm>
    </dsp:sp>
    <dsp:sp modelId="{0ADD1328-DD62-47D8-B4A8-3259B917FC5B}">
      <dsp:nvSpPr>
        <dsp:cNvPr id="0" name=""/>
        <dsp:cNvSpPr/>
      </dsp:nvSpPr>
      <dsp:spPr>
        <a:xfrm>
          <a:off x="2254087"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AA133-A230-483A-92BE-FF1C9E82DAD9}">
      <dsp:nvSpPr>
        <dsp:cNvPr id="0" name=""/>
        <dsp:cNvSpPr/>
      </dsp:nvSpPr>
      <dsp:spPr>
        <a:xfrm>
          <a:off x="3158076" y="0"/>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NWS Three Things Memo</a:t>
          </a:r>
        </a:p>
      </dsp:txBody>
      <dsp:txXfrm>
        <a:off x="3158076" y="0"/>
        <a:ext cx="1502616" cy="620394"/>
      </dsp:txXfrm>
    </dsp:sp>
    <dsp:sp modelId="{87BFD663-892F-46FE-A8D2-CAC8253E119B}">
      <dsp:nvSpPr>
        <dsp:cNvPr id="0" name=""/>
        <dsp:cNvSpPr/>
      </dsp:nvSpPr>
      <dsp:spPr>
        <a:xfrm>
          <a:off x="3831835"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66AE-589A-44A4-B8AA-330C407C9F9A}">
      <dsp:nvSpPr>
        <dsp:cNvPr id="0" name=""/>
        <dsp:cNvSpPr/>
      </dsp:nvSpPr>
      <dsp:spPr>
        <a:xfrm>
          <a:off x="4735824" y="930592"/>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Gridded Products / </a:t>
          </a:r>
          <a:r>
            <a:rPr lang="en-US" sz="1100" kern="1200" dirty="0" err="1"/>
            <a:t>ISatSS</a:t>
          </a:r>
          <a:r>
            <a:rPr lang="en-US" sz="1100" kern="1200" dirty="0"/>
            <a:t> Selected</a:t>
          </a:r>
        </a:p>
      </dsp:txBody>
      <dsp:txXfrm>
        <a:off x="4735824" y="930592"/>
        <a:ext cx="1502616" cy="620394"/>
      </dsp:txXfrm>
    </dsp:sp>
    <dsp:sp modelId="{77640AD3-9B82-464F-9CA6-5DF0FE190E36}">
      <dsp:nvSpPr>
        <dsp:cNvPr id="0" name=""/>
        <dsp:cNvSpPr/>
      </dsp:nvSpPr>
      <dsp:spPr>
        <a:xfrm>
          <a:off x="5409583"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79893-001E-4434-A5BE-BA498676220E}">
      <dsp:nvSpPr>
        <dsp:cNvPr id="0" name=""/>
        <dsp:cNvSpPr/>
      </dsp:nvSpPr>
      <dsp:spPr>
        <a:xfrm>
          <a:off x="6313571" y="0"/>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Gridded Products Integrated into </a:t>
          </a:r>
          <a:r>
            <a:rPr lang="en-US" sz="1100" kern="1200" dirty="0" err="1"/>
            <a:t>ISatSS</a:t>
          </a:r>
          <a:endParaRPr lang="en-US" sz="1100" kern="1200" dirty="0"/>
        </a:p>
      </dsp:txBody>
      <dsp:txXfrm>
        <a:off x="6313571" y="0"/>
        <a:ext cx="1502616" cy="620394"/>
      </dsp:txXfrm>
    </dsp:sp>
    <dsp:sp modelId="{FC801B78-86D3-49F3-98D6-2AD885B2AA3B}">
      <dsp:nvSpPr>
        <dsp:cNvPr id="0" name=""/>
        <dsp:cNvSpPr/>
      </dsp:nvSpPr>
      <dsp:spPr>
        <a:xfrm>
          <a:off x="6987331"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2A293-0955-49A4-9453-187C02B39722}">
      <dsp:nvSpPr>
        <dsp:cNvPr id="0" name=""/>
        <dsp:cNvSpPr/>
      </dsp:nvSpPr>
      <dsp:spPr>
        <a:xfrm>
          <a:off x="7891319" y="930592"/>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Gridded Products Available to Select WFOs</a:t>
          </a:r>
        </a:p>
      </dsp:txBody>
      <dsp:txXfrm>
        <a:off x="7891319" y="930592"/>
        <a:ext cx="1502616" cy="620394"/>
      </dsp:txXfrm>
    </dsp:sp>
    <dsp:sp modelId="{5E9DC944-DE35-44CF-8671-991693FA724E}">
      <dsp:nvSpPr>
        <dsp:cNvPr id="0" name=""/>
        <dsp:cNvSpPr/>
      </dsp:nvSpPr>
      <dsp:spPr>
        <a:xfrm>
          <a:off x="8565078"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4C511-4CEB-47D7-83A7-DB3C400BC0C7}">
      <dsp:nvSpPr>
        <dsp:cNvPr id="0" name=""/>
        <dsp:cNvSpPr/>
      </dsp:nvSpPr>
      <dsp:spPr>
        <a:xfrm>
          <a:off x="0" y="465296"/>
          <a:ext cx="10834448" cy="6203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F9642A-BE3B-4584-AF3A-1BF457CE4176}">
      <dsp:nvSpPr>
        <dsp:cNvPr id="0" name=""/>
        <dsp:cNvSpPr/>
      </dsp:nvSpPr>
      <dsp:spPr>
        <a:xfrm>
          <a:off x="2678" y="0"/>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CONUS/PACUS Grids Available to all WFOs</a:t>
          </a:r>
        </a:p>
      </dsp:txBody>
      <dsp:txXfrm>
        <a:off x="2678" y="0"/>
        <a:ext cx="1559303" cy="620394"/>
      </dsp:txXfrm>
    </dsp:sp>
    <dsp:sp modelId="{2FBCE3BB-3D3D-4E00-B77F-063CE1913F87}">
      <dsp:nvSpPr>
        <dsp:cNvPr id="0" name=""/>
        <dsp:cNvSpPr/>
      </dsp:nvSpPr>
      <dsp:spPr>
        <a:xfrm>
          <a:off x="704780"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34D5A1-EA26-4ABB-9EA8-F6447286B7D9}">
      <dsp:nvSpPr>
        <dsp:cNvPr id="0" name=""/>
        <dsp:cNvSpPr/>
      </dsp:nvSpPr>
      <dsp:spPr>
        <a:xfrm>
          <a:off x="1639946" y="930592"/>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Full Disk Grids at NHC via </a:t>
          </a:r>
          <a:r>
            <a:rPr lang="en-US" sz="1100" kern="1200" dirty="0" err="1"/>
            <a:t>ISatSS</a:t>
          </a:r>
          <a:endParaRPr lang="en-US" sz="1100" kern="1200" dirty="0"/>
        </a:p>
      </dsp:txBody>
      <dsp:txXfrm>
        <a:off x="1639946" y="930592"/>
        <a:ext cx="1559303" cy="620394"/>
      </dsp:txXfrm>
    </dsp:sp>
    <dsp:sp modelId="{E5D70EB4-F513-4AE8-9531-47C7CACF1B91}">
      <dsp:nvSpPr>
        <dsp:cNvPr id="0" name=""/>
        <dsp:cNvSpPr/>
      </dsp:nvSpPr>
      <dsp:spPr>
        <a:xfrm>
          <a:off x="2342049"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39D3F4-1607-4DFE-B1F1-159EC294C955}">
      <dsp:nvSpPr>
        <dsp:cNvPr id="0" name=""/>
        <dsp:cNvSpPr/>
      </dsp:nvSpPr>
      <dsp:spPr>
        <a:xfrm>
          <a:off x="3277215" y="0"/>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HWT Experiment /  Begin Extended Demonstration</a:t>
          </a:r>
        </a:p>
      </dsp:txBody>
      <dsp:txXfrm>
        <a:off x="3277215" y="0"/>
        <a:ext cx="1559303" cy="620394"/>
      </dsp:txXfrm>
    </dsp:sp>
    <dsp:sp modelId="{23B69BE8-CE6F-4F98-8263-B2B2F8843A56}">
      <dsp:nvSpPr>
        <dsp:cNvPr id="0" name=""/>
        <dsp:cNvSpPr/>
      </dsp:nvSpPr>
      <dsp:spPr>
        <a:xfrm>
          <a:off x="3979317"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846CB-F758-4834-BCE2-2D58FD21D93C}">
      <dsp:nvSpPr>
        <dsp:cNvPr id="0" name=""/>
        <dsp:cNvSpPr/>
      </dsp:nvSpPr>
      <dsp:spPr>
        <a:xfrm>
          <a:off x="4914484" y="930592"/>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Updated glmtools package (FD 2×2 km)</a:t>
          </a:r>
        </a:p>
      </dsp:txBody>
      <dsp:txXfrm>
        <a:off x="4914484" y="930592"/>
        <a:ext cx="1559303" cy="620394"/>
      </dsp:txXfrm>
    </dsp:sp>
    <dsp:sp modelId="{A802BC0F-C7E7-4D6A-A69B-C63A462FF1DC}">
      <dsp:nvSpPr>
        <dsp:cNvPr id="0" name=""/>
        <dsp:cNvSpPr/>
      </dsp:nvSpPr>
      <dsp:spPr>
        <a:xfrm>
          <a:off x="5616586"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2CA45-6E46-4C42-A6ED-718D666442A2}">
      <dsp:nvSpPr>
        <dsp:cNvPr id="0" name=""/>
        <dsp:cNvSpPr/>
      </dsp:nvSpPr>
      <dsp:spPr>
        <a:xfrm>
          <a:off x="6551752" y="0"/>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Full Disk Grids Integrated into </a:t>
          </a:r>
          <a:r>
            <a:rPr lang="en-US" sz="1100" kern="1200" dirty="0" err="1"/>
            <a:t>ISatSS</a:t>
          </a:r>
          <a:endParaRPr lang="en-US" sz="1100" kern="1200" dirty="0"/>
        </a:p>
      </dsp:txBody>
      <dsp:txXfrm>
        <a:off x="6551752" y="0"/>
        <a:ext cx="1559303" cy="620394"/>
      </dsp:txXfrm>
    </dsp:sp>
    <dsp:sp modelId="{B778F26F-2E60-484F-ACC3-3CA6FAF0261C}">
      <dsp:nvSpPr>
        <dsp:cNvPr id="0" name=""/>
        <dsp:cNvSpPr/>
      </dsp:nvSpPr>
      <dsp:spPr>
        <a:xfrm>
          <a:off x="7253855"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2FF27-3266-48A4-8236-681E9E7EE8AC}">
      <dsp:nvSpPr>
        <dsp:cNvPr id="0" name=""/>
        <dsp:cNvSpPr/>
      </dsp:nvSpPr>
      <dsp:spPr>
        <a:xfrm>
          <a:off x="8189021" y="930592"/>
          <a:ext cx="1559303"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Full Disk Grids available to all WFOs/NCs</a:t>
          </a:r>
        </a:p>
      </dsp:txBody>
      <dsp:txXfrm>
        <a:off x="8189021" y="930592"/>
        <a:ext cx="1559303" cy="620394"/>
      </dsp:txXfrm>
    </dsp:sp>
    <dsp:sp modelId="{7509BF22-DCBB-4F1A-962D-1F5595BA056E}">
      <dsp:nvSpPr>
        <dsp:cNvPr id="0" name=""/>
        <dsp:cNvSpPr/>
      </dsp:nvSpPr>
      <dsp:spPr>
        <a:xfrm>
          <a:off x="8891123"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4C511-4CEB-47D7-83A7-DB3C400BC0C7}">
      <dsp:nvSpPr>
        <dsp:cNvPr id="0" name=""/>
        <dsp:cNvSpPr/>
      </dsp:nvSpPr>
      <dsp:spPr>
        <a:xfrm>
          <a:off x="0" y="465296"/>
          <a:ext cx="10440575" cy="6203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6C7C4-43F9-4983-857B-9234BAF779C0}">
      <dsp:nvSpPr>
        <dsp:cNvPr id="0" name=""/>
        <dsp:cNvSpPr/>
      </dsp:nvSpPr>
      <dsp:spPr>
        <a:xfrm>
          <a:off x="2580" y="0"/>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GOES-R Launch</a:t>
          </a:r>
        </a:p>
      </dsp:txBody>
      <dsp:txXfrm>
        <a:off x="2580" y="0"/>
        <a:ext cx="1502616" cy="620394"/>
      </dsp:txXfrm>
    </dsp:sp>
    <dsp:sp modelId="{6361C706-B27E-48E5-93BD-DE13E313A683}">
      <dsp:nvSpPr>
        <dsp:cNvPr id="0" name=""/>
        <dsp:cNvSpPr/>
      </dsp:nvSpPr>
      <dsp:spPr>
        <a:xfrm>
          <a:off x="676339"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0EA59-6E2A-4D3B-B071-975FEAFA6F5A}">
      <dsp:nvSpPr>
        <dsp:cNvPr id="0" name=""/>
        <dsp:cNvSpPr/>
      </dsp:nvSpPr>
      <dsp:spPr>
        <a:xfrm>
          <a:off x="1580328" y="930592"/>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First Real GLM Data Available</a:t>
          </a:r>
        </a:p>
      </dsp:txBody>
      <dsp:txXfrm>
        <a:off x="1580328" y="930592"/>
        <a:ext cx="1502616" cy="620394"/>
      </dsp:txXfrm>
    </dsp:sp>
    <dsp:sp modelId="{0ADD1328-DD62-47D8-B4A8-3259B917FC5B}">
      <dsp:nvSpPr>
        <dsp:cNvPr id="0" name=""/>
        <dsp:cNvSpPr/>
      </dsp:nvSpPr>
      <dsp:spPr>
        <a:xfrm>
          <a:off x="2254087"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AA133-A230-483A-92BE-FF1C9E82DAD9}">
      <dsp:nvSpPr>
        <dsp:cNvPr id="0" name=""/>
        <dsp:cNvSpPr/>
      </dsp:nvSpPr>
      <dsp:spPr>
        <a:xfrm>
          <a:off x="3158076" y="0"/>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NWS Three Things Memo</a:t>
          </a:r>
        </a:p>
      </dsp:txBody>
      <dsp:txXfrm>
        <a:off x="3158076" y="0"/>
        <a:ext cx="1502616" cy="620394"/>
      </dsp:txXfrm>
    </dsp:sp>
    <dsp:sp modelId="{87BFD663-892F-46FE-A8D2-CAC8253E119B}">
      <dsp:nvSpPr>
        <dsp:cNvPr id="0" name=""/>
        <dsp:cNvSpPr/>
      </dsp:nvSpPr>
      <dsp:spPr>
        <a:xfrm>
          <a:off x="3831835"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66AE-589A-44A4-B8AA-330C407C9F9A}">
      <dsp:nvSpPr>
        <dsp:cNvPr id="0" name=""/>
        <dsp:cNvSpPr/>
      </dsp:nvSpPr>
      <dsp:spPr>
        <a:xfrm>
          <a:off x="4735824" y="930592"/>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Gridded Products / </a:t>
          </a:r>
          <a:r>
            <a:rPr lang="en-US" sz="1100" kern="1200" dirty="0" err="1"/>
            <a:t>ISatSS</a:t>
          </a:r>
          <a:r>
            <a:rPr lang="en-US" sz="1100" kern="1200" dirty="0"/>
            <a:t> Selected</a:t>
          </a:r>
        </a:p>
      </dsp:txBody>
      <dsp:txXfrm>
        <a:off x="4735824" y="930592"/>
        <a:ext cx="1502616" cy="620394"/>
      </dsp:txXfrm>
    </dsp:sp>
    <dsp:sp modelId="{77640AD3-9B82-464F-9CA6-5DF0FE190E36}">
      <dsp:nvSpPr>
        <dsp:cNvPr id="0" name=""/>
        <dsp:cNvSpPr/>
      </dsp:nvSpPr>
      <dsp:spPr>
        <a:xfrm>
          <a:off x="5409583"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79893-001E-4434-A5BE-BA498676220E}">
      <dsp:nvSpPr>
        <dsp:cNvPr id="0" name=""/>
        <dsp:cNvSpPr/>
      </dsp:nvSpPr>
      <dsp:spPr>
        <a:xfrm>
          <a:off x="6313571" y="0"/>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Gridded Products Integrated into </a:t>
          </a:r>
          <a:r>
            <a:rPr lang="en-US" sz="1100" kern="1200" dirty="0" err="1"/>
            <a:t>ISatSS</a:t>
          </a:r>
          <a:endParaRPr lang="en-US" sz="1100" kern="1200" dirty="0"/>
        </a:p>
      </dsp:txBody>
      <dsp:txXfrm>
        <a:off x="6313571" y="0"/>
        <a:ext cx="1502616" cy="620394"/>
      </dsp:txXfrm>
    </dsp:sp>
    <dsp:sp modelId="{FC801B78-86D3-49F3-98D6-2AD885B2AA3B}">
      <dsp:nvSpPr>
        <dsp:cNvPr id="0" name=""/>
        <dsp:cNvSpPr/>
      </dsp:nvSpPr>
      <dsp:spPr>
        <a:xfrm>
          <a:off x="6987331"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2A293-0955-49A4-9453-187C02B39722}">
      <dsp:nvSpPr>
        <dsp:cNvPr id="0" name=""/>
        <dsp:cNvSpPr/>
      </dsp:nvSpPr>
      <dsp:spPr>
        <a:xfrm>
          <a:off x="7891319" y="930592"/>
          <a:ext cx="1502616"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Gridded Products Available to Select WFOs</a:t>
          </a:r>
        </a:p>
      </dsp:txBody>
      <dsp:txXfrm>
        <a:off x="7891319" y="930592"/>
        <a:ext cx="1502616" cy="620394"/>
      </dsp:txXfrm>
    </dsp:sp>
    <dsp:sp modelId="{5E9DC944-DE35-44CF-8671-991693FA724E}">
      <dsp:nvSpPr>
        <dsp:cNvPr id="0" name=""/>
        <dsp:cNvSpPr/>
      </dsp:nvSpPr>
      <dsp:spPr>
        <a:xfrm>
          <a:off x="8565078"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4C511-4CEB-47D7-83A7-DB3C400BC0C7}">
      <dsp:nvSpPr>
        <dsp:cNvPr id="0" name=""/>
        <dsp:cNvSpPr/>
      </dsp:nvSpPr>
      <dsp:spPr>
        <a:xfrm>
          <a:off x="0" y="465296"/>
          <a:ext cx="11354974" cy="62039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66C7C4-43F9-4983-857B-9234BAF779C0}">
      <dsp:nvSpPr>
        <dsp:cNvPr id="0" name=""/>
        <dsp:cNvSpPr/>
      </dsp:nvSpPr>
      <dsp:spPr>
        <a:xfrm>
          <a:off x="873" y="0"/>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User Request Received</a:t>
          </a:r>
        </a:p>
      </dsp:txBody>
      <dsp:txXfrm>
        <a:off x="873" y="0"/>
        <a:ext cx="1399689" cy="620394"/>
      </dsp:txXfrm>
    </dsp:sp>
    <dsp:sp modelId="{6361C706-B27E-48E5-93BD-DE13E313A683}">
      <dsp:nvSpPr>
        <dsp:cNvPr id="0" name=""/>
        <dsp:cNvSpPr/>
      </dsp:nvSpPr>
      <dsp:spPr>
        <a:xfrm>
          <a:off x="623168"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0EA59-6E2A-4D3B-B071-975FEAFA6F5A}">
      <dsp:nvSpPr>
        <dsp:cNvPr id="0" name=""/>
        <dsp:cNvSpPr/>
      </dsp:nvSpPr>
      <dsp:spPr>
        <a:xfrm>
          <a:off x="1470546" y="930592"/>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ROM Cost Estimate Complete</a:t>
          </a:r>
        </a:p>
      </dsp:txBody>
      <dsp:txXfrm>
        <a:off x="1470546" y="930592"/>
        <a:ext cx="1399689" cy="620394"/>
      </dsp:txXfrm>
    </dsp:sp>
    <dsp:sp modelId="{0ADD1328-DD62-47D8-B4A8-3259B917FC5B}">
      <dsp:nvSpPr>
        <dsp:cNvPr id="0" name=""/>
        <dsp:cNvSpPr/>
      </dsp:nvSpPr>
      <dsp:spPr>
        <a:xfrm>
          <a:off x="2092842"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FAA133-A230-483A-92BE-FF1C9E82DAD9}">
      <dsp:nvSpPr>
        <dsp:cNvPr id="0" name=""/>
        <dsp:cNvSpPr/>
      </dsp:nvSpPr>
      <dsp:spPr>
        <a:xfrm>
          <a:off x="2940220" y="0"/>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Final L3Harris Implementation Evaluation</a:t>
          </a:r>
        </a:p>
      </dsp:txBody>
      <dsp:txXfrm>
        <a:off x="2940220" y="0"/>
        <a:ext cx="1399689" cy="620394"/>
      </dsp:txXfrm>
    </dsp:sp>
    <dsp:sp modelId="{87BFD663-892F-46FE-A8D2-CAC8253E119B}">
      <dsp:nvSpPr>
        <dsp:cNvPr id="0" name=""/>
        <dsp:cNvSpPr/>
      </dsp:nvSpPr>
      <dsp:spPr>
        <a:xfrm>
          <a:off x="3562515"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0066AE-589A-44A4-B8AA-330C407C9F9A}">
      <dsp:nvSpPr>
        <dsp:cNvPr id="0" name=""/>
        <dsp:cNvSpPr/>
      </dsp:nvSpPr>
      <dsp:spPr>
        <a:xfrm>
          <a:off x="4409894" y="930592"/>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Work Request moved to “In Work” Status</a:t>
          </a:r>
        </a:p>
      </dsp:txBody>
      <dsp:txXfrm>
        <a:off x="4409894" y="930592"/>
        <a:ext cx="1399689" cy="620394"/>
      </dsp:txXfrm>
    </dsp:sp>
    <dsp:sp modelId="{77640AD3-9B82-464F-9CA6-5DF0FE190E36}">
      <dsp:nvSpPr>
        <dsp:cNvPr id="0" name=""/>
        <dsp:cNvSpPr/>
      </dsp:nvSpPr>
      <dsp:spPr>
        <a:xfrm>
          <a:off x="5032189"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79893-001E-4434-A5BE-BA498676220E}">
      <dsp:nvSpPr>
        <dsp:cNvPr id="0" name=""/>
        <dsp:cNvSpPr/>
      </dsp:nvSpPr>
      <dsp:spPr>
        <a:xfrm>
          <a:off x="5879567" y="0"/>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L3Harris starts work</a:t>
          </a:r>
        </a:p>
      </dsp:txBody>
      <dsp:txXfrm>
        <a:off x="5879567" y="0"/>
        <a:ext cx="1399689" cy="620394"/>
      </dsp:txXfrm>
    </dsp:sp>
    <dsp:sp modelId="{FC801B78-86D3-49F3-98D6-2AD885B2AA3B}">
      <dsp:nvSpPr>
        <dsp:cNvPr id="0" name=""/>
        <dsp:cNvSpPr/>
      </dsp:nvSpPr>
      <dsp:spPr>
        <a:xfrm>
          <a:off x="6501863"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2A293-0955-49A4-9453-187C02B39722}">
      <dsp:nvSpPr>
        <dsp:cNvPr id="0" name=""/>
        <dsp:cNvSpPr/>
      </dsp:nvSpPr>
      <dsp:spPr>
        <a:xfrm>
          <a:off x="7349241" y="930592"/>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dirty="0"/>
            <a:t>L3Harris completes work</a:t>
          </a:r>
        </a:p>
      </dsp:txBody>
      <dsp:txXfrm>
        <a:off x="7349241" y="930592"/>
        <a:ext cx="1399689" cy="620394"/>
      </dsp:txXfrm>
    </dsp:sp>
    <dsp:sp modelId="{5E9DC944-DE35-44CF-8671-991693FA724E}">
      <dsp:nvSpPr>
        <dsp:cNvPr id="0" name=""/>
        <dsp:cNvSpPr/>
      </dsp:nvSpPr>
      <dsp:spPr>
        <a:xfrm>
          <a:off x="7971536"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CE7B59-A4DB-47DE-91E5-0FA9AB7BA2E7}">
      <dsp:nvSpPr>
        <dsp:cNvPr id="0" name=""/>
        <dsp:cNvSpPr/>
      </dsp:nvSpPr>
      <dsp:spPr>
        <a:xfrm>
          <a:off x="8818915" y="0"/>
          <a:ext cx="1399689" cy="620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dirty="0"/>
            <a:t>Deployed to operations</a:t>
          </a:r>
        </a:p>
      </dsp:txBody>
      <dsp:txXfrm>
        <a:off x="8818915" y="0"/>
        <a:ext cx="1399689" cy="620394"/>
      </dsp:txXfrm>
    </dsp:sp>
    <dsp:sp modelId="{325289B0-2668-4B14-9EDA-99A0A4283B95}">
      <dsp:nvSpPr>
        <dsp:cNvPr id="0" name=""/>
        <dsp:cNvSpPr/>
      </dsp:nvSpPr>
      <dsp:spPr>
        <a:xfrm>
          <a:off x="9441210" y="697944"/>
          <a:ext cx="155098" cy="155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380D-5F66-4C3B-941C-B9E17E3550CC}"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1463E-824E-4EC5-90CC-B26EAE111EAC}" type="slidenum">
              <a:rPr lang="en-US" smtClean="0"/>
              <a:t>‹#›</a:t>
            </a:fld>
            <a:endParaRPr lang="en-US"/>
          </a:p>
        </p:txBody>
      </p:sp>
    </p:spTree>
    <p:extLst>
      <p:ext uri="{BB962C8B-B14F-4D97-AF65-F5344CB8AC3E}">
        <p14:creationId xmlns:p14="http://schemas.microsoft.com/office/powerpoint/2010/main" val="134087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oaa.gov/" TargetMode="External"/><Relationship Id="rId1" Type="http://schemas.openxmlformats.org/officeDocument/2006/relationships/slideMaster" Target="../slideMasters/slideMaster1.xml"/><Relationship Id="rId5" Type="http://schemas.openxmlformats.org/officeDocument/2006/relationships/image" Target="../media/image14.JP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Google Shape;36;p2">
            <a:extLst>
              <a:ext uri="{FF2B5EF4-FFF2-40B4-BE49-F238E27FC236}">
                <a16:creationId xmlns:a16="http://schemas.microsoft.com/office/drawing/2014/main" id="{63010E5A-7886-CE4E-B0C2-D9E3CBDD1800}"/>
              </a:ext>
            </a:extLst>
          </p:cNvPr>
          <p:cNvSpPr/>
          <p:nvPr userDrawn="1"/>
        </p:nvSpPr>
        <p:spPr>
          <a:xfrm>
            <a:off x="410810" y="0"/>
            <a:ext cx="11781190" cy="3902074"/>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Arial"/>
              <a:ea typeface="Arial"/>
              <a:cs typeface="Arial"/>
              <a:sym typeface="Arial"/>
            </a:endParaRPr>
          </a:p>
        </p:txBody>
      </p:sp>
      <p:pic>
        <p:nvPicPr>
          <p:cNvPr id="9" name="Google Shape;38;p2">
            <a:hlinkClick r:id="rId2"/>
            <a:extLst>
              <a:ext uri="{FF2B5EF4-FFF2-40B4-BE49-F238E27FC236}">
                <a16:creationId xmlns:a16="http://schemas.microsoft.com/office/drawing/2014/main" id="{B6229586-DF6A-BB4D-8C68-F5BB96619C78}"/>
              </a:ext>
            </a:extLst>
          </p:cNvPr>
          <p:cNvPicPr preferRelativeResize="0"/>
          <p:nvPr userDrawn="1"/>
        </p:nvPicPr>
        <p:blipFill rotWithShape="1">
          <a:blip r:embed="rId3">
            <a:alphaModFix/>
          </a:blip>
          <a:srcRect/>
          <a:stretch/>
        </p:blipFill>
        <p:spPr>
          <a:xfrm>
            <a:off x="533400" y="533400"/>
            <a:ext cx="1762136" cy="2133912"/>
          </a:xfrm>
          <a:prstGeom prst="rect">
            <a:avLst/>
          </a:prstGeom>
          <a:noFill/>
          <a:ln>
            <a:noFill/>
          </a:ln>
        </p:spPr>
      </p:pic>
      <p:sp>
        <p:nvSpPr>
          <p:cNvPr id="11" name="Google Shape;57;p2">
            <a:extLst>
              <a:ext uri="{FF2B5EF4-FFF2-40B4-BE49-F238E27FC236}">
                <a16:creationId xmlns:a16="http://schemas.microsoft.com/office/drawing/2014/main" id="{E7A0B4AF-B245-A44D-BAC3-FF8CECB326A6}"/>
              </a:ext>
            </a:extLst>
          </p:cNvPr>
          <p:cNvSpPr txBox="1">
            <a:spLocks noGrp="1"/>
          </p:cNvSpPr>
          <p:nvPr>
            <p:ph type="ctrTitle"/>
          </p:nvPr>
        </p:nvSpPr>
        <p:spPr>
          <a:xfrm>
            <a:off x="2721949" y="804881"/>
            <a:ext cx="6275173" cy="123110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4000">
                <a:solidFill>
                  <a:schemeClr val="lt1"/>
                </a:solidFill>
                <a:latin typeface="Calibri" panose="020F0502020204030204" pitchFamily="34" charset="0"/>
                <a:ea typeface="Calibri" panose="020F0502020204030204" pitchFamily="34" charset="0"/>
                <a:cs typeface="Calibri" panose="020F0502020204030204" pitchFamily="34" charset="0"/>
                <a:sym typeface="Candar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 name="Google Shape;58;p2">
            <a:extLst>
              <a:ext uri="{FF2B5EF4-FFF2-40B4-BE49-F238E27FC236}">
                <a16:creationId xmlns:a16="http://schemas.microsoft.com/office/drawing/2014/main" id="{5250147A-B833-DD45-9A62-0AB1EF49324A}"/>
              </a:ext>
            </a:extLst>
          </p:cNvPr>
          <p:cNvSpPr txBox="1">
            <a:spLocks noGrp="1"/>
          </p:cNvSpPr>
          <p:nvPr>
            <p:ph type="subTitle" idx="1"/>
          </p:nvPr>
        </p:nvSpPr>
        <p:spPr>
          <a:xfrm>
            <a:off x="2741869" y="2076207"/>
            <a:ext cx="6358614" cy="1263619"/>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SzPts val="1400"/>
              <a:buNone/>
              <a:defRPr sz="2000" b="1" cap="none">
                <a:solidFill>
                  <a:schemeClr val="lt2"/>
                </a:solidFill>
                <a:latin typeface="Calibri" panose="020F0502020204030204" pitchFamily="34" charset="0"/>
                <a:ea typeface="Calibri" panose="020F0502020204030204" pitchFamily="34" charset="0"/>
                <a:cs typeface="Calibri" panose="020F0502020204030204" pitchFamily="34" charset="0"/>
                <a:sym typeface="Candara"/>
              </a:defRPr>
            </a:lvl1pPr>
            <a:lvl2pPr lvl="1" algn="l">
              <a:spcBef>
                <a:spcPts val="0"/>
              </a:spcBef>
              <a:spcAft>
                <a:spcPts val="0"/>
              </a:spcAft>
              <a:buSzPts val="2250"/>
              <a:buChar char="•"/>
              <a:defRPr/>
            </a:lvl2pPr>
            <a:lvl3pPr lvl="2" algn="l">
              <a:spcBef>
                <a:spcPts val="0"/>
              </a:spcBef>
              <a:spcAft>
                <a:spcPts val="0"/>
              </a:spcAft>
              <a:buSzPts val="2160"/>
              <a:buChar char="–"/>
              <a:defRPr/>
            </a:lvl3pPr>
            <a:lvl4pPr lvl="3" algn="l">
              <a:spcBef>
                <a:spcPts val="0"/>
              </a:spcBef>
              <a:spcAft>
                <a:spcPts val="0"/>
              </a:spcAft>
              <a:buSzPts val="1800"/>
              <a:buChar char="•"/>
              <a:defRPr/>
            </a:lvl4pPr>
            <a:lvl5pPr lvl="4" algn="l">
              <a:spcBef>
                <a:spcPts val="0"/>
              </a:spcBef>
              <a:spcAft>
                <a:spcPts val="0"/>
              </a:spcAft>
              <a:buSzPts val="1602"/>
              <a:buChar char="-"/>
              <a:defRPr/>
            </a:lvl5pPr>
            <a:lvl6pPr lvl="5" algn="l">
              <a:spcBef>
                <a:spcPts val="0"/>
              </a:spcBef>
              <a:spcAft>
                <a:spcPts val="0"/>
              </a:spcAft>
              <a:buSzPts val="1602"/>
              <a:buChar char="-"/>
              <a:defRPr/>
            </a:lvl6pPr>
            <a:lvl7pPr lvl="6" algn="l">
              <a:spcBef>
                <a:spcPts val="0"/>
              </a:spcBef>
              <a:spcAft>
                <a:spcPts val="0"/>
              </a:spcAft>
              <a:buSzPts val="1602"/>
              <a:buChar char="-"/>
              <a:defRPr/>
            </a:lvl7pPr>
            <a:lvl8pPr lvl="7" algn="l">
              <a:spcBef>
                <a:spcPts val="0"/>
              </a:spcBef>
              <a:spcAft>
                <a:spcPts val="0"/>
              </a:spcAft>
              <a:buSzPts val="1602"/>
              <a:buChar char="-"/>
              <a:defRPr/>
            </a:lvl8pPr>
            <a:lvl9pPr lvl="8" algn="l">
              <a:spcBef>
                <a:spcPts val="0"/>
              </a:spcBef>
              <a:spcAft>
                <a:spcPts val="0"/>
              </a:spcAft>
              <a:buSzPts val="1602"/>
              <a:buChar char="-"/>
              <a:defRPr/>
            </a:lvl9pPr>
          </a:lstStyle>
          <a:p>
            <a:endParaRPr dirty="0"/>
          </a:p>
        </p:txBody>
      </p:sp>
      <p:cxnSp>
        <p:nvCxnSpPr>
          <p:cNvPr id="13" name="Google Shape;37;p2">
            <a:extLst>
              <a:ext uri="{FF2B5EF4-FFF2-40B4-BE49-F238E27FC236}">
                <a16:creationId xmlns:a16="http://schemas.microsoft.com/office/drawing/2014/main" id="{D3E144F3-3787-F946-92EF-4B9F39A7B6EF}"/>
              </a:ext>
            </a:extLst>
          </p:cNvPr>
          <p:cNvCxnSpPr/>
          <p:nvPr userDrawn="1"/>
        </p:nvCxnSpPr>
        <p:spPr>
          <a:xfrm>
            <a:off x="2295536" y="266426"/>
            <a:ext cx="0" cy="3473450"/>
          </a:xfrm>
          <a:prstGeom prst="straightConnector1">
            <a:avLst/>
          </a:prstGeom>
          <a:noFill/>
          <a:ln w="12700" cap="flat" cmpd="sng">
            <a:solidFill>
              <a:srgbClr val="3687F3"/>
            </a:solidFill>
            <a:prstDash val="solid"/>
            <a:round/>
            <a:headEnd type="none" w="sm" len="sm"/>
            <a:tailEnd type="none" w="sm" len="sm"/>
          </a:ln>
        </p:spPr>
      </p:cxn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099" y="3908322"/>
            <a:ext cx="5016701" cy="2508351"/>
          </a:xfrm>
          <a:prstGeom prst="rect">
            <a:avLst/>
          </a:prstGeom>
        </p:spPr>
      </p:pic>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t="20305" b="30139"/>
          <a:stretch/>
        </p:blipFill>
        <p:spPr>
          <a:xfrm>
            <a:off x="5444088" y="3905250"/>
            <a:ext cx="6747911" cy="2507976"/>
          </a:xfrm>
          <a:prstGeom prst="rect">
            <a:avLst/>
          </a:prstGeom>
        </p:spPr>
      </p:pic>
    </p:spTree>
    <p:extLst>
      <p:ext uri="{BB962C8B-B14F-4D97-AF65-F5344CB8AC3E}">
        <p14:creationId xmlns:p14="http://schemas.microsoft.com/office/powerpoint/2010/main" val="31842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Google Shape;32;p1">
            <a:extLst>
              <a:ext uri="{FF2B5EF4-FFF2-40B4-BE49-F238E27FC236}">
                <a16:creationId xmlns:a16="http://schemas.microsoft.com/office/drawing/2014/main" id="{F51C9F8F-23CB-2443-AF43-A72BD7FE7243}"/>
              </a:ext>
            </a:extLst>
          </p:cNvPr>
          <p:cNvSpPr txBox="1">
            <a:spLocks noGrp="1"/>
          </p:cNvSpPr>
          <p:nvPr>
            <p:ph type="title"/>
          </p:nvPr>
        </p:nvSpPr>
        <p:spPr>
          <a:xfrm>
            <a:off x="639827" y="366950"/>
            <a:ext cx="7521127" cy="314028"/>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3200" b="1" i="0" u="none" strike="noStrike" cap="none">
                <a:solidFill>
                  <a:schemeClr val="accent1"/>
                </a:solidFill>
                <a:latin typeface="Calibri" panose="020F0502020204030204" pitchFamily="34" charset="0"/>
                <a:ea typeface="Calibri" panose="020F0502020204030204" pitchFamily="34" charset="0"/>
                <a:cs typeface="Calibri" panose="020F0502020204030204" pitchFamily="34" charset="0"/>
                <a:sym typeface="Candara"/>
              </a:defRPr>
            </a:lvl1pPr>
            <a:lvl2pPr marR="0" lvl="1" algn="l" rtl="0">
              <a:spcBef>
                <a:spcPts val="0"/>
              </a:spcBef>
              <a:spcAft>
                <a:spcPts val="0"/>
              </a:spcAft>
              <a:buSzPts val="1400"/>
              <a:buNone/>
              <a:defRPr sz="1900" b="1"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1900" b="1"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1900" b="1"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1900" b="1"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1900" b="1"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1900" b="1"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1900" b="1"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1900" b="1" i="0" u="none" strike="noStrike" cap="none">
                <a:solidFill>
                  <a:schemeClr val="dk2"/>
                </a:solidFill>
                <a:latin typeface="Arial"/>
                <a:ea typeface="Arial"/>
                <a:cs typeface="Arial"/>
                <a:sym typeface="Arial"/>
              </a:defRPr>
            </a:lvl9pPr>
          </a:lstStyle>
          <a:p>
            <a:endParaRPr dirty="0"/>
          </a:p>
        </p:txBody>
      </p:sp>
      <p:sp>
        <p:nvSpPr>
          <p:cNvPr id="8" name="Google Shape;33;p1">
            <a:extLst>
              <a:ext uri="{FF2B5EF4-FFF2-40B4-BE49-F238E27FC236}">
                <a16:creationId xmlns:a16="http://schemas.microsoft.com/office/drawing/2014/main" id="{A303BAD6-63E3-0E44-BB0B-CDC3667CBD0A}"/>
              </a:ext>
            </a:extLst>
          </p:cNvPr>
          <p:cNvSpPr txBox="1">
            <a:spLocks noGrp="1"/>
          </p:cNvSpPr>
          <p:nvPr>
            <p:ph idx="1"/>
          </p:nvPr>
        </p:nvSpPr>
        <p:spPr>
          <a:xfrm>
            <a:off x="6935852" y="1506138"/>
            <a:ext cx="4350892" cy="125611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2000" b="0" i="0" u="none" strike="noStrike" cap="none">
                <a:solidFill>
                  <a:schemeClr val="dk1"/>
                </a:solidFill>
                <a:latin typeface="Candara"/>
                <a:ea typeface="Candara"/>
                <a:cs typeface="Candara"/>
                <a:sym typeface="Candara"/>
              </a:defRPr>
            </a:lvl1pPr>
            <a:lvl2pPr marL="914400" marR="0" lvl="1" indent="-355600" algn="l" rtl="0">
              <a:spcBef>
                <a:spcPts val="0"/>
              </a:spcBef>
              <a:spcAft>
                <a:spcPts val="0"/>
              </a:spcAft>
              <a:buClr>
                <a:schemeClr val="dk2"/>
              </a:buClr>
              <a:buSzPts val="2000"/>
              <a:buFont typeface="Arial"/>
              <a:buChar char="•"/>
              <a:defRPr sz="1600" b="0" i="0" u="none" strike="noStrike" cap="none">
                <a:solidFill>
                  <a:schemeClr val="dk1"/>
                </a:solidFill>
                <a:latin typeface="Candara"/>
                <a:ea typeface="Candara"/>
                <a:cs typeface="Candara"/>
                <a:sym typeface="Candara"/>
              </a:defRPr>
            </a:lvl2pPr>
            <a:lvl3pPr marL="1371600" marR="0" lvl="2" indent="-350519" algn="l" rtl="0">
              <a:spcBef>
                <a:spcPts val="0"/>
              </a:spcBef>
              <a:spcAft>
                <a:spcPts val="0"/>
              </a:spcAft>
              <a:buClr>
                <a:schemeClr val="dk2"/>
              </a:buClr>
              <a:buSzPts val="1920"/>
              <a:buFont typeface="Arial"/>
              <a:buChar char="–"/>
              <a:defRPr sz="1600" b="0" i="0" u="none" strike="noStrike" cap="none">
                <a:solidFill>
                  <a:schemeClr val="dk1"/>
                </a:solidFill>
                <a:latin typeface="Candara"/>
                <a:ea typeface="Candara"/>
                <a:cs typeface="Candara"/>
                <a:sym typeface="Candara"/>
              </a:defRPr>
            </a:lvl3pPr>
            <a:lvl4pPr marL="1828800" marR="0" lvl="3" indent="-330200" algn="l" rtl="0">
              <a:spcBef>
                <a:spcPts val="0"/>
              </a:spcBef>
              <a:spcAft>
                <a:spcPts val="0"/>
              </a:spcAft>
              <a:buClr>
                <a:schemeClr val="dk2"/>
              </a:buClr>
              <a:buSzPts val="1600"/>
              <a:buFont typeface="Arial"/>
              <a:buChar char="•"/>
              <a:defRPr sz="1600" b="0" i="0" u="none" strike="noStrike" cap="none">
                <a:solidFill>
                  <a:schemeClr val="dk1"/>
                </a:solidFill>
                <a:latin typeface="Candara"/>
                <a:ea typeface="Candara"/>
                <a:cs typeface="Candara"/>
                <a:sym typeface="Candara"/>
              </a:defRPr>
            </a:lvl4pPr>
            <a:lvl5pPr marL="2286000" marR="0" lvl="4"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5pPr>
            <a:lvl6pPr marL="2743200" marR="0" lvl="5"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6pPr>
            <a:lvl7pPr marL="3200400" marR="0" lvl="6"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7pPr>
            <a:lvl8pPr marL="3657600" marR="0" lvl="7"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8pPr>
            <a:lvl9pPr marL="4114800" marR="0" lvl="8" indent="-319023" algn="l" rtl="0">
              <a:spcBef>
                <a:spcPts val="0"/>
              </a:spcBef>
              <a:spcAft>
                <a:spcPts val="0"/>
              </a:spcAft>
              <a:buClr>
                <a:schemeClr val="dk2"/>
              </a:buClr>
              <a:buSzPts val="1424"/>
              <a:buFont typeface="Arial"/>
              <a:buChar char="-"/>
              <a:defRPr sz="1600" b="0" i="0" u="none" strike="noStrike" cap="none">
                <a:solidFill>
                  <a:schemeClr val="dk1"/>
                </a:solidFill>
                <a:latin typeface="Candara"/>
                <a:ea typeface="Candara"/>
                <a:cs typeface="Candara"/>
                <a:sym typeface="Candara"/>
              </a:defRPr>
            </a:lvl9pPr>
          </a:lstStyle>
          <a:p>
            <a:endParaRPr dirty="0"/>
          </a:p>
        </p:txBody>
      </p:sp>
      <p:sp>
        <p:nvSpPr>
          <p:cNvPr id="5" name="Text Placeholder 4"/>
          <p:cNvSpPr>
            <a:spLocks noGrp="1"/>
          </p:cNvSpPr>
          <p:nvPr>
            <p:ph type="body" sz="quarter" idx="10"/>
          </p:nvPr>
        </p:nvSpPr>
        <p:spPr>
          <a:xfrm>
            <a:off x="639827" y="1135063"/>
            <a:ext cx="5989573" cy="4970462"/>
          </a:xfrm>
          <a:prstGeom prst="rect">
            <a:avLst/>
          </a:prstGeom>
        </p:spPr>
        <p:txBody>
          <a:bodyPr/>
          <a:lstStyle>
            <a:lvl1pPr>
              <a:defRPr sz="22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9376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32367" y="107577"/>
            <a:ext cx="10723035" cy="1336956"/>
          </a:xfrm>
          <a:prstGeom prst="rect">
            <a:avLst/>
          </a:prstGeom>
          <a:noFill/>
          <a:ln>
            <a:noFill/>
          </a:ln>
        </p:spPr>
        <p:txBody>
          <a:bodyPr wrap="square" lIns="91425" tIns="91425" rIns="91425" bIns="91425" anchor="b" anchorCtr="0"/>
          <a:lstStyle>
            <a:lvl1pPr marL="0" marR="0" lvl="0" indent="0" algn="ctr" rtl="0">
              <a:spcBef>
                <a:spcPts val="0"/>
              </a:spcBef>
              <a:buClr>
                <a:schemeClr val="accent1"/>
              </a:buClr>
              <a:buFont typeface="Source Sans Pro"/>
              <a:buNone/>
              <a:defRPr sz="6133" b="0" i="0" u="none" strike="noStrike" cap="none">
                <a:solidFill>
                  <a:schemeClr val="accent1"/>
                </a:solidFill>
                <a:latin typeface="Source Sans Pro"/>
                <a:ea typeface="Source Sans Pro"/>
                <a:cs typeface="Source Sans Pro"/>
                <a:sym typeface="Source Sans Pro"/>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24" name="Shape 24"/>
          <p:cNvSpPr txBox="1">
            <a:spLocks noGrp="1"/>
          </p:cNvSpPr>
          <p:nvPr>
            <p:ph type="body" idx="1"/>
          </p:nvPr>
        </p:nvSpPr>
        <p:spPr>
          <a:xfrm>
            <a:off x="732367" y="1600201"/>
            <a:ext cx="10723035" cy="4343400"/>
          </a:xfrm>
          <a:prstGeom prst="rect">
            <a:avLst/>
          </a:prstGeom>
          <a:noFill/>
          <a:ln>
            <a:noFill/>
          </a:ln>
        </p:spPr>
        <p:txBody>
          <a:bodyPr wrap="square" lIns="91425" tIns="91425" rIns="91425" bIns="91425" anchor="t" anchorCtr="0"/>
          <a:lstStyle>
            <a:lvl1pPr marL="465655" marR="0" lvl="0" indent="-242141" algn="l" rtl="0">
              <a:spcBef>
                <a:spcPts val="2667"/>
              </a:spcBef>
              <a:buClr>
                <a:srgbClr val="6DB7D7"/>
              </a:buClr>
              <a:buSzPct val="110000"/>
              <a:buFont typeface="Noto Sans Symbols"/>
              <a:buChar char="●"/>
              <a:defRPr sz="3200" b="0" i="0" u="none" strike="noStrike" cap="none">
                <a:solidFill>
                  <a:srgbClr val="595959"/>
                </a:solidFill>
                <a:latin typeface="Source Sans Pro"/>
                <a:ea typeface="Source Sans Pro"/>
                <a:cs typeface="Source Sans Pro"/>
                <a:sym typeface="Source Sans Pro"/>
              </a:defRPr>
            </a:lvl1pPr>
            <a:lvl2pPr marL="914377" marR="0" lvl="1" indent="-252300" algn="l" rtl="0">
              <a:spcBef>
                <a:spcPts val="800"/>
              </a:spcBef>
              <a:buClr>
                <a:srgbClr val="205C77"/>
              </a:buClr>
              <a:buSzPct val="110000"/>
              <a:buFont typeface="Noto Sans Symbols"/>
              <a:buChar char="●"/>
              <a:defRPr sz="2933" b="0" i="0" u="none" strike="noStrike" cap="none">
                <a:solidFill>
                  <a:srgbClr val="595959"/>
                </a:solidFill>
                <a:latin typeface="Source Sans Pro"/>
                <a:ea typeface="Source Sans Pro"/>
                <a:cs typeface="Source Sans Pro"/>
                <a:sym typeface="Source Sans Pro"/>
              </a:defRPr>
            </a:lvl2pPr>
            <a:lvl3pPr marL="1291134" marR="0" lvl="2" indent="-190495" algn="l" rtl="0">
              <a:spcBef>
                <a:spcPts val="800"/>
              </a:spcBef>
              <a:buClr>
                <a:srgbClr val="6DB7D7"/>
              </a:buClr>
              <a:buSzPct val="110000"/>
              <a:buFont typeface="Noto Sans Symbols"/>
              <a:buChar char="●"/>
              <a:defRPr sz="2667" b="0" i="0" u="none" strike="noStrike" cap="none">
                <a:solidFill>
                  <a:srgbClr val="595959"/>
                </a:solidFill>
                <a:latin typeface="Source Sans Pro"/>
                <a:ea typeface="Source Sans Pro"/>
                <a:cs typeface="Source Sans Pro"/>
                <a:sym typeface="Source Sans Pro"/>
              </a:defRPr>
            </a:lvl3pPr>
            <a:lvl4pPr marL="1684825" marR="0" lvl="3" indent="-230286" algn="l" rtl="0">
              <a:spcBef>
                <a:spcPts val="800"/>
              </a:spcBef>
              <a:buClr>
                <a:srgbClr val="205C7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4pPr>
            <a:lvl5pPr marL="2061582" marR="0" lvl="4" indent="-217587" algn="l" rtl="0">
              <a:spcBef>
                <a:spcPts val="800"/>
              </a:spcBef>
              <a:buClr>
                <a:srgbClr val="6DB7D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5pPr>
            <a:lvl6pPr marL="2438339" marR="0" lvl="5" indent="-221821" algn="l" rtl="0">
              <a:spcBef>
                <a:spcPts val="480"/>
              </a:spcBef>
              <a:buClr>
                <a:schemeClr val="accent2"/>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6pPr>
            <a:lvl7pPr marL="2823563" marR="0" lvl="6" indent="-217588" algn="l" rtl="0">
              <a:spcBef>
                <a:spcPts val="480"/>
              </a:spcBef>
              <a:buClr>
                <a:srgbClr val="6DB7D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7pPr>
            <a:lvl8pPr marL="3198204" marR="0" lvl="7" indent="-219705" algn="l" rtl="0">
              <a:spcBef>
                <a:spcPts val="480"/>
              </a:spcBef>
              <a:buClr>
                <a:schemeClr val="accent2"/>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8pPr>
            <a:lvl9pPr marL="3585544" marR="0" lvl="8" indent="-217588" algn="l" rtl="0">
              <a:spcBef>
                <a:spcPts val="480"/>
              </a:spcBef>
              <a:buClr>
                <a:srgbClr val="6DB7D7"/>
              </a:buClr>
              <a:buSzPct val="109999"/>
              <a:buFont typeface="Noto Sans Symbols"/>
              <a:buChar char="●"/>
              <a:defRPr sz="2400" b="0" i="0" u="none" strike="noStrike" cap="none">
                <a:solidFill>
                  <a:srgbClr val="595959"/>
                </a:solidFill>
                <a:latin typeface="Source Sans Pro"/>
                <a:ea typeface="Source Sans Pro"/>
                <a:cs typeface="Source Sans Pro"/>
                <a:sym typeface="Source Sans Pro"/>
              </a:defRPr>
            </a:lvl9pPr>
          </a:lstStyle>
          <a:p>
            <a:endParaRPr/>
          </a:p>
        </p:txBody>
      </p:sp>
      <p:sp>
        <p:nvSpPr>
          <p:cNvPr id="25" name="Shape 25"/>
          <p:cNvSpPr txBox="1">
            <a:spLocks noGrp="1"/>
          </p:cNvSpPr>
          <p:nvPr>
            <p:ph type="dt" idx="10"/>
          </p:nvPr>
        </p:nvSpPr>
        <p:spPr>
          <a:xfrm>
            <a:off x="7506447" y="6275668"/>
            <a:ext cx="2844800" cy="365125"/>
          </a:xfrm>
          <a:prstGeom prst="rect">
            <a:avLst/>
          </a:prstGeom>
          <a:noFill/>
          <a:ln>
            <a:noFill/>
          </a:ln>
        </p:spPr>
        <p:txBody>
          <a:bodyPr wrap="square" lIns="91425" tIns="91425" rIns="91425" bIns="91425" anchor="ctr" anchorCtr="0"/>
          <a:lstStyle>
            <a:lvl1pPr marL="0" marR="0" lvl="0" indent="0" algn="r" rtl="0">
              <a:spcBef>
                <a:spcPts val="0"/>
              </a:spcBef>
              <a:buNone/>
              <a:defRPr sz="1600" b="0" i="0" u="none" strike="noStrike" cap="none">
                <a:solidFill>
                  <a:schemeClr val="lt1"/>
                </a:solidFill>
                <a:latin typeface="Source Sans Pro"/>
                <a:ea typeface="Source Sans Pro"/>
                <a:cs typeface="Source Sans Pro"/>
                <a:sym typeface="Source Sans Pro"/>
              </a:defRPr>
            </a:lvl1pPr>
            <a:lvl2pPr marL="609585" marR="0" lvl="1" indent="0" algn="l" rtl="0">
              <a:spcBef>
                <a:spcPts val="0"/>
              </a:spcBef>
              <a:buNone/>
              <a:defRPr sz="2400" b="0" i="0" u="none" strike="noStrike" cap="none">
                <a:solidFill>
                  <a:schemeClr val="dk1"/>
                </a:solidFill>
                <a:latin typeface="Source Sans Pro"/>
                <a:ea typeface="Source Sans Pro"/>
                <a:cs typeface="Source Sans Pro"/>
                <a:sym typeface="Source Sans Pro"/>
              </a:defRPr>
            </a:lvl2pPr>
            <a:lvl3pPr marL="1219170" marR="0" lvl="2" indent="0" algn="l" rtl="0">
              <a:spcBef>
                <a:spcPts val="0"/>
              </a:spcBef>
              <a:buNone/>
              <a:defRPr sz="2400" b="0" i="0" u="none" strike="noStrike" cap="none">
                <a:solidFill>
                  <a:schemeClr val="dk1"/>
                </a:solidFill>
                <a:latin typeface="Source Sans Pro"/>
                <a:ea typeface="Source Sans Pro"/>
                <a:cs typeface="Source Sans Pro"/>
                <a:sym typeface="Source Sans Pro"/>
              </a:defRPr>
            </a:lvl3pPr>
            <a:lvl4pPr marL="1828754" marR="0" lvl="3" indent="0" algn="l" rtl="0">
              <a:spcBef>
                <a:spcPts val="0"/>
              </a:spcBef>
              <a:buNone/>
              <a:defRPr sz="2400" b="0" i="0" u="none" strike="noStrike" cap="none">
                <a:solidFill>
                  <a:schemeClr val="dk1"/>
                </a:solidFill>
                <a:latin typeface="Source Sans Pro"/>
                <a:ea typeface="Source Sans Pro"/>
                <a:cs typeface="Source Sans Pro"/>
                <a:sym typeface="Source Sans Pro"/>
              </a:defRPr>
            </a:lvl4pPr>
            <a:lvl5pPr marL="2438339" marR="0" lvl="4" indent="0" algn="l" rtl="0">
              <a:spcBef>
                <a:spcPts val="0"/>
              </a:spcBef>
              <a:buNone/>
              <a:defRPr sz="2400" b="0" i="0" u="none" strike="noStrike" cap="none">
                <a:solidFill>
                  <a:schemeClr val="dk1"/>
                </a:solidFill>
                <a:latin typeface="Source Sans Pro"/>
                <a:ea typeface="Source Sans Pro"/>
                <a:cs typeface="Source Sans Pro"/>
                <a:sym typeface="Source Sans Pro"/>
              </a:defRPr>
            </a:lvl5pPr>
            <a:lvl6pPr marL="3047924" marR="0" lvl="5" indent="0" algn="l" rtl="0">
              <a:spcBef>
                <a:spcPts val="0"/>
              </a:spcBef>
              <a:buNone/>
              <a:defRPr sz="2400" b="0" i="0" u="none" strike="noStrike" cap="none">
                <a:solidFill>
                  <a:schemeClr val="dk1"/>
                </a:solidFill>
                <a:latin typeface="Source Sans Pro"/>
                <a:ea typeface="Source Sans Pro"/>
                <a:cs typeface="Source Sans Pro"/>
                <a:sym typeface="Source Sans Pro"/>
              </a:defRPr>
            </a:lvl6pPr>
            <a:lvl7pPr marL="3657509" marR="0" lvl="6" indent="0" algn="l" rtl="0">
              <a:spcBef>
                <a:spcPts val="0"/>
              </a:spcBef>
              <a:buNone/>
              <a:defRPr sz="2400" b="0" i="0" u="none" strike="noStrike" cap="none">
                <a:solidFill>
                  <a:schemeClr val="dk1"/>
                </a:solidFill>
                <a:latin typeface="Source Sans Pro"/>
                <a:ea typeface="Source Sans Pro"/>
                <a:cs typeface="Source Sans Pro"/>
                <a:sym typeface="Source Sans Pro"/>
              </a:defRPr>
            </a:lvl7pPr>
            <a:lvl8pPr marL="4267093" marR="0" lvl="7" indent="0" algn="l" rtl="0">
              <a:spcBef>
                <a:spcPts val="0"/>
              </a:spcBef>
              <a:buNone/>
              <a:defRPr sz="2400" b="0" i="0" u="none" strike="noStrike" cap="none">
                <a:solidFill>
                  <a:schemeClr val="dk1"/>
                </a:solidFill>
                <a:latin typeface="Source Sans Pro"/>
                <a:ea typeface="Source Sans Pro"/>
                <a:cs typeface="Source Sans Pro"/>
                <a:sym typeface="Source Sans Pro"/>
              </a:defRPr>
            </a:lvl8pPr>
            <a:lvl9pPr marL="4876678" marR="0" lvl="8" indent="0" algn="l" rtl="0">
              <a:spcBef>
                <a:spcPts val="0"/>
              </a:spcBef>
              <a:buNone/>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26" name="Shape 26"/>
          <p:cNvSpPr txBox="1">
            <a:spLocks noGrp="1"/>
          </p:cNvSpPr>
          <p:nvPr>
            <p:ph type="ftr" idx="11"/>
          </p:nvPr>
        </p:nvSpPr>
        <p:spPr>
          <a:xfrm>
            <a:off x="352613" y="6275668"/>
            <a:ext cx="6454588" cy="365125"/>
          </a:xfrm>
          <a:prstGeom prst="rect">
            <a:avLst/>
          </a:prstGeom>
          <a:noFill/>
          <a:ln>
            <a:noFill/>
          </a:ln>
        </p:spPr>
        <p:txBody>
          <a:bodyPr wrap="square" lIns="91425" tIns="91425" rIns="91425" bIns="91425" anchor="ctr" anchorCtr="0"/>
          <a:lstStyle>
            <a:lvl1pPr marL="0" marR="0" lvl="0" indent="0" algn="l" rtl="0">
              <a:spcBef>
                <a:spcPts val="0"/>
              </a:spcBef>
              <a:buNone/>
              <a:defRPr sz="1600" b="0" i="0" u="none" strike="noStrike" cap="none">
                <a:solidFill>
                  <a:schemeClr val="lt1"/>
                </a:solidFill>
                <a:latin typeface="Source Sans Pro"/>
                <a:ea typeface="Source Sans Pro"/>
                <a:cs typeface="Source Sans Pro"/>
                <a:sym typeface="Source Sans Pro"/>
              </a:defRPr>
            </a:lvl1pPr>
            <a:lvl2pPr marL="609585" marR="0" lvl="1" indent="0" algn="l" rtl="0">
              <a:spcBef>
                <a:spcPts val="0"/>
              </a:spcBef>
              <a:buNone/>
              <a:defRPr sz="2400" b="0" i="0" u="none" strike="noStrike" cap="none">
                <a:solidFill>
                  <a:schemeClr val="dk1"/>
                </a:solidFill>
                <a:latin typeface="Source Sans Pro"/>
                <a:ea typeface="Source Sans Pro"/>
                <a:cs typeface="Source Sans Pro"/>
                <a:sym typeface="Source Sans Pro"/>
              </a:defRPr>
            </a:lvl2pPr>
            <a:lvl3pPr marL="1219170" marR="0" lvl="2" indent="0" algn="l" rtl="0">
              <a:spcBef>
                <a:spcPts val="0"/>
              </a:spcBef>
              <a:buNone/>
              <a:defRPr sz="2400" b="0" i="0" u="none" strike="noStrike" cap="none">
                <a:solidFill>
                  <a:schemeClr val="dk1"/>
                </a:solidFill>
                <a:latin typeface="Source Sans Pro"/>
                <a:ea typeface="Source Sans Pro"/>
                <a:cs typeface="Source Sans Pro"/>
                <a:sym typeface="Source Sans Pro"/>
              </a:defRPr>
            </a:lvl3pPr>
            <a:lvl4pPr marL="1828754" marR="0" lvl="3" indent="0" algn="l" rtl="0">
              <a:spcBef>
                <a:spcPts val="0"/>
              </a:spcBef>
              <a:buNone/>
              <a:defRPr sz="2400" b="0" i="0" u="none" strike="noStrike" cap="none">
                <a:solidFill>
                  <a:schemeClr val="dk1"/>
                </a:solidFill>
                <a:latin typeface="Source Sans Pro"/>
                <a:ea typeface="Source Sans Pro"/>
                <a:cs typeface="Source Sans Pro"/>
                <a:sym typeface="Source Sans Pro"/>
              </a:defRPr>
            </a:lvl4pPr>
            <a:lvl5pPr marL="2438339" marR="0" lvl="4" indent="0" algn="l" rtl="0">
              <a:spcBef>
                <a:spcPts val="0"/>
              </a:spcBef>
              <a:buNone/>
              <a:defRPr sz="2400" b="0" i="0" u="none" strike="noStrike" cap="none">
                <a:solidFill>
                  <a:schemeClr val="dk1"/>
                </a:solidFill>
                <a:latin typeface="Source Sans Pro"/>
                <a:ea typeface="Source Sans Pro"/>
                <a:cs typeface="Source Sans Pro"/>
                <a:sym typeface="Source Sans Pro"/>
              </a:defRPr>
            </a:lvl5pPr>
            <a:lvl6pPr marL="3047924" marR="0" lvl="5" indent="0" algn="l" rtl="0">
              <a:spcBef>
                <a:spcPts val="0"/>
              </a:spcBef>
              <a:buNone/>
              <a:defRPr sz="2400" b="0" i="0" u="none" strike="noStrike" cap="none">
                <a:solidFill>
                  <a:schemeClr val="dk1"/>
                </a:solidFill>
                <a:latin typeface="Source Sans Pro"/>
                <a:ea typeface="Source Sans Pro"/>
                <a:cs typeface="Source Sans Pro"/>
                <a:sym typeface="Source Sans Pro"/>
              </a:defRPr>
            </a:lvl6pPr>
            <a:lvl7pPr marL="3657509" marR="0" lvl="6" indent="0" algn="l" rtl="0">
              <a:spcBef>
                <a:spcPts val="0"/>
              </a:spcBef>
              <a:buNone/>
              <a:defRPr sz="2400" b="0" i="0" u="none" strike="noStrike" cap="none">
                <a:solidFill>
                  <a:schemeClr val="dk1"/>
                </a:solidFill>
                <a:latin typeface="Source Sans Pro"/>
                <a:ea typeface="Source Sans Pro"/>
                <a:cs typeface="Source Sans Pro"/>
                <a:sym typeface="Source Sans Pro"/>
              </a:defRPr>
            </a:lvl7pPr>
            <a:lvl8pPr marL="4267093" marR="0" lvl="7" indent="0" algn="l" rtl="0">
              <a:spcBef>
                <a:spcPts val="0"/>
              </a:spcBef>
              <a:buNone/>
              <a:defRPr sz="2400" b="0" i="0" u="none" strike="noStrike" cap="none">
                <a:solidFill>
                  <a:schemeClr val="dk1"/>
                </a:solidFill>
                <a:latin typeface="Source Sans Pro"/>
                <a:ea typeface="Source Sans Pro"/>
                <a:cs typeface="Source Sans Pro"/>
                <a:sym typeface="Source Sans Pro"/>
              </a:defRPr>
            </a:lvl8pPr>
            <a:lvl9pPr marL="4876678" marR="0" lvl="8" indent="0" algn="l" rtl="0">
              <a:spcBef>
                <a:spcPts val="0"/>
              </a:spcBef>
              <a:buNone/>
              <a:defRPr sz="2400" b="0" i="0" u="none" strike="noStrike" cap="none">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322669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hyperlink" Target="http://www.noaa.gov/oceans-coasts" TargetMode="External"/><Relationship Id="rId18" Type="http://schemas.openxmlformats.org/officeDocument/2006/relationships/image" Target="../media/image8.png"/><Relationship Id="rId3" Type="http://schemas.openxmlformats.org/officeDocument/2006/relationships/slideLayout" Target="../slideLayouts/slideLayout3.xml"/><Relationship Id="rId21" Type="http://schemas.openxmlformats.org/officeDocument/2006/relationships/image" Target="../media/image11.png"/><Relationship Id="rId7" Type="http://schemas.openxmlformats.org/officeDocument/2006/relationships/hyperlink" Target="http://www.noaa.gov/research" TargetMode="External"/><Relationship Id="rId12" Type="http://schemas.openxmlformats.org/officeDocument/2006/relationships/image" Target="../media/image4.png"/><Relationship Id="rId17" Type="http://schemas.openxmlformats.org/officeDocument/2006/relationships/image" Target="../media/image7.jp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hyperlink" Target="http://www.noaa.gov/fisheries" TargetMode="External"/><Relationship Id="rId5" Type="http://schemas.openxmlformats.org/officeDocument/2006/relationships/hyperlink" Target="http://www.noaa.gov/marine-aviation" TargetMode="External"/><Relationship Id="rId15" Type="http://schemas.openxmlformats.org/officeDocument/2006/relationships/hyperlink" Target="http://www.noaa.gov/weather" TargetMode="External"/><Relationship Id="rId10" Type="http://schemas.openxmlformats.org/officeDocument/2006/relationships/image" Target="../media/image3.png"/><Relationship Id="rId19" Type="http://schemas.openxmlformats.org/officeDocument/2006/relationships/image" Target="../media/image9.png"/><Relationship Id="rId4" Type="http://schemas.openxmlformats.org/officeDocument/2006/relationships/theme" Target="../theme/theme1.xml"/><Relationship Id="rId9" Type="http://schemas.openxmlformats.org/officeDocument/2006/relationships/hyperlink" Target="http://www.noaa.gov/satellites" TargetMode="Externa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oogle Shape;9;p1">
            <a:extLst>
              <a:ext uri="{FF2B5EF4-FFF2-40B4-BE49-F238E27FC236}">
                <a16:creationId xmlns:a16="http://schemas.microsoft.com/office/drawing/2014/main" id="{A075D48C-D911-0A47-B15F-48899FF1F2EA}"/>
              </a:ext>
            </a:extLst>
          </p:cNvPr>
          <p:cNvGrpSpPr/>
          <p:nvPr userDrawn="1"/>
        </p:nvGrpSpPr>
        <p:grpSpPr>
          <a:xfrm>
            <a:off x="-30388" y="0"/>
            <a:ext cx="472440" cy="6858000"/>
            <a:chOff x="-15240" y="0"/>
            <a:chExt cx="472440" cy="6858000"/>
          </a:xfrm>
        </p:grpSpPr>
        <p:sp>
          <p:nvSpPr>
            <p:cNvPr id="8" name="Google Shape;10;p1">
              <a:extLst>
                <a:ext uri="{FF2B5EF4-FFF2-40B4-BE49-F238E27FC236}">
                  <a16:creationId xmlns:a16="http://schemas.microsoft.com/office/drawing/2014/main" id="{2DFD8B66-3FC8-9144-968B-B92CDF89EF32}"/>
                </a:ext>
              </a:extLst>
            </p:cNvPr>
            <p:cNvSpPr/>
            <p:nvPr/>
          </p:nvSpPr>
          <p:spPr>
            <a:xfrm>
              <a:off x="10668" y="0"/>
              <a:ext cx="420624"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Arial"/>
                <a:ea typeface="Arial"/>
                <a:cs typeface="Arial"/>
                <a:sym typeface="Arial"/>
              </a:endParaRPr>
            </a:p>
          </p:txBody>
        </p:sp>
        <p:sp>
          <p:nvSpPr>
            <p:cNvPr id="9" name="Google Shape;11;p1">
              <a:extLst>
                <a:ext uri="{FF2B5EF4-FFF2-40B4-BE49-F238E27FC236}">
                  <a16:creationId xmlns:a16="http://schemas.microsoft.com/office/drawing/2014/main" id="{09CDD093-7F91-6E4C-BF08-145D5B78B6C4}"/>
                </a:ext>
              </a:extLst>
            </p:cNvPr>
            <p:cNvSpPr/>
            <p:nvPr/>
          </p:nvSpPr>
          <p:spPr>
            <a:xfrm>
              <a:off x="16002" y="3197352"/>
              <a:ext cx="409956" cy="1069848"/>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2" b="0" i="0" u="none" strike="noStrike" cap="none">
                <a:solidFill>
                  <a:schemeClr val="lt1"/>
                </a:solidFill>
                <a:latin typeface="Arial"/>
                <a:ea typeface="Arial"/>
                <a:cs typeface="Arial"/>
                <a:sym typeface="Arial"/>
              </a:endParaRPr>
            </a:p>
          </p:txBody>
        </p:sp>
        <p:pic>
          <p:nvPicPr>
            <p:cNvPr id="10" name="Google Shape;12;p1" descr="C:\Users\jacqui.fenner\Desktop\PTT templates\images\noaa icons\noaa_icons-04.png">
              <a:hlinkClick r:id="rId5"/>
              <a:extLst>
                <a:ext uri="{FF2B5EF4-FFF2-40B4-BE49-F238E27FC236}">
                  <a16:creationId xmlns:a16="http://schemas.microsoft.com/office/drawing/2014/main" id="{93888FC4-1E0E-1A44-9DE1-FCCFE1CA9479}"/>
                </a:ext>
              </a:extLst>
            </p:cNvPr>
            <p:cNvPicPr preferRelativeResize="0"/>
            <p:nvPr/>
          </p:nvPicPr>
          <p:blipFill rotWithShape="1">
            <a:blip r:embed="rId6">
              <a:alphaModFix/>
            </a:blip>
            <a:srcRect/>
            <a:stretch/>
          </p:blipFill>
          <p:spPr>
            <a:xfrm>
              <a:off x="-15240" y="5714999"/>
              <a:ext cx="472440" cy="324009"/>
            </a:xfrm>
            <a:prstGeom prst="rect">
              <a:avLst/>
            </a:prstGeom>
            <a:noFill/>
            <a:ln>
              <a:noFill/>
            </a:ln>
          </p:spPr>
        </p:pic>
        <p:pic>
          <p:nvPicPr>
            <p:cNvPr id="11" name="Google Shape;13;p1" descr="C:\Users\jacqui.fenner\Desktop\PTT templates\images\noaa icons\noaa_icons-05.png">
              <a:hlinkClick r:id="rId7"/>
              <a:extLst>
                <a:ext uri="{FF2B5EF4-FFF2-40B4-BE49-F238E27FC236}">
                  <a16:creationId xmlns:a16="http://schemas.microsoft.com/office/drawing/2014/main" id="{4337284B-0F2E-534F-999A-29A76FD7039D}"/>
                </a:ext>
              </a:extLst>
            </p:cNvPr>
            <p:cNvPicPr preferRelativeResize="0"/>
            <p:nvPr/>
          </p:nvPicPr>
          <p:blipFill rotWithShape="1">
            <a:blip r:embed="rId8">
              <a:alphaModFix/>
            </a:blip>
            <a:srcRect/>
            <a:stretch/>
          </p:blipFill>
          <p:spPr>
            <a:xfrm>
              <a:off x="-15240" y="4648200"/>
              <a:ext cx="472440" cy="324009"/>
            </a:xfrm>
            <a:prstGeom prst="rect">
              <a:avLst/>
            </a:prstGeom>
            <a:noFill/>
            <a:ln>
              <a:noFill/>
            </a:ln>
          </p:spPr>
        </p:pic>
        <p:pic>
          <p:nvPicPr>
            <p:cNvPr id="12" name="Google Shape;14;p1" descr="C:\Users\jacqui.fenner\Desktop\PTT templates\images\noaa icons\noaa_icons-06.png">
              <a:hlinkClick r:id="rId9"/>
              <a:extLst>
                <a:ext uri="{FF2B5EF4-FFF2-40B4-BE49-F238E27FC236}">
                  <a16:creationId xmlns:a16="http://schemas.microsoft.com/office/drawing/2014/main" id="{9544536A-A7A1-3040-8142-CFAD41ADCBC4}"/>
                </a:ext>
              </a:extLst>
            </p:cNvPr>
            <p:cNvPicPr preferRelativeResize="0"/>
            <p:nvPr/>
          </p:nvPicPr>
          <p:blipFill rotWithShape="1">
            <a:blip r:embed="rId10">
              <a:alphaModFix/>
            </a:blip>
            <a:srcRect/>
            <a:stretch/>
          </p:blipFill>
          <p:spPr>
            <a:xfrm>
              <a:off x="-15240" y="3581400"/>
              <a:ext cx="472440" cy="324009"/>
            </a:xfrm>
            <a:prstGeom prst="rect">
              <a:avLst/>
            </a:prstGeom>
            <a:noFill/>
            <a:ln>
              <a:noFill/>
            </a:ln>
          </p:spPr>
        </p:pic>
        <p:pic>
          <p:nvPicPr>
            <p:cNvPr id="13" name="Google Shape;15;p1" descr="C:\Users\jacqui.fenner\Desktop\PTT templates\images\noaa icons\noaa_icons-07.png">
              <a:hlinkClick r:id="rId11"/>
              <a:extLst>
                <a:ext uri="{FF2B5EF4-FFF2-40B4-BE49-F238E27FC236}">
                  <a16:creationId xmlns:a16="http://schemas.microsoft.com/office/drawing/2014/main" id="{D3928011-24D2-4A4F-A3AC-A2F5268378E9}"/>
                </a:ext>
              </a:extLst>
            </p:cNvPr>
            <p:cNvPicPr preferRelativeResize="0"/>
            <p:nvPr/>
          </p:nvPicPr>
          <p:blipFill rotWithShape="1">
            <a:blip r:embed="rId12">
              <a:alphaModFix/>
            </a:blip>
            <a:srcRect/>
            <a:stretch/>
          </p:blipFill>
          <p:spPr>
            <a:xfrm>
              <a:off x="-15240" y="2514600"/>
              <a:ext cx="472440" cy="324009"/>
            </a:xfrm>
            <a:prstGeom prst="rect">
              <a:avLst/>
            </a:prstGeom>
            <a:noFill/>
            <a:ln>
              <a:noFill/>
            </a:ln>
          </p:spPr>
        </p:pic>
        <p:pic>
          <p:nvPicPr>
            <p:cNvPr id="14" name="Google Shape;16;p1" descr="C:\Users\jacqui.fenner\Desktop\PTT templates\images\noaa icons\noaa_icons-08.png">
              <a:hlinkClick r:id="rId13"/>
              <a:extLst>
                <a:ext uri="{FF2B5EF4-FFF2-40B4-BE49-F238E27FC236}">
                  <a16:creationId xmlns:a16="http://schemas.microsoft.com/office/drawing/2014/main" id="{8B67FB8F-BF86-4F42-A0E1-059511B404F7}"/>
                </a:ext>
              </a:extLst>
            </p:cNvPr>
            <p:cNvPicPr preferRelativeResize="0"/>
            <p:nvPr/>
          </p:nvPicPr>
          <p:blipFill rotWithShape="1">
            <a:blip r:embed="rId14">
              <a:alphaModFix/>
            </a:blip>
            <a:srcRect/>
            <a:stretch/>
          </p:blipFill>
          <p:spPr>
            <a:xfrm>
              <a:off x="-15240" y="1447800"/>
              <a:ext cx="472440" cy="324009"/>
            </a:xfrm>
            <a:prstGeom prst="rect">
              <a:avLst/>
            </a:prstGeom>
            <a:noFill/>
            <a:ln>
              <a:noFill/>
            </a:ln>
          </p:spPr>
        </p:pic>
        <p:pic>
          <p:nvPicPr>
            <p:cNvPr id="15" name="Google Shape;17;p1" descr="C:\Users\jacqui.fenner\Desktop\PTT templates\images\noaa icons\noaa_icons-10.png">
              <a:hlinkClick r:id="rId15"/>
              <a:extLst>
                <a:ext uri="{FF2B5EF4-FFF2-40B4-BE49-F238E27FC236}">
                  <a16:creationId xmlns:a16="http://schemas.microsoft.com/office/drawing/2014/main" id="{616A9E9B-C3FE-4545-B576-9B62493AC65A}"/>
                </a:ext>
              </a:extLst>
            </p:cNvPr>
            <p:cNvPicPr preferRelativeResize="0"/>
            <p:nvPr/>
          </p:nvPicPr>
          <p:blipFill rotWithShape="1">
            <a:blip r:embed="rId16">
              <a:alphaModFix/>
            </a:blip>
            <a:srcRect/>
            <a:stretch/>
          </p:blipFill>
          <p:spPr>
            <a:xfrm>
              <a:off x="-15240" y="381000"/>
              <a:ext cx="472440" cy="324009"/>
            </a:xfrm>
            <a:prstGeom prst="rect">
              <a:avLst/>
            </a:prstGeom>
            <a:noFill/>
            <a:ln>
              <a:noFill/>
            </a:ln>
          </p:spPr>
        </p:pic>
        <p:grpSp>
          <p:nvGrpSpPr>
            <p:cNvPr id="16" name="Google Shape;18;p1">
              <a:extLst>
                <a:ext uri="{FF2B5EF4-FFF2-40B4-BE49-F238E27FC236}">
                  <a16:creationId xmlns:a16="http://schemas.microsoft.com/office/drawing/2014/main" id="{953DA2BB-9C43-0441-A6AF-A0CB2F973EDB}"/>
                </a:ext>
              </a:extLst>
            </p:cNvPr>
            <p:cNvGrpSpPr/>
            <p:nvPr/>
          </p:nvGrpSpPr>
          <p:grpSpPr>
            <a:xfrm>
              <a:off x="15148" y="0"/>
              <a:ext cx="420624" cy="6858000"/>
              <a:chOff x="15148" y="0"/>
              <a:chExt cx="420624" cy="6858000"/>
            </a:xfrm>
          </p:grpSpPr>
          <p:grpSp>
            <p:nvGrpSpPr>
              <p:cNvPr id="17" name="Google Shape;19;p1">
                <a:extLst>
                  <a:ext uri="{FF2B5EF4-FFF2-40B4-BE49-F238E27FC236}">
                    <a16:creationId xmlns:a16="http://schemas.microsoft.com/office/drawing/2014/main" id="{1B05677F-C2B3-3E45-B887-9948BF055845}"/>
                  </a:ext>
                </a:extLst>
              </p:cNvPr>
              <p:cNvGrpSpPr/>
              <p:nvPr/>
            </p:nvGrpSpPr>
            <p:grpSpPr>
              <a:xfrm>
                <a:off x="15148" y="1066800"/>
                <a:ext cx="420624" cy="5334000"/>
                <a:chOff x="15148" y="1066800"/>
                <a:chExt cx="420624" cy="5334000"/>
              </a:xfrm>
            </p:grpSpPr>
            <p:cxnSp>
              <p:nvCxnSpPr>
                <p:cNvPr id="19" name="Google Shape;20;p1">
                  <a:extLst>
                    <a:ext uri="{FF2B5EF4-FFF2-40B4-BE49-F238E27FC236}">
                      <a16:creationId xmlns:a16="http://schemas.microsoft.com/office/drawing/2014/main" id="{81FC0CF9-E4D8-6F41-9556-EDBBAD4BBD3D}"/>
                    </a:ext>
                  </a:extLst>
                </p:cNvPr>
                <p:cNvCxnSpPr/>
                <p:nvPr/>
              </p:nvCxnSpPr>
              <p:spPr>
                <a:xfrm>
                  <a:off x="15148" y="42672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0" name="Google Shape;21;p1">
                  <a:extLst>
                    <a:ext uri="{FF2B5EF4-FFF2-40B4-BE49-F238E27FC236}">
                      <a16:creationId xmlns:a16="http://schemas.microsoft.com/office/drawing/2014/main" id="{2C9C4E95-B2FA-054E-9EC6-D25BEEAD714A}"/>
                    </a:ext>
                  </a:extLst>
                </p:cNvPr>
                <p:cNvCxnSpPr/>
                <p:nvPr/>
              </p:nvCxnSpPr>
              <p:spPr>
                <a:xfrm>
                  <a:off x="15148" y="32004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1" name="Google Shape;22;p1">
                  <a:extLst>
                    <a:ext uri="{FF2B5EF4-FFF2-40B4-BE49-F238E27FC236}">
                      <a16:creationId xmlns:a16="http://schemas.microsoft.com/office/drawing/2014/main" id="{B4ABBB99-500D-EF48-A9D2-4DBCE08C2CDE}"/>
                    </a:ext>
                  </a:extLst>
                </p:cNvPr>
                <p:cNvCxnSpPr/>
                <p:nvPr/>
              </p:nvCxnSpPr>
              <p:spPr>
                <a:xfrm>
                  <a:off x="15148" y="21336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2" name="Google Shape;23;p1">
                  <a:extLst>
                    <a:ext uri="{FF2B5EF4-FFF2-40B4-BE49-F238E27FC236}">
                      <a16:creationId xmlns:a16="http://schemas.microsoft.com/office/drawing/2014/main" id="{C4194DA3-31F7-3E4E-B7F9-ED6B0C390636}"/>
                    </a:ext>
                  </a:extLst>
                </p:cNvPr>
                <p:cNvCxnSpPr/>
                <p:nvPr/>
              </p:nvCxnSpPr>
              <p:spPr>
                <a:xfrm>
                  <a:off x="15148" y="53340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3" name="Google Shape;24;p1">
                  <a:extLst>
                    <a:ext uri="{FF2B5EF4-FFF2-40B4-BE49-F238E27FC236}">
                      <a16:creationId xmlns:a16="http://schemas.microsoft.com/office/drawing/2014/main" id="{207E0423-9CBC-2341-99C1-BD22ED51B996}"/>
                    </a:ext>
                  </a:extLst>
                </p:cNvPr>
                <p:cNvCxnSpPr/>
                <p:nvPr/>
              </p:nvCxnSpPr>
              <p:spPr>
                <a:xfrm>
                  <a:off x="15148" y="1066800"/>
                  <a:ext cx="420624"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24" name="Google Shape;25;p1">
                  <a:extLst>
                    <a:ext uri="{FF2B5EF4-FFF2-40B4-BE49-F238E27FC236}">
                      <a16:creationId xmlns:a16="http://schemas.microsoft.com/office/drawing/2014/main" id="{ED69ED40-F24C-3249-8D29-D6AB9D0A4575}"/>
                    </a:ext>
                  </a:extLst>
                </p:cNvPr>
                <p:cNvCxnSpPr/>
                <p:nvPr/>
              </p:nvCxnSpPr>
              <p:spPr>
                <a:xfrm>
                  <a:off x="15148" y="6400800"/>
                  <a:ext cx="420624"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18" name="Google Shape;26;p1">
                <a:extLst>
                  <a:ext uri="{FF2B5EF4-FFF2-40B4-BE49-F238E27FC236}">
                    <a16:creationId xmlns:a16="http://schemas.microsoft.com/office/drawing/2014/main" id="{AA6BDA01-1FD5-374B-B62B-E1DB0340B287}"/>
                  </a:ext>
                </a:extLst>
              </p:cNvPr>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
        <p:nvSpPr>
          <p:cNvPr id="29" name="Google Shape;27;p1">
            <a:extLst>
              <a:ext uri="{FF2B5EF4-FFF2-40B4-BE49-F238E27FC236}">
                <a16:creationId xmlns:a16="http://schemas.microsoft.com/office/drawing/2014/main" id="{E6C99787-045C-0A4E-AA38-878B09E3787D}"/>
              </a:ext>
            </a:extLst>
          </p:cNvPr>
          <p:cNvSpPr/>
          <p:nvPr userDrawn="1"/>
        </p:nvSpPr>
        <p:spPr>
          <a:xfrm>
            <a:off x="0" y="6420005"/>
            <a:ext cx="12192000" cy="437995"/>
          </a:xfrm>
          <a:prstGeom prst="rect">
            <a:avLst/>
          </a:prstGeom>
          <a:solidFill>
            <a:srgbClr val="D6F5FF"/>
          </a:solidFill>
          <a:ln>
            <a:noFill/>
          </a:ln>
        </p:spPr>
        <p:txBody>
          <a:bodyPr spcFirstLastPara="1" wrap="square" lIns="91425" tIns="45700" rIns="91425" bIns="45700" anchor="ctr" anchorCtr="0">
            <a:noAutofit/>
          </a:bodyPr>
          <a:lstStyle/>
          <a:p>
            <a:pPr algn="ctr">
              <a:buClr>
                <a:srgbClr val="000000"/>
              </a:buClr>
              <a:buFont typeface="Arial"/>
              <a:buNone/>
            </a:pPr>
            <a:endParaRPr sz="1632" kern="0">
              <a:solidFill>
                <a:srgbClr val="FFFFFF"/>
              </a:solidFill>
              <a:latin typeface="Arial"/>
              <a:ea typeface="Arial"/>
              <a:cs typeface="Arial"/>
              <a:sym typeface="Arial"/>
            </a:endParaRPr>
          </a:p>
        </p:txBody>
      </p:sp>
      <p:sp>
        <p:nvSpPr>
          <p:cNvPr id="32" name="Google Shape;30;p1">
            <a:extLst>
              <a:ext uri="{FF2B5EF4-FFF2-40B4-BE49-F238E27FC236}">
                <a16:creationId xmlns:a16="http://schemas.microsoft.com/office/drawing/2014/main" id="{291A0551-9645-2E42-8931-2648ECA6A6C4}"/>
              </a:ext>
            </a:extLst>
          </p:cNvPr>
          <p:cNvSpPr txBox="1"/>
          <p:nvPr userDrawn="1"/>
        </p:nvSpPr>
        <p:spPr>
          <a:xfrm>
            <a:off x="4556758" y="6551712"/>
            <a:ext cx="7239000" cy="153888"/>
          </a:xfrm>
          <a:prstGeom prst="rect">
            <a:avLst/>
          </a:prstGeom>
          <a:noFill/>
          <a:ln>
            <a:noFill/>
          </a:ln>
        </p:spPr>
        <p:txBody>
          <a:bodyPr spcFirstLastPara="1" wrap="square" lIns="0" tIns="0" rIns="0" bIns="0" anchor="t" anchorCtr="0">
            <a:noAutofit/>
          </a:bodyPr>
          <a:lstStyle/>
          <a:p>
            <a:pPr algn="r">
              <a:buClr>
                <a:srgbClr val="000000"/>
              </a:buClr>
              <a:buFont typeface="Arial"/>
              <a:buNone/>
            </a:pPr>
            <a:r>
              <a:rPr lang="en-US" sz="1000" kern="0" dirty="0">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lang="en-US" sz="1000" kern="0">
                <a:solidFill>
                  <a:srgbClr val="0B4596"/>
                </a:solidFill>
                <a:latin typeface="Arial Narrow"/>
                <a:ea typeface="Arial Narrow"/>
                <a:cs typeface="Arial Narrow"/>
                <a:sym typeface="Arial Narrow"/>
              </a:rPr>
              <a:pPr algn="r">
                <a:buClr>
                  <a:srgbClr val="000000"/>
                </a:buClr>
                <a:buFont typeface="Arial"/>
                <a:buNone/>
              </a:pPr>
              <a:t>‹#›</a:t>
            </a:fld>
            <a:endParaRPr sz="1000" kern="0" dirty="0">
              <a:solidFill>
                <a:srgbClr val="0B4596"/>
              </a:solidFill>
              <a:latin typeface="Arial Narrow"/>
              <a:ea typeface="Arial Narrow"/>
              <a:cs typeface="Arial Narrow"/>
              <a:sym typeface="Arial Narrow"/>
            </a:endParaRPr>
          </a:p>
        </p:txBody>
      </p:sp>
      <p:pic>
        <p:nvPicPr>
          <p:cNvPr id="33" name="Google Shape;31;p1">
            <a:hlinkClick r:id="rId9"/>
            <a:extLst>
              <a:ext uri="{FF2B5EF4-FFF2-40B4-BE49-F238E27FC236}">
                <a16:creationId xmlns:a16="http://schemas.microsoft.com/office/drawing/2014/main" id="{528C5A71-2CFE-DA44-B398-1ACE47340B26}"/>
              </a:ext>
            </a:extLst>
          </p:cNvPr>
          <p:cNvPicPr preferRelativeResize="0"/>
          <p:nvPr userDrawn="1"/>
        </p:nvPicPr>
        <p:blipFill rotWithShape="1">
          <a:blip r:embed="rId17">
            <a:alphaModFix/>
          </a:blip>
          <a:srcRect/>
          <a:stretch/>
        </p:blipFill>
        <p:spPr>
          <a:xfrm>
            <a:off x="11154536" y="223986"/>
            <a:ext cx="762000" cy="762000"/>
          </a:xfrm>
          <a:prstGeom prst="rect">
            <a:avLst/>
          </a:prstGeom>
          <a:noFill/>
          <a:ln>
            <a:noFill/>
          </a:ln>
        </p:spPr>
      </p:pic>
      <p:pic>
        <p:nvPicPr>
          <p:cNvPr id="25" name="Picture 2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0901" y="6447600"/>
            <a:ext cx="369149" cy="369149"/>
          </a:xfrm>
          <a:prstGeom prst="rect">
            <a:avLst/>
          </a:prstGeom>
        </p:spPr>
      </p:pic>
      <p:pic>
        <p:nvPicPr>
          <p:cNvPr id="27" name="Picture 2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34648" y="6447600"/>
            <a:ext cx="370218" cy="370218"/>
          </a:xfrm>
          <a:prstGeom prst="rect">
            <a:avLst/>
          </a:prstGeom>
        </p:spPr>
      </p:pic>
      <p:pic>
        <p:nvPicPr>
          <p:cNvPr id="28" name="Picture 2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246266" y="6447600"/>
            <a:ext cx="578815" cy="369149"/>
          </a:xfrm>
          <a:prstGeom prst="rect">
            <a:avLst/>
          </a:prstGeom>
        </p:spPr>
      </p:pic>
      <p:pic>
        <p:nvPicPr>
          <p:cNvPr id="26" name="Picture 2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34683" y="6440701"/>
            <a:ext cx="389293" cy="389293"/>
          </a:xfrm>
          <a:prstGeom prst="rect">
            <a:avLst/>
          </a:prstGeom>
        </p:spPr>
      </p:pic>
    </p:spTree>
    <p:extLst>
      <p:ext uri="{BB962C8B-B14F-4D97-AF65-F5344CB8AC3E}">
        <p14:creationId xmlns:p14="http://schemas.microsoft.com/office/powerpoint/2010/main" val="3157518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doi.org/10.1175/MWR-D-20-0242.1"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slideLayout" Target="../slideLayouts/slideLayout3.xml"/><Relationship Id="rId4" Type="http://schemas.openxmlformats.org/officeDocument/2006/relationships/video" Target="../media/media3.mp4"/></Relationships>
</file>

<file path=ppt/slides/_rels/slide18.xml.rels><?xml version="1.0" encoding="UTF-8" standalone="yes"?>
<Relationships xmlns="http://schemas.openxmlformats.org/package/2006/relationships"><Relationship Id="rId8" Type="http://schemas.openxmlformats.org/officeDocument/2006/relationships/hyperlink" Target="https://weather.cod.edu/satrad/" TargetMode="External"/><Relationship Id="rId3" Type="http://schemas.openxmlformats.org/officeDocument/2006/relationships/hyperlink" Target="https://repository.library.noaa.gov/view/noaa/27429" TargetMode="External"/><Relationship Id="rId7" Type="http://schemas.openxmlformats.org/officeDocument/2006/relationships/hyperlink" Target="https://www.weathernerds.org/satellite/" TargetMode="External"/><Relationship Id="rId2" Type="http://schemas.openxmlformats.org/officeDocument/2006/relationships/hyperlink" Target="https://doi.org/10.1175/MWR-D-20-0242.1" TargetMode="External"/><Relationship Id="rId1" Type="http://schemas.openxmlformats.org/officeDocument/2006/relationships/slideLayout" Target="../slideLayouts/slideLayout3.xml"/><Relationship Id="rId6" Type="http://schemas.openxmlformats.org/officeDocument/2006/relationships/hyperlink" Target="https://www.star.nesdis.noaa.gov/GOES/index.php" TargetMode="External"/><Relationship Id="rId5" Type="http://schemas.openxmlformats.org/officeDocument/2006/relationships/hyperlink" Target="https://lightning.umd.edu/glm/" TargetMode="External"/><Relationship Id="rId4" Type="http://schemas.openxmlformats.org/officeDocument/2006/relationships/hyperlink" Target="https://vlab.ncep.noaa.gov/web/geostationary-lightning-mapper"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BBDB-CC2F-0C4A-9A15-81D5DA4C1995}"/>
              </a:ext>
            </a:extLst>
          </p:cNvPr>
          <p:cNvSpPr>
            <a:spLocks noGrp="1"/>
          </p:cNvSpPr>
          <p:nvPr>
            <p:ph type="ctrTitle"/>
          </p:nvPr>
        </p:nvSpPr>
        <p:spPr>
          <a:xfrm>
            <a:off x="2607212" y="1186550"/>
            <a:ext cx="8594188" cy="873760"/>
          </a:xfrm>
        </p:spPr>
        <p:txBody>
          <a:bodyPr/>
          <a:lstStyle/>
          <a:p>
            <a:pPr>
              <a:lnSpc>
                <a:spcPct val="110000"/>
              </a:lnSpc>
            </a:pPr>
            <a:r>
              <a:rPr lang="en-US" dirty="0"/>
              <a:t>Status of Operational GLM Products</a:t>
            </a:r>
          </a:p>
        </p:txBody>
      </p:sp>
      <p:sp>
        <p:nvSpPr>
          <p:cNvPr id="4" name="Google Shape;58;p2">
            <a:extLst>
              <a:ext uri="{FF2B5EF4-FFF2-40B4-BE49-F238E27FC236}">
                <a16:creationId xmlns:a16="http://schemas.microsoft.com/office/drawing/2014/main" id="{FE428226-5E14-0E48-A56D-E382B50D23A8}"/>
              </a:ext>
            </a:extLst>
          </p:cNvPr>
          <p:cNvSpPr txBox="1">
            <a:spLocks noGrp="1"/>
          </p:cNvSpPr>
          <p:nvPr>
            <p:ph type="subTitle" idx="1"/>
          </p:nvPr>
        </p:nvSpPr>
        <p:spPr>
          <a:xfrm>
            <a:off x="2607212" y="2604812"/>
            <a:ext cx="7514562" cy="111921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2000" b="1" cap="none">
                <a:solidFill>
                  <a:schemeClr val="lt2"/>
                </a:solidFill>
                <a:latin typeface="Candara"/>
                <a:ea typeface="Candara"/>
                <a:cs typeface="Candara"/>
                <a:sym typeface="Candara"/>
              </a:defRPr>
            </a:lvl1pPr>
            <a:lvl2pPr lvl="1" algn="l">
              <a:spcBef>
                <a:spcPts val="0"/>
              </a:spcBef>
              <a:spcAft>
                <a:spcPts val="0"/>
              </a:spcAft>
              <a:buSzPts val="2250"/>
              <a:buChar char="•"/>
              <a:defRPr/>
            </a:lvl2pPr>
            <a:lvl3pPr lvl="2" algn="l">
              <a:spcBef>
                <a:spcPts val="0"/>
              </a:spcBef>
              <a:spcAft>
                <a:spcPts val="0"/>
              </a:spcAft>
              <a:buSzPts val="2160"/>
              <a:buChar char="–"/>
              <a:defRPr/>
            </a:lvl3pPr>
            <a:lvl4pPr lvl="3" algn="l">
              <a:spcBef>
                <a:spcPts val="0"/>
              </a:spcBef>
              <a:spcAft>
                <a:spcPts val="0"/>
              </a:spcAft>
              <a:buSzPts val="1800"/>
              <a:buChar char="•"/>
              <a:defRPr/>
            </a:lvl4pPr>
            <a:lvl5pPr lvl="4" algn="l">
              <a:spcBef>
                <a:spcPts val="0"/>
              </a:spcBef>
              <a:spcAft>
                <a:spcPts val="0"/>
              </a:spcAft>
              <a:buSzPts val="1602"/>
              <a:buChar char="-"/>
              <a:defRPr/>
            </a:lvl5pPr>
            <a:lvl6pPr lvl="5" algn="l">
              <a:spcBef>
                <a:spcPts val="0"/>
              </a:spcBef>
              <a:spcAft>
                <a:spcPts val="0"/>
              </a:spcAft>
              <a:buSzPts val="1602"/>
              <a:buChar char="-"/>
              <a:defRPr/>
            </a:lvl6pPr>
            <a:lvl7pPr lvl="6" algn="l">
              <a:spcBef>
                <a:spcPts val="0"/>
              </a:spcBef>
              <a:spcAft>
                <a:spcPts val="0"/>
              </a:spcAft>
              <a:buSzPts val="1602"/>
              <a:buChar char="-"/>
              <a:defRPr/>
            </a:lvl7pPr>
            <a:lvl8pPr lvl="7" algn="l">
              <a:spcBef>
                <a:spcPts val="0"/>
              </a:spcBef>
              <a:spcAft>
                <a:spcPts val="0"/>
              </a:spcAft>
              <a:buSzPts val="1602"/>
              <a:buChar char="-"/>
              <a:defRPr/>
            </a:lvl8pPr>
            <a:lvl9pPr lvl="8" algn="l">
              <a:spcBef>
                <a:spcPts val="0"/>
              </a:spcBef>
              <a:spcAft>
                <a:spcPts val="0"/>
              </a:spcAft>
              <a:buSzPts val="1602"/>
              <a:buChar char="-"/>
              <a:defRPr/>
            </a:lvl9pPr>
          </a:lstStyle>
          <a:p>
            <a:r>
              <a:rPr lang="en-US" dirty="0"/>
              <a:t>Scott Rudlosky, NESDIS/STAR</a:t>
            </a:r>
          </a:p>
          <a:p>
            <a:r>
              <a:rPr lang="en-US" b="0" dirty="0"/>
              <a:t>GLM Science Meeting</a:t>
            </a:r>
          </a:p>
          <a:p>
            <a:r>
              <a:rPr lang="en-US" b="0" dirty="0"/>
              <a:t>September 21, 2021</a:t>
            </a:r>
          </a:p>
          <a:p>
            <a:pPr>
              <a:spcAft>
                <a:spcPts val="1800"/>
              </a:spcAft>
            </a:pPr>
            <a:endParaRPr lang="en-US" dirty="0"/>
          </a:p>
        </p:txBody>
      </p:sp>
    </p:spTree>
    <p:extLst>
      <p:ext uri="{BB962C8B-B14F-4D97-AF65-F5344CB8AC3E}">
        <p14:creationId xmlns:p14="http://schemas.microsoft.com/office/powerpoint/2010/main" val="316850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416457" y="1035862"/>
            <a:ext cx="11651811"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u="sng" dirty="0">
                <a:solidFill>
                  <a:schemeClr val="tx1"/>
                </a:solidFill>
                <a:latin typeface="Calibri" panose="020F0502020204030204" pitchFamily="34" charset="0"/>
              </a:rPr>
              <a:t>Take Home Points</a:t>
            </a:r>
            <a:r>
              <a:rPr lang="en-US" sz="2400" b="1" dirty="0">
                <a:solidFill>
                  <a:schemeClr val="tx1"/>
                </a:solidFill>
                <a:latin typeface="Calibri" panose="020F0502020204030204" pitchFamily="34" charset="0"/>
              </a:rPr>
              <a:t>:  </a:t>
            </a:r>
          </a:p>
          <a:p>
            <a:pPr lvl="1">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High-resolution seasonal and diurnal lightning distributions reveal many features that merit future study as more GLM data become available  </a:t>
            </a:r>
          </a:p>
          <a:p>
            <a:pPr lvl="1">
              <a:lnSpc>
                <a:spcPct val="110000"/>
              </a:lnSpc>
              <a:spcBef>
                <a:spcPts val="0"/>
              </a:spcBef>
              <a:spcAft>
                <a:spcPts val="18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Compositing this information over many years will definitively describe both the seasonal and diurnal variability throughout the broad GLM coverage area</a:t>
            </a:r>
          </a:p>
          <a:p>
            <a:pPr>
              <a:lnSpc>
                <a:spcPct val="110000"/>
              </a:lnSpc>
              <a:spcBef>
                <a:spcPts val="0"/>
              </a:spcBef>
              <a:spcAft>
                <a:spcPts val="1800"/>
              </a:spcAft>
              <a:buClr>
                <a:schemeClr val="tx1"/>
              </a:buClr>
              <a:buSzPct val="90000"/>
              <a:buFont typeface="Wingdings" panose="05000000000000000000" pitchFamily="2" charset="2"/>
              <a:buChar char="§"/>
            </a:pPr>
            <a:r>
              <a:rPr lang="en-US" sz="2400" b="1" u="sng" dirty="0">
                <a:solidFill>
                  <a:schemeClr val="tx1"/>
                </a:solidFill>
                <a:latin typeface="Calibri" panose="020F0502020204030204" pitchFamily="34" charset="0"/>
              </a:rPr>
              <a:t>Acknowledgments</a:t>
            </a:r>
            <a:r>
              <a:rPr lang="en-US" sz="2400" b="1" dirty="0">
                <a:solidFill>
                  <a:schemeClr val="tx1"/>
                </a:solidFill>
                <a:latin typeface="Calibri" panose="020F0502020204030204" pitchFamily="34" charset="0"/>
              </a:rPr>
              <a:t>:  Scott and Katrina thank Steve Goodman, Eric </a:t>
            </a:r>
            <a:r>
              <a:rPr lang="en-US" sz="2400" b="1" dirty="0" err="1">
                <a:solidFill>
                  <a:schemeClr val="tx1"/>
                </a:solidFill>
                <a:latin typeface="Calibri" panose="020F0502020204030204" pitchFamily="34" charset="0"/>
              </a:rPr>
              <a:t>Bruning</a:t>
            </a:r>
            <a:r>
              <a:rPr lang="en-US" sz="2400" b="1" dirty="0">
                <a:solidFill>
                  <a:schemeClr val="tx1"/>
                </a:solidFill>
                <a:latin typeface="Calibri" panose="020F0502020204030204" pitchFamily="34" charset="0"/>
              </a:rPr>
              <a:t>, Rachel Albrecht, and two anonymous reviewers for their contributions to this manuscript </a:t>
            </a:r>
          </a:p>
          <a:p>
            <a:pPr>
              <a:lnSpc>
                <a:spcPct val="110000"/>
              </a:lnSpc>
              <a:spcBef>
                <a:spcPts val="0"/>
              </a:spcBef>
              <a:spcAft>
                <a:spcPts val="1800"/>
              </a:spcAft>
              <a:buClr>
                <a:schemeClr val="tx1"/>
              </a:buClr>
              <a:buSzPct val="90000"/>
              <a:buFont typeface="Wingdings" panose="05000000000000000000" pitchFamily="2" charset="2"/>
              <a:buChar char="§"/>
            </a:pPr>
            <a:r>
              <a:rPr lang="en-US" sz="2400" b="1" u="sng" dirty="0">
                <a:solidFill>
                  <a:schemeClr val="tx1"/>
                </a:solidFill>
                <a:latin typeface="Calibri" panose="020F0502020204030204" pitchFamily="34" charset="0"/>
              </a:rPr>
              <a:t>Reference</a:t>
            </a:r>
            <a:r>
              <a:rPr lang="en-US" sz="2400" b="1" dirty="0">
                <a:solidFill>
                  <a:schemeClr val="tx1"/>
                </a:solidFill>
                <a:latin typeface="Calibri" panose="020F0502020204030204" pitchFamily="34" charset="0"/>
              </a:rPr>
              <a:t>:  Rudlosky, S. D., and K. S. </a:t>
            </a:r>
            <a:r>
              <a:rPr lang="en-US" sz="2400" b="1" dirty="0" err="1">
                <a:solidFill>
                  <a:schemeClr val="tx1"/>
                </a:solidFill>
                <a:latin typeface="Calibri" panose="020F0502020204030204" pitchFamily="34" charset="0"/>
              </a:rPr>
              <a:t>Virts</a:t>
            </a:r>
            <a:r>
              <a:rPr lang="en-US" sz="2400" b="1" dirty="0">
                <a:solidFill>
                  <a:schemeClr val="tx1"/>
                </a:solidFill>
                <a:latin typeface="Calibri" panose="020F0502020204030204" pitchFamily="34" charset="0"/>
              </a:rPr>
              <a:t>, 2021: Dual Geostationary Lightning Mapper Observations. </a:t>
            </a:r>
            <a:r>
              <a:rPr lang="en-US" sz="2400" b="1" i="1" dirty="0">
                <a:solidFill>
                  <a:schemeClr val="tx1"/>
                </a:solidFill>
                <a:latin typeface="Calibri" panose="020F0502020204030204" pitchFamily="34" charset="0"/>
              </a:rPr>
              <a:t>Mon. </a:t>
            </a:r>
            <a:r>
              <a:rPr lang="en-US" sz="2400" b="1" i="1" dirty="0" err="1">
                <a:solidFill>
                  <a:schemeClr val="tx1"/>
                </a:solidFill>
                <a:latin typeface="Calibri" panose="020F0502020204030204" pitchFamily="34" charset="0"/>
              </a:rPr>
              <a:t>Wea</a:t>
            </a:r>
            <a:r>
              <a:rPr lang="en-US" sz="2400" b="1" i="1" dirty="0">
                <a:solidFill>
                  <a:schemeClr val="tx1"/>
                </a:solidFill>
                <a:latin typeface="Calibri" panose="020F0502020204030204" pitchFamily="34" charset="0"/>
              </a:rPr>
              <a:t>. Rev.</a:t>
            </a:r>
            <a:r>
              <a:rPr lang="en-US" sz="2400" b="1" dirty="0">
                <a:solidFill>
                  <a:schemeClr val="tx1"/>
                </a:solidFill>
                <a:latin typeface="Calibri" panose="020F0502020204030204" pitchFamily="34" charset="0"/>
              </a:rPr>
              <a:t>, </a:t>
            </a:r>
            <a:r>
              <a:rPr lang="en-US" sz="2400" b="1" dirty="0" err="1">
                <a:solidFill>
                  <a:schemeClr val="tx1"/>
                </a:solidFill>
                <a:latin typeface="Calibri" panose="020F0502020204030204" pitchFamily="34" charset="0"/>
              </a:rPr>
              <a:t>doi</a:t>
            </a:r>
            <a:r>
              <a:rPr lang="en-US" sz="2400" b="1" dirty="0">
                <a:solidFill>
                  <a:schemeClr val="tx1"/>
                </a:solidFill>
                <a:latin typeface="Calibri" panose="020F0502020204030204" pitchFamily="34" charset="0"/>
              </a:rPr>
              <a:t>: </a:t>
            </a:r>
            <a:r>
              <a:rPr lang="en-US" sz="2400" b="1" dirty="0">
                <a:solidFill>
                  <a:schemeClr val="tx1"/>
                </a:solidFill>
                <a:latin typeface="Calibri" panose="020F0502020204030204" pitchFamily="34" charset="0"/>
                <a:hlinkClick r:id="rId2"/>
              </a:rPr>
              <a:t>https://doi.org/10.1175/MWR-D-20-0242.1</a:t>
            </a:r>
            <a:endParaRPr lang="en-US" sz="2400" b="1" dirty="0">
              <a:solidFill>
                <a:schemeClr val="tx1"/>
              </a:solidFill>
              <a:latin typeface="Calibri" panose="020F0502020204030204" pitchFamily="34" charset="0"/>
            </a:endParaRPr>
          </a:p>
        </p:txBody>
      </p:sp>
      <p:sp>
        <p:nvSpPr>
          <p:cNvPr id="10" name="Title 1"/>
          <p:cNvSpPr>
            <a:spLocks noGrp="1"/>
          </p:cNvSpPr>
          <p:nvPr>
            <p:ph type="title"/>
          </p:nvPr>
        </p:nvSpPr>
        <p:spPr>
          <a:xfrm>
            <a:off x="561314" y="117690"/>
            <a:ext cx="10474860" cy="1150291"/>
          </a:xfrm>
        </p:spPr>
        <p:txBody>
          <a:bodyPr anchor="t">
            <a:noAutofit/>
          </a:bodyPr>
          <a:lstStyle/>
          <a:p>
            <a:pPr algn="l">
              <a:lnSpc>
                <a:spcPct val="100000"/>
              </a:lnSpc>
            </a:pPr>
            <a:r>
              <a:rPr lang="en-US" sz="3600" b="1" dirty="0">
                <a:latin typeface="Calibri" panose="020F0502020204030204" pitchFamily="34" charset="0"/>
              </a:rPr>
              <a:t>Dual Geostationary Lightning Mapper Observations</a:t>
            </a:r>
          </a:p>
        </p:txBody>
      </p:sp>
    </p:spTree>
    <p:extLst>
      <p:ext uri="{BB962C8B-B14F-4D97-AF65-F5344CB8AC3E}">
        <p14:creationId xmlns:p14="http://schemas.microsoft.com/office/powerpoint/2010/main" val="2898241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Gridded GLM Products</a:t>
            </a:r>
          </a:p>
        </p:txBody>
      </p:sp>
      <p:sp>
        <p:nvSpPr>
          <p:cNvPr id="3" name="Text Placeholder 2"/>
          <p:cNvSpPr>
            <a:spLocks noGrp="1"/>
          </p:cNvSpPr>
          <p:nvPr>
            <p:ph type="body" idx="1"/>
          </p:nvPr>
        </p:nvSpPr>
        <p:spPr>
          <a:xfrm>
            <a:off x="416458" y="945330"/>
            <a:ext cx="6731707"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GLM observations fundamentally differ from the ground-based lightning data most familiar to forecasters </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Initial demonstrations revealed that the early GLM tools were not well suited for real GLM data</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Motivated an intensive effort to develop a new suite of gridded GLM products tailored to NWS operations (efforts supported by GOES-R and JTTI)</a:t>
            </a:r>
          </a:p>
          <a:p>
            <a:pPr>
              <a:lnSpc>
                <a:spcPct val="110000"/>
              </a:lnSpc>
              <a:spcBef>
                <a:spcPts val="0"/>
              </a:spcBef>
              <a:spcAft>
                <a:spcPts val="1200"/>
              </a:spcAft>
              <a:buClr>
                <a:schemeClr val="tx1"/>
              </a:buClr>
              <a:buSzPct val="90000"/>
              <a:buFont typeface="Wingdings" panose="05000000000000000000" pitchFamily="2" charset="2"/>
              <a:buChar char="§"/>
            </a:pPr>
            <a:endParaRPr lang="en-US" sz="2300" b="1" dirty="0">
              <a:solidFill>
                <a:schemeClr val="tx1"/>
              </a:solidFill>
              <a:latin typeface="Calibri" panose="020F0502020204030204" pitchFamily="34" charset="0"/>
            </a:endParaRPr>
          </a:p>
        </p:txBody>
      </p:sp>
      <p:pic>
        <p:nvPicPr>
          <p:cNvPr id="8" name="Picture 7">
            <a:extLst>
              <a:ext uri="{FF2B5EF4-FFF2-40B4-BE49-F238E27FC236}">
                <a16:creationId xmlns:a16="http://schemas.microsoft.com/office/drawing/2014/main" id="{07253508-BE86-4D6D-A513-F5F8C92AB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790" y="1115443"/>
            <a:ext cx="4904393" cy="3726432"/>
          </a:xfrm>
          <a:prstGeom prst="rect">
            <a:avLst/>
          </a:prstGeom>
        </p:spPr>
      </p:pic>
      <p:sp>
        <p:nvSpPr>
          <p:cNvPr id="9" name="TextBox 8">
            <a:extLst>
              <a:ext uri="{FF2B5EF4-FFF2-40B4-BE49-F238E27FC236}">
                <a16:creationId xmlns:a16="http://schemas.microsoft.com/office/drawing/2014/main" id="{FC093C5A-7676-41E8-9A39-A24F6BA1E8F9}"/>
              </a:ext>
            </a:extLst>
          </p:cNvPr>
          <p:cNvSpPr txBox="1"/>
          <p:nvPr/>
        </p:nvSpPr>
        <p:spPr>
          <a:xfrm>
            <a:off x="7195790" y="4380210"/>
            <a:ext cx="3447152" cy="461665"/>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Flash Extent Density</a:t>
            </a:r>
          </a:p>
        </p:txBody>
      </p:sp>
      <p:sp>
        <p:nvSpPr>
          <p:cNvPr id="10" name="Text Placeholder 2">
            <a:extLst>
              <a:ext uri="{FF2B5EF4-FFF2-40B4-BE49-F238E27FC236}">
                <a16:creationId xmlns:a16="http://schemas.microsoft.com/office/drawing/2014/main" id="{DEFD3FAB-2E1F-4EBE-902D-A2F861F72A77}"/>
              </a:ext>
            </a:extLst>
          </p:cNvPr>
          <p:cNvSpPr txBox="1">
            <a:spLocks/>
          </p:cNvSpPr>
          <p:nvPr/>
        </p:nvSpPr>
        <p:spPr>
          <a:xfrm>
            <a:off x="416458" y="4498155"/>
            <a:ext cx="11636099" cy="2397945"/>
          </a:xfrm>
          <a:prstGeom prst="rect">
            <a:avLst/>
          </a:prstGeom>
          <a:noFill/>
          <a:ln>
            <a:noFill/>
          </a:ln>
        </p:spPr>
        <p:txBody>
          <a:bodyPr wrap="square" lIns="91425" tIns="91425" rIns="91425" bIns="91425" anchor="t" anchorCtr="0">
            <a:noAutofit/>
          </a:bodyPr>
          <a:lstStyle>
            <a:lvl1pPr marL="465655" marR="0" lvl="0" indent="-242141" algn="l" defTabSz="914400" rtl="0" eaLnBrk="1" latinLnBrk="0" hangingPunct="1">
              <a:lnSpc>
                <a:spcPct val="90000"/>
              </a:lnSpc>
              <a:spcBef>
                <a:spcPts val="2667"/>
              </a:spcBef>
              <a:buClr>
                <a:srgbClr val="6DB7D7"/>
              </a:buClr>
              <a:buSzPct val="110000"/>
              <a:buFont typeface="Noto Sans Symbols"/>
              <a:buChar char="●"/>
              <a:defRPr sz="3200" b="0" i="0" u="none" strike="noStrike" kern="1200" cap="none">
                <a:solidFill>
                  <a:srgbClr val="595959"/>
                </a:solidFill>
                <a:latin typeface="Source Sans Pro"/>
                <a:ea typeface="Source Sans Pro"/>
                <a:cs typeface="Source Sans Pro"/>
                <a:sym typeface="Source Sans Pro"/>
              </a:defRPr>
            </a:lvl1pPr>
            <a:lvl2pPr marL="914377" marR="0" lvl="1" indent="-252300" algn="l" defTabSz="914400" rtl="0" eaLnBrk="1" latinLnBrk="0" hangingPunct="1">
              <a:lnSpc>
                <a:spcPct val="90000"/>
              </a:lnSpc>
              <a:spcBef>
                <a:spcPts val="800"/>
              </a:spcBef>
              <a:buClr>
                <a:srgbClr val="205C77"/>
              </a:buClr>
              <a:buSzPct val="110000"/>
              <a:buFont typeface="Noto Sans Symbols"/>
              <a:buChar char="●"/>
              <a:defRPr sz="2933" b="0" i="0" u="none" strike="noStrike" kern="1200" cap="none">
                <a:solidFill>
                  <a:srgbClr val="595959"/>
                </a:solidFill>
                <a:latin typeface="Source Sans Pro"/>
                <a:ea typeface="Source Sans Pro"/>
                <a:cs typeface="Source Sans Pro"/>
                <a:sym typeface="Source Sans Pro"/>
              </a:defRPr>
            </a:lvl2pPr>
            <a:lvl3pPr marL="1291134" marR="0" lvl="2" indent="-190495" algn="l" defTabSz="914400" rtl="0" eaLnBrk="1" latinLnBrk="0" hangingPunct="1">
              <a:lnSpc>
                <a:spcPct val="90000"/>
              </a:lnSpc>
              <a:spcBef>
                <a:spcPts val="800"/>
              </a:spcBef>
              <a:buClr>
                <a:srgbClr val="6DB7D7"/>
              </a:buClr>
              <a:buSzPct val="110000"/>
              <a:buFont typeface="Noto Sans Symbols"/>
              <a:buChar char="●"/>
              <a:defRPr sz="2667" b="0" i="0" u="none" strike="noStrike" kern="1200" cap="none">
                <a:solidFill>
                  <a:srgbClr val="595959"/>
                </a:solidFill>
                <a:latin typeface="Source Sans Pro"/>
                <a:ea typeface="Source Sans Pro"/>
                <a:cs typeface="Source Sans Pro"/>
                <a:sym typeface="Source Sans Pro"/>
              </a:defRPr>
            </a:lvl3pPr>
            <a:lvl4pPr marL="1684825" marR="0" lvl="3" indent="-230286" algn="l" defTabSz="914400" rtl="0" eaLnBrk="1" latinLnBrk="0" hangingPunct="1">
              <a:lnSpc>
                <a:spcPct val="90000"/>
              </a:lnSpc>
              <a:spcBef>
                <a:spcPts val="800"/>
              </a:spcBef>
              <a:buClr>
                <a:srgbClr val="205C7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4pPr>
            <a:lvl5pPr marL="2061582" marR="0" lvl="4" indent="-217587" algn="l" defTabSz="914400" rtl="0" eaLnBrk="1" latinLnBrk="0" hangingPunct="1">
              <a:lnSpc>
                <a:spcPct val="90000"/>
              </a:lnSpc>
              <a:spcBef>
                <a:spcPts val="80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5pPr>
            <a:lvl6pPr marL="2438339" marR="0" lvl="5" indent="-221821" algn="l" defTabSz="914400" rtl="0" eaLnBrk="1" latinLnBrk="0" hangingPunct="1">
              <a:lnSpc>
                <a:spcPct val="90000"/>
              </a:lnSpc>
              <a:spcBef>
                <a:spcPts val="480"/>
              </a:spcBef>
              <a:buClr>
                <a:schemeClr val="accent2"/>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6pPr>
            <a:lvl7pPr marL="2823563" marR="0" lvl="6" indent="-217588" algn="l" defTabSz="914400" rtl="0" eaLnBrk="1" latinLnBrk="0" hangingPunct="1">
              <a:lnSpc>
                <a:spcPct val="90000"/>
              </a:lnSpc>
              <a:spcBef>
                <a:spcPts val="48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7pPr>
            <a:lvl8pPr marL="3198204" marR="0" lvl="7" indent="-219705" algn="l" defTabSz="914400" rtl="0" eaLnBrk="1" latinLnBrk="0" hangingPunct="1">
              <a:lnSpc>
                <a:spcPct val="90000"/>
              </a:lnSpc>
              <a:spcBef>
                <a:spcPts val="480"/>
              </a:spcBef>
              <a:buClr>
                <a:schemeClr val="accent2"/>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8pPr>
            <a:lvl9pPr marL="3585544" marR="0" lvl="8" indent="-217588" algn="l" defTabSz="914400" rtl="0" eaLnBrk="1" latinLnBrk="0" hangingPunct="1">
              <a:lnSpc>
                <a:spcPct val="90000"/>
              </a:lnSpc>
              <a:spcBef>
                <a:spcPts val="480"/>
              </a:spcBef>
              <a:buClr>
                <a:srgbClr val="6DB7D7"/>
              </a:buClr>
              <a:buSzPct val="109999"/>
              <a:buFont typeface="Noto Sans Symbols"/>
              <a:buChar char="●"/>
              <a:defRPr sz="2400" b="0" i="0" u="none" strike="noStrike" kern="1200" cap="none">
                <a:solidFill>
                  <a:srgbClr val="595959"/>
                </a:solidFill>
                <a:latin typeface="Source Sans Pro"/>
                <a:ea typeface="Source Sans Pro"/>
                <a:cs typeface="Source Sans Pro"/>
                <a:sym typeface="Source Sans Pro"/>
              </a:defRPr>
            </a:lvl9p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New gridded GLM products restore and                                                                        disseminate the spatial footprint information while greatly reducing file size</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Gridded GLM products re-navigate the GLM event latitude / longitude to the 2×2 km Advanced Baseline Imager (ABI) fixed grid</a:t>
            </a:r>
          </a:p>
        </p:txBody>
      </p:sp>
    </p:spTree>
    <p:extLst>
      <p:ext uri="{BB962C8B-B14F-4D97-AF65-F5344CB8AC3E}">
        <p14:creationId xmlns:p14="http://schemas.microsoft.com/office/powerpoint/2010/main" val="312788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413907708"/>
              </p:ext>
            </p:extLst>
          </p:nvPr>
        </p:nvGraphicFramePr>
        <p:xfrm>
          <a:off x="734278" y="2938289"/>
          <a:ext cx="10834448" cy="1550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85025" y="3906664"/>
            <a:ext cx="1240742" cy="276999"/>
          </a:xfrm>
          <a:prstGeom prst="rect">
            <a:avLst/>
          </a:prstGeom>
          <a:noFill/>
        </p:spPr>
        <p:txBody>
          <a:bodyPr wrap="square" rtlCol="0">
            <a:spAutoFit/>
          </a:bodyPr>
          <a:lstStyle/>
          <a:p>
            <a:pPr algn="ctr"/>
            <a:r>
              <a:rPr lang="en-US" sz="1200" dirty="0"/>
              <a:t>August 2018</a:t>
            </a:r>
          </a:p>
        </p:txBody>
      </p:sp>
      <p:sp>
        <p:nvSpPr>
          <p:cNvPr id="7" name="TextBox 6"/>
          <p:cNvSpPr txBox="1"/>
          <p:nvPr/>
        </p:nvSpPr>
        <p:spPr>
          <a:xfrm>
            <a:off x="3987032" y="3906664"/>
            <a:ext cx="1599392" cy="276999"/>
          </a:xfrm>
          <a:prstGeom prst="rect">
            <a:avLst/>
          </a:prstGeom>
          <a:noFill/>
        </p:spPr>
        <p:txBody>
          <a:bodyPr wrap="square" rtlCol="0">
            <a:spAutoFit/>
          </a:bodyPr>
          <a:lstStyle/>
          <a:p>
            <a:pPr algn="ctr"/>
            <a:r>
              <a:rPr lang="en-US" sz="1200" dirty="0"/>
              <a:t>May 2019</a:t>
            </a:r>
          </a:p>
        </p:txBody>
      </p:sp>
      <p:sp>
        <p:nvSpPr>
          <p:cNvPr id="8" name="TextBox 7"/>
          <p:cNvSpPr txBox="1"/>
          <p:nvPr/>
        </p:nvSpPr>
        <p:spPr>
          <a:xfrm>
            <a:off x="2541626" y="3239914"/>
            <a:ext cx="1240742" cy="276999"/>
          </a:xfrm>
          <a:prstGeom prst="rect">
            <a:avLst/>
          </a:prstGeom>
          <a:noFill/>
        </p:spPr>
        <p:txBody>
          <a:bodyPr wrap="square" rtlCol="0">
            <a:spAutoFit/>
          </a:bodyPr>
          <a:lstStyle/>
          <a:p>
            <a:pPr algn="ctr"/>
            <a:r>
              <a:rPr lang="en-US" sz="1200" dirty="0"/>
              <a:t>April 2019</a:t>
            </a:r>
          </a:p>
        </p:txBody>
      </p:sp>
      <p:sp>
        <p:nvSpPr>
          <p:cNvPr id="9" name="TextBox 8"/>
          <p:cNvSpPr txBox="1"/>
          <p:nvPr/>
        </p:nvSpPr>
        <p:spPr>
          <a:xfrm>
            <a:off x="5616259" y="3239914"/>
            <a:ext cx="1599392" cy="276999"/>
          </a:xfrm>
          <a:prstGeom prst="rect">
            <a:avLst/>
          </a:prstGeom>
          <a:noFill/>
        </p:spPr>
        <p:txBody>
          <a:bodyPr wrap="square" rtlCol="0">
            <a:spAutoFit/>
          </a:bodyPr>
          <a:lstStyle/>
          <a:p>
            <a:pPr algn="ctr"/>
            <a:r>
              <a:rPr lang="en-US" sz="1200" dirty="0"/>
              <a:t>November 2019</a:t>
            </a:r>
          </a:p>
        </p:txBody>
      </p:sp>
      <p:sp>
        <p:nvSpPr>
          <p:cNvPr id="10" name="TextBox 9"/>
          <p:cNvSpPr txBox="1"/>
          <p:nvPr/>
        </p:nvSpPr>
        <p:spPr>
          <a:xfrm>
            <a:off x="7280970" y="3906664"/>
            <a:ext cx="1599392" cy="276999"/>
          </a:xfrm>
          <a:prstGeom prst="rect">
            <a:avLst/>
          </a:prstGeom>
          <a:noFill/>
        </p:spPr>
        <p:txBody>
          <a:bodyPr wrap="square" rtlCol="0">
            <a:spAutoFit/>
          </a:bodyPr>
          <a:lstStyle/>
          <a:p>
            <a:pPr algn="ctr"/>
            <a:r>
              <a:rPr lang="en-US" sz="1200" dirty="0"/>
              <a:t>March 2020</a:t>
            </a:r>
          </a:p>
        </p:txBody>
      </p:sp>
      <p:sp>
        <p:nvSpPr>
          <p:cNvPr id="11" name="TextBox 10"/>
          <p:cNvSpPr txBox="1"/>
          <p:nvPr/>
        </p:nvSpPr>
        <p:spPr>
          <a:xfrm>
            <a:off x="8888302" y="3239914"/>
            <a:ext cx="1599392" cy="276999"/>
          </a:xfrm>
          <a:prstGeom prst="rect">
            <a:avLst/>
          </a:prstGeom>
          <a:noFill/>
        </p:spPr>
        <p:txBody>
          <a:bodyPr wrap="square" rtlCol="0">
            <a:spAutoFit/>
          </a:bodyPr>
          <a:lstStyle/>
          <a:p>
            <a:pPr algn="ctr"/>
            <a:r>
              <a:rPr lang="en-US" sz="1200" dirty="0"/>
              <a:t>June 2020</a:t>
            </a:r>
          </a:p>
        </p:txBody>
      </p:sp>
      <p:graphicFrame>
        <p:nvGraphicFramePr>
          <p:cNvPr id="12" name="Content Placeholder 4"/>
          <p:cNvGraphicFramePr>
            <a:graphicFrameLocks/>
          </p:cNvGraphicFramePr>
          <p:nvPr>
            <p:extLst>
              <p:ext uri="{D42A27DB-BD31-4B8C-83A1-F6EECF244321}">
                <p14:modId xmlns:p14="http://schemas.microsoft.com/office/powerpoint/2010/main" val="2781935546"/>
              </p:ext>
            </p:extLst>
          </p:nvPr>
        </p:nvGraphicFramePr>
        <p:xfrm>
          <a:off x="675100" y="975402"/>
          <a:ext cx="10440575" cy="1550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TextBox 12"/>
          <p:cNvSpPr txBox="1"/>
          <p:nvPr/>
        </p:nvSpPr>
        <p:spPr>
          <a:xfrm>
            <a:off x="825846" y="1943777"/>
            <a:ext cx="1219201" cy="276999"/>
          </a:xfrm>
          <a:prstGeom prst="rect">
            <a:avLst/>
          </a:prstGeom>
          <a:noFill/>
        </p:spPr>
        <p:txBody>
          <a:bodyPr wrap="square" rtlCol="0">
            <a:spAutoFit/>
          </a:bodyPr>
          <a:lstStyle/>
          <a:p>
            <a:pPr algn="ctr"/>
            <a:r>
              <a:rPr lang="en-US" sz="1200" dirty="0"/>
              <a:t>November 2016</a:t>
            </a:r>
          </a:p>
        </p:txBody>
      </p:sp>
      <p:sp>
        <p:nvSpPr>
          <p:cNvPr id="14" name="TextBox 13"/>
          <p:cNvSpPr txBox="1"/>
          <p:nvPr/>
        </p:nvSpPr>
        <p:spPr>
          <a:xfrm>
            <a:off x="3800930" y="1943777"/>
            <a:ext cx="1571625" cy="276999"/>
          </a:xfrm>
          <a:prstGeom prst="rect">
            <a:avLst/>
          </a:prstGeom>
          <a:noFill/>
        </p:spPr>
        <p:txBody>
          <a:bodyPr wrap="square" rtlCol="0">
            <a:spAutoFit/>
          </a:bodyPr>
          <a:lstStyle/>
          <a:p>
            <a:pPr algn="ctr"/>
            <a:r>
              <a:rPr lang="en-US" sz="1200" dirty="0"/>
              <a:t>July 2017</a:t>
            </a:r>
          </a:p>
        </p:txBody>
      </p:sp>
      <p:sp>
        <p:nvSpPr>
          <p:cNvPr id="15" name="TextBox 14"/>
          <p:cNvSpPr txBox="1"/>
          <p:nvPr/>
        </p:nvSpPr>
        <p:spPr>
          <a:xfrm>
            <a:off x="2392175" y="1277027"/>
            <a:ext cx="1219201" cy="276999"/>
          </a:xfrm>
          <a:prstGeom prst="rect">
            <a:avLst/>
          </a:prstGeom>
          <a:noFill/>
        </p:spPr>
        <p:txBody>
          <a:bodyPr wrap="square" rtlCol="0">
            <a:spAutoFit/>
          </a:bodyPr>
          <a:lstStyle/>
          <a:p>
            <a:pPr algn="ctr"/>
            <a:r>
              <a:rPr lang="en-US" sz="1200" dirty="0"/>
              <a:t>April 2016</a:t>
            </a:r>
          </a:p>
        </p:txBody>
      </p:sp>
      <p:sp>
        <p:nvSpPr>
          <p:cNvPr id="16" name="TextBox 15"/>
          <p:cNvSpPr txBox="1"/>
          <p:nvPr/>
        </p:nvSpPr>
        <p:spPr>
          <a:xfrm>
            <a:off x="5374198" y="1277027"/>
            <a:ext cx="1571625" cy="276999"/>
          </a:xfrm>
          <a:prstGeom prst="rect">
            <a:avLst/>
          </a:prstGeom>
          <a:noFill/>
        </p:spPr>
        <p:txBody>
          <a:bodyPr wrap="square" rtlCol="0">
            <a:spAutoFit/>
          </a:bodyPr>
          <a:lstStyle/>
          <a:p>
            <a:pPr algn="ctr"/>
            <a:r>
              <a:rPr lang="en-US" sz="1200" dirty="0"/>
              <a:t>December 2017</a:t>
            </a:r>
          </a:p>
        </p:txBody>
      </p:sp>
      <p:sp>
        <p:nvSpPr>
          <p:cNvPr id="17" name="TextBox 16"/>
          <p:cNvSpPr txBox="1"/>
          <p:nvPr/>
        </p:nvSpPr>
        <p:spPr>
          <a:xfrm>
            <a:off x="6957868" y="1943777"/>
            <a:ext cx="1571625" cy="276999"/>
          </a:xfrm>
          <a:prstGeom prst="rect">
            <a:avLst/>
          </a:prstGeom>
          <a:noFill/>
        </p:spPr>
        <p:txBody>
          <a:bodyPr wrap="square" rtlCol="0">
            <a:spAutoFit/>
          </a:bodyPr>
          <a:lstStyle/>
          <a:p>
            <a:pPr algn="ctr"/>
            <a:r>
              <a:rPr lang="en-US" sz="1200" dirty="0"/>
              <a:t>May 2018</a:t>
            </a:r>
          </a:p>
        </p:txBody>
      </p:sp>
      <p:sp>
        <p:nvSpPr>
          <p:cNvPr id="18" name="TextBox 17"/>
          <p:cNvSpPr txBox="1"/>
          <p:nvPr/>
        </p:nvSpPr>
        <p:spPr>
          <a:xfrm>
            <a:off x="8519907" y="1277027"/>
            <a:ext cx="1571625" cy="276999"/>
          </a:xfrm>
          <a:prstGeom prst="rect">
            <a:avLst/>
          </a:prstGeom>
          <a:noFill/>
        </p:spPr>
        <p:txBody>
          <a:bodyPr wrap="square" rtlCol="0">
            <a:spAutoFit/>
          </a:bodyPr>
          <a:lstStyle/>
          <a:p>
            <a:pPr algn="ctr"/>
            <a:r>
              <a:rPr lang="en-US" sz="1200" dirty="0"/>
              <a:t>June 2018</a:t>
            </a:r>
          </a:p>
        </p:txBody>
      </p:sp>
      <p:sp>
        <p:nvSpPr>
          <p:cNvPr id="21" name="Title 1">
            <a:extLst>
              <a:ext uri="{FF2B5EF4-FFF2-40B4-BE49-F238E27FC236}">
                <a16:creationId xmlns:a16="http://schemas.microsoft.com/office/drawing/2014/main" id="{88BDBD90-4107-4A92-82C5-F5CC636A4550}"/>
              </a:ext>
            </a:extLst>
          </p:cNvPr>
          <p:cNvSpPr>
            <a:spLocks noGrp="1"/>
          </p:cNvSpPr>
          <p:nvPr>
            <p:ph type="title"/>
          </p:nvPr>
        </p:nvSpPr>
        <p:spPr>
          <a:xfrm>
            <a:off x="561314" y="117690"/>
            <a:ext cx="9678155" cy="706175"/>
          </a:xfrm>
        </p:spPr>
        <p:txBody>
          <a:bodyPr>
            <a:noAutofit/>
          </a:bodyPr>
          <a:lstStyle/>
          <a:p>
            <a:pPr algn="l"/>
            <a:r>
              <a:rPr lang="en-US" sz="3600" b="1" dirty="0">
                <a:latin typeface="Calibri" panose="020F0502020204030204" pitchFamily="34" charset="0"/>
              </a:rPr>
              <a:t>GLM Gridded Product Timeline</a:t>
            </a:r>
          </a:p>
        </p:txBody>
      </p:sp>
      <p:cxnSp>
        <p:nvCxnSpPr>
          <p:cNvPr id="38" name="Straight Connector 37">
            <a:extLst>
              <a:ext uri="{FF2B5EF4-FFF2-40B4-BE49-F238E27FC236}">
                <a16:creationId xmlns:a16="http://schemas.microsoft.com/office/drawing/2014/main" id="{447BAB71-7C5A-48E5-A4C4-AC4EB7615628}"/>
              </a:ext>
            </a:extLst>
          </p:cNvPr>
          <p:cNvCxnSpPr/>
          <p:nvPr/>
        </p:nvCxnSpPr>
        <p:spPr>
          <a:xfrm>
            <a:off x="419100" y="2667000"/>
            <a:ext cx="117729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7DA6663-8157-4F92-B36E-41F2CB0CAF30}"/>
              </a:ext>
            </a:extLst>
          </p:cNvPr>
          <p:cNvSpPr txBox="1"/>
          <p:nvPr/>
        </p:nvSpPr>
        <p:spPr>
          <a:xfrm>
            <a:off x="419100" y="749205"/>
            <a:ext cx="1219200" cy="369332"/>
          </a:xfrm>
          <a:prstGeom prst="rect">
            <a:avLst/>
          </a:prstGeom>
          <a:noFill/>
        </p:spPr>
        <p:txBody>
          <a:bodyPr wrap="square" rtlCol="0">
            <a:spAutoFit/>
          </a:bodyPr>
          <a:lstStyle/>
          <a:p>
            <a:r>
              <a:rPr lang="en-US" b="1" dirty="0"/>
              <a:t>Phase 1</a:t>
            </a:r>
          </a:p>
        </p:txBody>
      </p:sp>
      <p:sp>
        <p:nvSpPr>
          <p:cNvPr id="41" name="TextBox 40">
            <a:extLst>
              <a:ext uri="{FF2B5EF4-FFF2-40B4-BE49-F238E27FC236}">
                <a16:creationId xmlns:a16="http://schemas.microsoft.com/office/drawing/2014/main" id="{8E507B76-27AF-4034-9E8F-9744D58D1A5C}"/>
              </a:ext>
            </a:extLst>
          </p:cNvPr>
          <p:cNvSpPr txBox="1"/>
          <p:nvPr/>
        </p:nvSpPr>
        <p:spPr>
          <a:xfrm>
            <a:off x="419100" y="2711355"/>
            <a:ext cx="1219200" cy="369332"/>
          </a:xfrm>
          <a:prstGeom prst="rect">
            <a:avLst/>
          </a:prstGeom>
          <a:noFill/>
        </p:spPr>
        <p:txBody>
          <a:bodyPr wrap="square" rtlCol="0">
            <a:spAutoFit/>
          </a:bodyPr>
          <a:lstStyle/>
          <a:p>
            <a:r>
              <a:rPr lang="en-US" b="1" dirty="0"/>
              <a:t>Phase 2</a:t>
            </a:r>
          </a:p>
        </p:txBody>
      </p:sp>
      <p:cxnSp>
        <p:nvCxnSpPr>
          <p:cNvPr id="42" name="Straight Connector 41">
            <a:extLst>
              <a:ext uri="{FF2B5EF4-FFF2-40B4-BE49-F238E27FC236}">
                <a16:creationId xmlns:a16="http://schemas.microsoft.com/office/drawing/2014/main" id="{DB44E847-D8B1-4A2F-ACFD-BEEFC981F96D}"/>
              </a:ext>
            </a:extLst>
          </p:cNvPr>
          <p:cNvCxnSpPr/>
          <p:nvPr/>
        </p:nvCxnSpPr>
        <p:spPr>
          <a:xfrm>
            <a:off x="419100" y="4572000"/>
            <a:ext cx="117729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31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GLM JTTI Project</a:t>
            </a:r>
          </a:p>
        </p:txBody>
      </p:sp>
      <p:sp>
        <p:nvSpPr>
          <p:cNvPr id="3" name="Text Placeholder 2"/>
          <p:cNvSpPr>
            <a:spLocks noGrp="1"/>
          </p:cNvSpPr>
          <p:nvPr>
            <p:ph type="body" idx="1"/>
          </p:nvPr>
        </p:nvSpPr>
        <p:spPr>
          <a:xfrm>
            <a:off x="416459" y="945330"/>
            <a:ext cx="11670766"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JTTI project laid the ground work for NESDIS generation and distribution of the recommended GLM gridded product suite by developing four main components…</a:t>
            </a:r>
          </a:p>
          <a:p>
            <a:pPr marL="1129436" lvl="1" indent="-457200">
              <a:lnSpc>
                <a:spcPct val="110000"/>
              </a:lnSpc>
              <a:spcBef>
                <a:spcPts val="0"/>
              </a:spcBef>
              <a:spcAft>
                <a:spcPts val="1200"/>
              </a:spcAft>
              <a:buClr>
                <a:schemeClr val="tx1"/>
              </a:buClr>
              <a:buSzPct val="90000"/>
              <a:buFont typeface="+mj-lt"/>
              <a:buAutoNum type="arabicParenR"/>
            </a:pPr>
            <a:r>
              <a:rPr lang="en-US" sz="2300" b="1" dirty="0">
                <a:solidFill>
                  <a:schemeClr val="tx1"/>
                </a:solidFill>
                <a:latin typeface="Calibri" panose="020F0502020204030204" pitchFamily="34" charset="0"/>
              </a:rPr>
              <a:t>Standard GLM algorithm software package (</a:t>
            </a:r>
            <a:r>
              <a:rPr lang="en-US" sz="2300" b="1" dirty="0" err="1">
                <a:solidFill>
                  <a:schemeClr val="tx1"/>
                </a:solidFill>
                <a:latin typeface="Calibri" panose="020F0502020204030204" pitchFamily="34" charset="0"/>
              </a:rPr>
              <a:t>glmtools</a:t>
            </a:r>
            <a:r>
              <a:rPr lang="en-US" sz="2300" b="1" dirty="0">
                <a:solidFill>
                  <a:schemeClr val="tx1"/>
                </a:solidFill>
                <a:latin typeface="Calibri" panose="020F0502020204030204" pitchFamily="34" charset="0"/>
              </a:rPr>
              <a:t>) that produces a baseline set of GLM products sufficiently mature to be transitioned to NOAA operations</a:t>
            </a:r>
          </a:p>
          <a:p>
            <a:pPr marL="1129436" lvl="1" indent="-457200">
              <a:lnSpc>
                <a:spcPct val="110000"/>
              </a:lnSpc>
              <a:spcBef>
                <a:spcPts val="0"/>
              </a:spcBef>
              <a:spcAft>
                <a:spcPts val="1200"/>
              </a:spcAft>
              <a:buClr>
                <a:schemeClr val="tx1"/>
              </a:buClr>
              <a:buSzPct val="90000"/>
              <a:buFont typeface="+mj-lt"/>
              <a:buAutoNum type="arabicParenR"/>
            </a:pPr>
            <a:r>
              <a:rPr lang="en-US" sz="2300" b="1" dirty="0">
                <a:solidFill>
                  <a:schemeClr val="tx1"/>
                </a:solidFill>
                <a:latin typeface="Calibri" panose="020F0502020204030204" pitchFamily="34" charset="0"/>
              </a:rPr>
              <a:t>Baseline GLM gridded products distributed initially via experimental channels then via more robust generation/distribution channels</a:t>
            </a:r>
          </a:p>
          <a:p>
            <a:pPr marL="1129436" lvl="1" indent="-457200">
              <a:lnSpc>
                <a:spcPct val="110000"/>
              </a:lnSpc>
              <a:spcBef>
                <a:spcPts val="0"/>
              </a:spcBef>
              <a:spcAft>
                <a:spcPts val="1200"/>
              </a:spcAft>
              <a:buClr>
                <a:schemeClr val="tx1"/>
              </a:buClr>
              <a:buSzPct val="90000"/>
              <a:buFont typeface="+mj-lt"/>
              <a:buAutoNum type="arabicParenR"/>
            </a:pPr>
            <a:r>
              <a:rPr lang="en-US" sz="2300" b="1" dirty="0">
                <a:solidFill>
                  <a:schemeClr val="tx1"/>
                </a:solidFill>
                <a:latin typeface="Calibri" panose="020F0502020204030204" pitchFamily="34" charset="0"/>
              </a:rPr>
              <a:t>Complete set of GLM-related AWIPS modifications committed to baseline software</a:t>
            </a:r>
          </a:p>
          <a:p>
            <a:pPr marL="1129436" lvl="1" indent="-457200">
              <a:lnSpc>
                <a:spcPct val="110000"/>
              </a:lnSpc>
              <a:spcBef>
                <a:spcPts val="0"/>
              </a:spcBef>
              <a:spcAft>
                <a:spcPts val="1200"/>
              </a:spcAft>
              <a:buClr>
                <a:schemeClr val="tx1"/>
              </a:buClr>
              <a:buSzPct val="90000"/>
              <a:buFont typeface="+mj-lt"/>
              <a:buAutoNum type="arabicParenR"/>
            </a:pPr>
            <a:r>
              <a:rPr lang="en-US" sz="2300" b="1" dirty="0">
                <a:solidFill>
                  <a:schemeClr val="tx1"/>
                </a:solidFill>
                <a:latin typeface="Calibri" panose="020F0502020204030204" pitchFamily="34" charset="0"/>
              </a:rPr>
              <a:t>Gridded product descriptions and guides – training materials are routinely generated and distributed via GLM-specific websites, short courses, and other NWS outreach activities (e.g., field demonstrations)</a:t>
            </a:r>
          </a:p>
          <a:p>
            <a:pPr>
              <a:lnSpc>
                <a:spcPct val="110000"/>
              </a:lnSpc>
              <a:spcBef>
                <a:spcPts val="0"/>
              </a:spcBef>
              <a:spcAft>
                <a:spcPts val="1200"/>
              </a:spcAft>
              <a:buClr>
                <a:schemeClr val="tx1"/>
              </a:buClr>
              <a:buSzPct val="90000"/>
              <a:buFont typeface="Wingdings" panose="05000000000000000000" pitchFamily="2" charset="2"/>
              <a:buChar char="§"/>
            </a:pPr>
            <a:endParaRPr lang="en-US" sz="23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276462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NWS User Request</a:t>
            </a:r>
          </a:p>
        </p:txBody>
      </p:sp>
      <p:sp>
        <p:nvSpPr>
          <p:cNvPr id="3" name="Text Placeholder 2"/>
          <p:cNvSpPr>
            <a:spLocks noGrp="1"/>
          </p:cNvSpPr>
          <p:nvPr>
            <p:ph type="body" idx="1"/>
          </p:nvPr>
        </p:nvSpPr>
        <p:spPr>
          <a:xfrm>
            <a:off x="416458" y="945330"/>
            <a:ext cx="11546941"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“Characteristics of the GLM Level 2 files make them incompatible with the operational NWS software (e.g., file size, format, and frequency).” </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“Rather than building and deploying extensive AWIPS software updates, a suite of gridded products were tailored to the sensor characteristics and forecaster needs.”</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“At this time, the Flash Extent Density (FED) field proved conclusive for operational implementation. This request is for the 1-minute and 5-minute flash extent density products to flow as tiles through the AWIPS interface, along with more detailed real-time information regarding data quality.”</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“The present procedures for generating and distributing the gridded GLM products are unsustainable in the long term.” </a:t>
            </a:r>
          </a:p>
        </p:txBody>
      </p:sp>
    </p:spTree>
    <p:extLst>
      <p:ext uri="{BB962C8B-B14F-4D97-AF65-F5344CB8AC3E}">
        <p14:creationId xmlns:p14="http://schemas.microsoft.com/office/powerpoint/2010/main" val="619465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734278" y="2938289"/>
          <a:ext cx="10834448" cy="1550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85025" y="3906664"/>
            <a:ext cx="1240742" cy="276999"/>
          </a:xfrm>
          <a:prstGeom prst="rect">
            <a:avLst/>
          </a:prstGeom>
          <a:noFill/>
        </p:spPr>
        <p:txBody>
          <a:bodyPr wrap="square" rtlCol="0">
            <a:spAutoFit/>
          </a:bodyPr>
          <a:lstStyle/>
          <a:p>
            <a:pPr algn="ctr"/>
            <a:r>
              <a:rPr lang="en-US" sz="1200" dirty="0"/>
              <a:t>August 2018</a:t>
            </a:r>
          </a:p>
        </p:txBody>
      </p:sp>
      <p:sp>
        <p:nvSpPr>
          <p:cNvPr id="7" name="TextBox 6"/>
          <p:cNvSpPr txBox="1"/>
          <p:nvPr/>
        </p:nvSpPr>
        <p:spPr>
          <a:xfrm>
            <a:off x="3987032" y="3906664"/>
            <a:ext cx="1599392" cy="276999"/>
          </a:xfrm>
          <a:prstGeom prst="rect">
            <a:avLst/>
          </a:prstGeom>
          <a:noFill/>
        </p:spPr>
        <p:txBody>
          <a:bodyPr wrap="square" rtlCol="0">
            <a:spAutoFit/>
          </a:bodyPr>
          <a:lstStyle/>
          <a:p>
            <a:pPr algn="ctr"/>
            <a:r>
              <a:rPr lang="en-US" sz="1200" dirty="0"/>
              <a:t>May 2019</a:t>
            </a:r>
          </a:p>
        </p:txBody>
      </p:sp>
      <p:sp>
        <p:nvSpPr>
          <p:cNvPr id="8" name="TextBox 7"/>
          <p:cNvSpPr txBox="1"/>
          <p:nvPr/>
        </p:nvSpPr>
        <p:spPr>
          <a:xfrm>
            <a:off x="2541626" y="3239914"/>
            <a:ext cx="1240742" cy="276999"/>
          </a:xfrm>
          <a:prstGeom prst="rect">
            <a:avLst/>
          </a:prstGeom>
          <a:noFill/>
        </p:spPr>
        <p:txBody>
          <a:bodyPr wrap="square" rtlCol="0">
            <a:spAutoFit/>
          </a:bodyPr>
          <a:lstStyle/>
          <a:p>
            <a:pPr algn="ctr"/>
            <a:r>
              <a:rPr lang="en-US" sz="1200" dirty="0"/>
              <a:t>April 2019</a:t>
            </a:r>
          </a:p>
        </p:txBody>
      </p:sp>
      <p:sp>
        <p:nvSpPr>
          <p:cNvPr id="9" name="TextBox 8"/>
          <p:cNvSpPr txBox="1"/>
          <p:nvPr/>
        </p:nvSpPr>
        <p:spPr>
          <a:xfrm>
            <a:off x="5616259" y="3239914"/>
            <a:ext cx="1599392" cy="276999"/>
          </a:xfrm>
          <a:prstGeom prst="rect">
            <a:avLst/>
          </a:prstGeom>
          <a:noFill/>
        </p:spPr>
        <p:txBody>
          <a:bodyPr wrap="square" rtlCol="0">
            <a:spAutoFit/>
          </a:bodyPr>
          <a:lstStyle/>
          <a:p>
            <a:pPr algn="ctr"/>
            <a:r>
              <a:rPr lang="en-US" sz="1200" dirty="0"/>
              <a:t>November 2019</a:t>
            </a:r>
          </a:p>
        </p:txBody>
      </p:sp>
      <p:sp>
        <p:nvSpPr>
          <p:cNvPr id="10" name="TextBox 9"/>
          <p:cNvSpPr txBox="1"/>
          <p:nvPr/>
        </p:nvSpPr>
        <p:spPr>
          <a:xfrm>
            <a:off x="7280970" y="3906664"/>
            <a:ext cx="1599392" cy="276999"/>
          </a:xfrm>
          <a:prstGeom prst="rect">
            <a:avLst/>
          </a:prstGeom>
          <a:noFill/>
        </p:spPr>
        <p:txBody>
          <a:bodyPr wrap="square" rtlCol="0">
            <a:spAutoFit/>
          </a:bodyPr>
          <a:lstStyle/>
          <a:p>
            <a:pPr algn="ctr"/>
            <a:r>
              <a:rPr lang="en-US" sz="1200" dirty="0"/>
              <a:t>March 2020</a:t>
            </a:r>
          </a:p>
        </p:txBody>
      </p:sp>
      <p:sp>
        <p:nvSpPr>
          <p:cNvPr id="11" name="TextBox 10"/>
          <p:cNvSpPr txBox="1"/>
          <p:nvPr/>
        </p:nvSpPr>
        <p:spPr>
          <a:xfrm>
            <a:off x="8888302" y="3239914"/>
            <a:ext cx="1599392" cy="276999"/>
          </a:xfrm>
          <a:prstGeom prst="rect">
            <a:avLst/>
          </a:prstGeom>
          <a:noFill/>
        </p:spPr>
        <p:txBody>
          <a:bodyPr wrap="square" rtlCol="0">
            <a:spAutoFit/>
          </a:bodyPr>
          <a:lstStyle/>
          <a:p>
            <a:pPr algn="ctr"/>
            <a:r>
              <a:rPr lang="en-US" sz="1200" dirty="0"/>
              <a:t>June 2020</a:t>
            </a:r>
          </a:p>
        </p:txBody>
      </p:sp>
      <p:graphicFrame>
        <p:nvGraphicFramePr>
          <p:cNvPr id="12" name="Content Placeholder 4"/>
          <p:cNvGraphicFramePr>
            <a:graphicFrameLocks/>
          </p:cNvGraphicFramePr>
          <p:nvPr>
            <p:extLst/>
          </p:nvPr>
        </p:nvGraphicFramePr>
        <p:xfrm>
          <a:off x="675100" y="975402"/>
          <a:ext cx="10440575" cy="1550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3" name="TextBox 12"/>
          <p:cNvSpPr txBox="1"/>
          <p:nvPr/>
        </p:nvSpPr>
        <p:spPr>
          <a:xfrm>
            <a:off x="825846" y="1943777"/>
            <a:ext cx="1219201" cy="276999"/>
          </a:xfrm>
          <a:prstGeom prst="rect">
            <a:avLst/>
          </a:prstGeom>
          <a:noFill/>
        </p:spPr>
        <p:txBody>
          <a:bodyPr wrap="square" rtlCol="0">
            <a:spAutoFit/>
          </a:bodyPr>
          <a:lstStyle/>
          <a:p>
            <a:pPr algn="ctr"/>
            <a:r>
              <a:rPr lang="en-US" sz="1200" dirty="0"/>
              <a:t>November 2016</a:t>
            </a:r>
          </a:p>
        </p:txBody>
      </p:sp>
      <p:sp>
        <p:nvSpPr>
          <p:cNvPr id="14" name="TextBox 13"/>
          <p:cNvSpPr txBox="1"/>
          <p:nvPr/>
        </p:nvSpPr>
        <p:spPr>
          <a:xfrm>
            <a:off x="3800930" y="1943777"/>
            <a:ext cx="1571625" cy="276999"/>
          </a:xfrm>
          <a:prstGeom prst="rect">
            <a:avLst/>
          </a:prstGeom>
          <a:noFill/>
        </p:spPr>
        <p:txBody>
          <a:bodyPr wrap="square" rtlCol="0">
            <a:spAutoFit/>
          </a:bodyPr>
          <a:lstStyle/>
          <a:p>
            <a:pPr algn="ctr"/>
            <a:r>
              <a:rPr lang="en-US" sz="1200" dirty="0"/>
              <a:t>July 2017</a:t>
            </a:r>
          </a:p>
        </p:txBody>
      </p:sp>
      <p:sp>
        <p:nvSpPr>
          <p:cNvPr id="15" name="TextBox 14"/>
          <p:cNvSpPr txBox="1"/>
          <p:nvPr/>
        </p:nvSpPr>
        <p:spPr>
          <a:xfrm>
            <a:off x="2392175" y="1277027"/>
            <a:ext cx="1219201" cy="276999"/>
          </a:xfrm>
          <a:prstGeom prst="rect">
            <a:avLst/>
          </a:prstGeom>
          <a:noFill/>
        </p:spPr>
        <p:txBody>
          <a:bodyPr wrap="square" rtlCol="0">
            <a:spAutoFit/>
          </a:bodyPr>
          <a:lstStyle/>
          <a:p>
            <a:pPr algn="ctr"/>
            <a:r>
              <a:rPr lang="en-US" sz="1200" dirty="0"/>
              <a:t>April 2016</a:t>
            </a:r>
          </a:p>
        </p:txBody>
      </p:sp>
      <p:sp>
        <p:nvSpPr>
          <p:cNvPr id="16" name="TextBox 15"/>
          <p:cNvSpPr txBox="1"/>
          <p:nvPr/>
        </p:nvSpPr>
        <p:spPr>
          <a:xfrm>
            <a:off x="5374198" y="1277027"/>
            <a:ext cx="1571625" cy="276999"/>
          </a:xfrm>
          <a:prstGeom prst="rect">
            <a:avLst/>
          </a:prstGeom>
          <a:noFill/>
        </p:spPr>
        <p:txBody>
          <a:bodyPr wrap="square" rtlCol="0">
            <a:spAutoFit/>
          </a:bodyPr>
          <a:lstStyle/>
          <a:p>
            <a:pPr algn="ctr"/>
            <a:r>
              <a:rPr lang="en-US" sz="1200" dirty="0"/>
              <a:t>December 2017</a:t>
            </a:r>
          </a:p>
        </p:txBody>
      </p:sp>
      <p:sp>
        <p:nvSpPr>
          <p:cNvPr id="17" name="TextBox 16"/>
          <p:cNvSpPr txBox="1"/>
          <p:nvPr/>
        </p:nvSpPr>
        <p:spPr>
          <a:xfrm>
            <a:off x="6957868" y="1943777"/>
            <a:ext cx="1571625" cy="276999"/>
          </a:xfrm>
          <a:prstGeom prst="rect">
            <a:avLst/>
          </a:prstGeom>
          <a:noFill/>
        </p:spPr>
        <p:txBody>
          <a:bodyPr wrap="square" rtlCol="0">
            <a:spAutoFit/>
          </a:bodyPr>
          <a:lstStyle/>
          <a:p>
            <a:pPr algn="ctr"/>
            <a:r>
              <a:rPr lang="en-US" sz="1200" dirty="0"/>
              <a:t>May 2018</a:t>
            </a:r>
          </a:p>
        </p:txBody>
      </p:sp>
      <p:sp>
        <p:nvSpPr>
          <p:cNvPr id="18" name="TextBox 17"/>
          <p:cNvSpPr txBox="1"/>
          <p:nvPr/>
        </p:nvSpPr>
        <p:spPr>
          <a:xfrm>
            <a:off x="8519907" y="1277027"/>
            <a:ext cx="1571625" cy="276999"/>
          </a:xfrm>
          <a:prstGeom prst="rect">
            <a:avLst/>
          </a:prstGeom>
          <a:noFill/>
        </p:spPr>
        <p:txBody>
          <a:bodyPr wrap="square" rtlCol="0">
            <a:spAutoFit/>
          </a:bodyPr>
          <a:lstStyle/>
          <a:p>
            <a:pPr algn="ctr"/>
            <a:r>
              <a:rPr lang="en-US" sz="1200" dirty="0"/>
              <a:t>June 2018</a:t>
            </a:r>
          </a:p>
        </p:txBody>
      </p:sp>
      <p:sp>
        <p:nvSpPr>
          <p:cNvPr id="21" name="Title 1">
            <a:extLst>
              <a:ext uri="{FF2B5EF4-FFF2-40B4-BE49-F238E27FC236}">
                <a16:creationId xmlns:a16="http://schemas.microsoft.com/office/drawing/2014/main" id="{88BDBD90-4107-4A92-82C5-F5CC636A4550}"/>
              </a:ext>
            </a:extLst>
          </p:cNvPr>
          <p:cNvSpPr>
            <a:spLocks noGrp="1"/>
          </p:cNvSpPr>
          <p:nvPr>
            <p:ph type="title"/>
          </p:nvPr>
        </p:nvSpPr>
        <p:spPr>
          <a:xfrm>
            <a:off x="561314" y="117690"/>
            <a:ext cx="9678155" cy="706175"/>
          </a:xfrm>
        </p:spPr>
        <p:txBody>
          <a:bodyPr>
            <a:noAutofit/>
          </a:bodyPr>
          <a:lstStyle/>
          <a:p>
            <a:pPr algn="l"/>
            <a:r>
              <a:rPr lang="en-US" sz="3600" b="1" dirty="0">
                <a:latin typeface="Calibri" panose="020F0502020204030204" pitchFamily="34" charset="0"/>
              </a:rPr>
              <a:t>GLM Gridded Product Timeline</a:t>
            </a:r>
          </a:p>
        </p:txBody>
      </p:sp>
      <p:graphicFrame>
        <p:nvGraphicFramePr>
          <p:cNvPr id="23" name="Content Placeholder 4">
            <a:extLst>
              <a:ext uri="{FF2B5EF4-FFF2-40B4-BE49-F238E27FC236}">
                <a16:creationId xmlns:a16="http://schemas.microsoft.com/office/drawing/2014/main" id="{2566CED3-FCA7-49AC-B817-5CEB9DDAA8C2}"/>
              </a:ext>
            </a:extLst>
          </p:cNvPr>
          <p:cNvGraphicFramePr>
            <a:graphicFrameLocks/>
          </p:cNvGraphicFramePr>
          <p:nvPr>
            <p:extLst>
              <p:ext uri="{D42A27DB-BD31-4B8C-83A1-F6EECF244321}">
                <p14:modId xmlns:p14="http://schemas.microsoft.com/office/powerpoint/2010/main" val="2561973106"/>
              </p:ext>
            </p:extLst>
          </p:nvPr>
        </p:nvGraphicFramePr>
        <p:xfrm>
          <a:off x="675099" y="4852077"/>
          <a:ext cx="11354975" cy="155098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0" name="TextBox 29">
            <a:extLst>
              <a:ext uri="{FF2B5EF4-FFF2-40B4-BE49-F238E27FC236}">
                <a16:creationId xmlns:a16="http://schemas.microsoft.com/office/drawing/2014/main" id="{0B544963-0969-4C4E-8A7D-4EE86C79C649}"/>
              </a:ext>
            </a:extLst>
          </p:cNvPr>
          <p:cNvSpPr txBox="1"/>
          <p:nvPr/>
        </p:nvSpPr>
        <p:spPr>
          <a:xfrm>
            <a:off x="825846" y="5820452"/>
            <a:ext cx="1219201" cy="276999"/>
          </a:xfrm>
          <a:prstGeom prst="rect">
            <a:avLst/>
          </a:prstGeom>
          <a:noFill/>
        </p:spPr>
        <p:txBody>
          <a:bodyPr wrap="square" rtlCol="0">
            <a:spAutoFit/>
          </a:bodyPr>
          <a:lstStyle/>
          <a:p>
            <a:pPr algn="ctr"/>
            <a:r>
              <a:rPr lang="en-US" sz="1200" dirty="0"/>
              <a:t>June 2020</a:t>
            </a:r>
          </a:p>
        </p:txBody>
      </p:sp>
      <p:sp>
        <p:nvSpPr>
          <p:cNvPr id="31" name="TextBox 30">
            <a:extLst>
              <a:ext uri="{FF2B5EF4-FFF2-40B4-BE49-F238E27FC236}">
                <a16:creationId xmlns:a16="http://schemas.microsoft.com/office/drawing/2014/main" id="{4EE86CE7-1853-4C34-866C-4F7957448D53}"/>
              </a:ext>
            </a:extLst>
          </p:cNvPr>
          <p:cNvSpPr txBox="1"/>
          <p:nvPr/>
        </p:nvSpPr>
        <p:spPr>
          <a:xfrm>
            <a:off x="3581855" y="5820452"/>
            <a:ext cx="1571625" cy="276999"/>
          </a:xfrm>
          <a:prstGeom prst="rect">
            <a:avLst/>
          </a:prstGeom>
          <a:noFill/>
        </p:spPr>
        <p:txBody>
          <a:bodyPr wrap="square" rtlCol="0">
            <a:spAutoFit/>
          </a:bodyPr>
          <a:lstStyle/>
          <a:p>
            <a:pPr algn="ctr"/>
            <a:r>
              <a:rPr lang="en-US" sz="1200" dirty="0"/>
              <a:t>March 2021</a:t>
            </a:r>
          </a:p>
        </p:txBody>
      </p:sp>
      <p:sp>
        <p:nvSpPr>
          <p:cNvPr id="32" name="TextBox 31">
            <a:extLst>
              <a:ext uri="{FF2B5EF4-FFF2-40B4-BE49-F238E27FC236}">
                <a16:creationId xmlns:a16="http://schemas.microsoft.com/office/drawing/2014/main" id="{1D0085BB-7B1C-4C38-B9D8-13BE70DC5994}"/>
              </a:ext>
            </a:extLst>
          </p:cNvPr>
          <p:cNvSpPr txBox="1"/>
          <p:nvPr/>
        </p:nvSpPr>
        <p:spPr>
          <a:xfrm>
            <a:off x="2296925" y="5153702"/>
            <a:ext cx="1219201" cy="276999"/>
          </a:xfrm>
          <a:prstGeom prst="rect">
            <a:avLst/>
          </a:prstGeom>
          <a:noFill/>
        </p:spPr>
        <p:txBody>
          <a:bodyPr wrap="square" rtlCol="0">
            <a:spAutoFit/>
          </a:bodyPr>
          <a:lstStyle/>
          <a:p>
            <a:pPr algn="ctr"/>
            <a:r>
              <a:rPr lang="en-US" sz="1200" dirty="0"/>
              <a:t>September 2020</a:t>
            </a:r>
          </a:p>
        </p:txBody>
      </p:sp>
      <p:sp>
        <p:nvSpPr>
          <p:cNvPr id="33" name="TextBox 32">
            <a:extLst>
              <a:ext uri="{FF2B5EF4-FFF2-40B4-BE49-F238E27FC236}">
                <a16:creationId xmlns:a16="http://schemas.microsoft.com/office/drawing/2014/main" id="{2BE71EB1-A8D3-4F04-B142-CB35F6D9A1DF}"/>
              </a:ext>
            </a:extLst>
          </p:cNvPr>
          <p:cNvSpPr txBox="1"/>
          <p:nvPr/>
        </p:nvSpPr>
        <p:spPr>
          <a:xfrm>
            <a:off x="5040823" y="5153702"/>
            <a:ext cx="1571625" cy="276999"/>
          </a:xfrm>
          <a:prstGeom prst="rect">
            <a:avLst/>
          </a:prstGeom>
          <a:noFill/>
        </p:spPr>
        <p:txBody>
          <a:bodyPr wrap="square" rtlCol="0">
            <a:spAutoFit/>
          </a:bodyPr>
          <a:lstStyle/>
          <a:p>
            <a:pPr algn="ctr"/>
            <a:r>
              <a:rPr lang="en-US" sz="1200" dirty="0"/>
              <a:t>June 2021</a:t>
            </a:r>
          </a:p>
        </p:txBody>
      </p:sp>
      <p:sp>
        <p:nvSpPr>
          <p:cNvPr id="34" name="TextBox 33">
            <a:extLst>
              <a:ext uri="{FF2B5EF4-FFF2-40B4-BE49-F238E27FC236}">
                <a16:creationId xmlns:a16="http://schemas.microsoft.com/office/drawing/2014/main" id="{FB066285-E1CF-4C47-B8DA-272B0F5102BC}"/>
              </a:ext>
            </a:extLst>
          </p:cNvPr>
          <p:cNvSpPr txBox="1"/>
          <p:nvPr/>
        </p:nvSpPr>
        <p:spPr>
          <a:xfrm>
            <a:off x="6500668" y="5820452"/>
            <a:ext cx="1571625" cy="276999"/>
          </a:xfrm>
          <a:prstGeom prst="rect">
            <a:avLst/>
          </a:prstGeom>
          <a:noFill/>
        </p:spPr>
        <p:txBody>
          <a:bodyPr wrap="square" rtlCol="0">
            <a:spAutoFit/>
          </a:bodyPr>
          <a:lstStyle/>
          <a:p>
            <a:pPr algn="ctr"/>
            <a:r>
              <a:rPr lang="en-US" sz="1200" dirty="0"/>
              <a:t>January 2022</a:t>
            </a:r>
          </a:p>
        </p:txBody>
      </p:sp>
      <p:sp>
        <p:nvSpPr>
          <p:cNvPr id="35" name="TextBox 34">
            <a:extLst>
              <a:ext uri="{FF2B5EF4-FFF2-40B4-BE49-F238E27FC236}">
                <a16:creationId xmlns:a16="http://schemas.microsoft.com/office/drawing/2014/main" id="{526973BC-238B-477F-9759-1DA56585BA97}"/>
              </a:ext>
            </a:extLst>
          </p:cNvPr>
          <p:cNvSpPr txBox="1"/>
          <p:nvPr/>
        </p:nvSpPr>
        <p:spPr>
          <a:xfrm>
            <a:off x="7929357" y="5153702"/>
            <a:ext cx="1571625" cy="276999"/>
          </a:xfrm>
          <a:prstGeom prst="rect">
            <a:avLst/>
          </a:prstGeom>
          <a:noFill/>
        </p:spPr>
        <p:txBody>
          <a:bodyPr wrap="square" rtlCol="0">
            <a:spAutoFit/>
          </a:bodyPr>
          <a:lstStyle/>
          <a:p>
            <a:pPr algn="ctr"/>
            <a:r>
              <a:rPr lang="en-US" sz="1200" dirty="0"/>
              <a:t>Q3 2022</a:t>
            </a:r>
          </a:p>
        </p:txBody>
      </p:sp>
      <p:sp>
        <p:nvSpPr>
          <p:cNvPr id="36" name="TextBox 35">
            <a:extLst>
              <a:ext uri="{FF2B5EF4-FFF2-40B4-BE49-F238E27FC236}">
                <a16:creationId xmlns:a16="http://schemas.microsoft.com/office/drawing/2014/main" id="{C8A05424-549A-47AE-BFB8-108229FA2FDB}"/>
              </a:ext>
            </a:extLst>
          </p:cNvPr>
          <p:cNvSpPr txBox="1"/>
          <p:nvPr/>
        </p:nvSpPr>
        <p:spPr>
          <a:xfrm>
            <a:off x="9348643" y="5829977"/>
            <a:ext cx="1571625" cy="276999"/>
          </a:xfrm>
          <a:prstGeom prst="rect">
            <a:avLst/>
          </a:prstGeom>
          <a:noFill/>
        </p:spPr>
        <p:txBody>
          <a:bodyPr wrap="square" rtlCol="0">
            <a:spAutoFit/>
          </a:bodyPr>
          <a:lstStyle/>
          <a:p>
            <a:pPr algn="ctr"/>
            <a:r>
              <a:rPr lang="en-US" sz="1200" dirty="0"/>
              <a:t>Q4 2022</a:t>
            </a:r>
          </a:p>
        </p:txBody>
      </p:sp>
      <p:cxnSp>
        <p:nvCxnSpPr>
          <p:cNvPr id="38" name="Straight Connector 37">
            <a:extLst>
              <a:ext uri="{FF2B5EF4-FFF2-40B4-BE49-F238E27FC236}">
                <a16:creationId xmlns:a16="http://schemas.microsoft.com/office/drawing/2014/main" id="{447BAB71-7C5A-48E5-A4C4-AC4EB7615628}"/>
              </a:ext>
            </a:extLst>
          </p:cNvPr>
          <p:cNvCxnSpPr/>
          <p:nvPr/>
        </p:nvCxnSpPr>
        <p:spPr>
          <a:xfrm>
            <a:off x="419100" y="2667000"/>
            <a:ext cx="117729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D263254-85F6-4E8A-B2F1-2B22DB9FFE17}"/>
              </a:ext>
            </a:extLst>
          </p:cNvPr>
          <p:cNvCxnSpPr/>
          <p:nvPr/>
        </p:nvCxnSpPr>
        <p:spPr>
          <a:xfrm>
            <a:off x="419100" y="4572000"/>
            <a:ext cx="117729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422394B-39E3-4816-9692-11272A8DF34B}"/>
              </a:ext>
            </a:extLst>
          </p:cNvPr>
          <p:cNvSpPr txBox="1"/>
          <p:nvPr/>
        </p:nvSpPr>
        <p:spPr>
          <a:xfrm>
            <a:off x="419100" y="749205"/>
            <a:ext cx="1219200" cy="369332"/>
          </a:xfrm>
          <a:prstGeom prst="rect">
            <a:avLst/>
          </a:prstGeom>
          <a:noFill/>
        </p:spPr>
        <p:txBody>
          <a:bodyPr wrap="square" rtlCol="0">
            <a:spAutoFit/>
          </a:bodyPr>
          <a:lstStyle/>
          <a:p>
            <a:r>
              <a:rPr lang="en-US" b="1" dirty="0"/>
              <a:t>Phase 1</a:t>
            </a:r>
          </a:p>
        </p:txBody>
      </p:sp>
      <p:sp>
        <p:nvSpPr>
          <p:cNvPr id="28" name="TextBox 27">
            <a:extLst>
              <a:ext uri="{FF2B5EF4-FFF2-40B4-BE49-F238E27FC236}">
                <a16:creationId xmlns:a16="http://schemas.microsoft.com/office/drawing/2014/main" id="{85600FD7-1F1F-4CF4-8D7A-F8E23B6B6350}"/>
              </a:ext>
            </a:extLst>
          </p:cNvPr>
          <p:cNvSpPr txBox="1"/>
          <p:nvPr/>
        </p:nvSpPr>
        <p:spPr>
          <a:xfrm>
            <a:off x="419100" y="2682780"/>
            <a:ext cx="1219200" cy="369332"/>
          </a:xfrm>
          <a:prstGeom prst="rect">
            <a:avLst/>
          </a:prstGeom>
          <a:noFill/>
        </p:spPr>
        <p:txBody>
          <a:bodyPr wrap="square" rtlCol="0">
            <a:spAutoFit/>
          </a:bodyPr>
          <a:lstStyle/>
          <a:p>
            <a:r>
              <a:rPr lang="en-US" b="1" dirty="0"/>
              <a:t>Phase 2</a:t>
            </a:r>
          </a:p>
        </p:txBody>
      </p:sp>
      <p:sp>
        <p:nvSpPr>
          <p:cNvPr id="29" name="TextBox 28">
            <a:extLst>
              <a:ext uri="{FF2B5EF4-FFF2-40B4-BE49-F238E27FC236}">
                <a16:creationId xmlns:a16="http://schemas.microsoft.com/office/drawing/2014/main" id="{C49AB898-137A-422E-BA2D-F7FD0E18EF93}"/>
              </a:ext>
            </a:extLst>
          </p:cNvPr>
          <p:cNvSpPr txBox="1"/>
          <p:nvPr/>
        </p:nvSpPr>
        <p:spPr>
          <a:xfrm>
            <a:off x="419100" y="4597305"/>
            <a:ext cx="1219200" cy="369332"/>
          </a:xfrm>
          <a:prstGeom prst="rect">
            <a:avLst/>
          </a:prstGeom>
          <a:noFill/>
        </p:spPr>
        <p:txBody>
          <a:bodyPr wrap="square" rtlCol="0">
            <a:spAutoFit/>
          </a:bodyPr>
          <a:lstStyle/>
          <a:p>
            <a:r>
              <a:rPr lang="en-US" b="1" dirty="0"/>
              <a:t>Phase 3</a:t>
            </a:r>
          </a:p>
        </p:txBody>
      </p:sp>
      <p:sp>
        <p:nvSpPr>
          <p:cNvPr id="2" name="Rectangle 1">
            <a:extLst>
              <a:ext uri="{FF2B5EF4-FFF2-40B4-BE49-F238E27FC236}">
                <a16:creationId xmlns:a16="http://schemas.microsoft.com/office/drawing/2014/main" id="{00843EBE-68DC-4C05-B88A-F58B38C5E6A4}"/>
              </a:ext>
            </a:extLst>
          </p:cNvPr>
          <p:cNvSpPr/>
          <p:nvPr/>
        </p:nvSpPr>
        <p:spPr>
          <a:xfrm>
            <a:off x="419100" y="0"/>
            <a:ext cx="11772900" cy="4546434"/>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603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Other Points of Interest</a:t>
            </a:r>
          </a:p>
        </p:txBody>
      </p:sp>
      <p:sp>
        <p:nvSpPr>
          <p:cNvPr id="3" name="Text Placeholder 2"/>
          <p:cNvSpPr>
            <a:spLocks noGrp="1"/>
          </p:cNvSpPr>
          <p:nvPr>
            <p:ph type="body" idx="1"/>
          </p:nvPr>
        </p:nvSpPr>
        <p:spPr>
          <a:xfrm>
            <a:off x="416460" y="945330"/>
            <a:ext cx="10108666"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The </a:t>
            </a:r>
            <a:r>
              <a:rPr lang="en-US" sz="2300" b="1" dirty="0" err="1">
                <a:solidFill>
                  <a:schemeClr val="tx1"/>
                </a:solidFill>
                <a:latin typeface="Calibri" panose="020F0502020204030204" pitchFamily="34" charset="0"/>
              </a:rPr>
              <a:t>glmtools</a:t>
            </a:r>
            <a:r>
              <a:rPr lang="en-US" sz="2300" b="1" dirty="0">
                <a:solidFill>
                  <a:schemeClr val="tx1"/>
                </a:solidFill>
                <a:latin typeface="Calibri" panose="020F0502020204030204" pitchFamily="34" charset="0"/>
              </a:rPr>
              <a:t> code set also was integrated into CSPP-Geo so that any GRB user can have access to the same products relied upon by NWS forecasters</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Still need to consider what a data quality product would look like in AWIPS</a:t>
            </a:r>
          </a:p>
          <a:p>
            <a:pPr lvl="1">
              <a:lnSpc>
                <a:spcPct val="110000"/>
              </a:lnSpc>
              <a:spcBef>
                <a:spcPts val="0"/>
              </a:spcBef>
              <a:spcAft>
                <a:spcPts val="1200"/>
              </a:spcAft>
              <a:buClr>
                <a:schemeClr val="tx1"/>
              </a:buClr>
              <a:buSzPct val="90000"/>
              <a:buFont typeface="Wingdings" panose="05000000000000000000" pitchFamily="2" charset="2"/>
              <a:buChar char="§"/>
            </a:pPr>
            <a:r>
              <a:rPr lang="en-US" sz="2033" b="1" dirty="0">
                <a:solidFill>
                  <a:schemeClr val="tx1"/>
                </a:solidFill>
                <a:latin typeface="Calibri" panose="020F0502020204030204" pitchFamily="34" charset="0"/>
              </a:rPr>
              <a:t>Needs to convey both false detections / artifacts and variable detection efficiency (in space and time)</a:t>
            </a:r>
          </a:p>
          <a:p>
            <a:pPr lvl="1">
              <a:lnSpc>
                <a:spcPct val="110000"/>
              </a:lnSpc>
              <a:spcBef>
                <a:spcPts val="0"/>
              </a:spcBef>
              <a:spcAft>
                <a:spcPts val="1200"/>
              </a:spcAft>
              <a:buClr>
                <a:schemeClr val="tx1"/>
              </a:buClr>
              <a:buSzPct val="90000"/>
              <a:buFont typeface="Wingdings" panose="05000000000000000000" pitchFamily="2" charset="2"/>
              <a:buChar char="§"/>
            </a:pPr>
            <a:r>
              <a:rPr lang="en-US" sz="2033" b="1" dirty="0">
                <a:solidFill>
                  <a:schemeClr val="tx1"/>
                </a:solidFill>
                <a:latin typeface="Calibri" panose="020F0502020204030204" pitchFamily="34" charset="0"/>
              </a:rPr>
              <a:t>Which forecasters would the DQ product be targeted towards (all, GLM novice, seasoned GLM users)?</a:t>
            </a:r>
          </a:p>
          <a:p>
            <a:pPr lvl="1">
              <a:lnSpc>
                <a:spcPct val="110000"/>
              </a:lnSpc>
              <a:spcBef>
                <a:spcPts val="0"/>
              </a:spcBef>
              <a:spcAft>
                <a:spcPts val="1200"/>
              </a:spcAft>
              <a:buClr>
                <a:schemeClr val="tx1"/>
              </a:buClr>
              <a:buSzPct val="90000"/>
              <a:buFont typeface="Wingdings" panose="05000000000000000000" pitchFamily="2" charset="2"/>
              <a:buChar char="§"/>
            </a:pPr>
            <a:r>
              <a:rPr lang="en-US" sz="2033" b="1" dirty="0">
                <a:solidFill>
                  <a:schemeClr val="tx1"/>
                </a:solidFill>
                <a:latin typeface="Calibri" panose="020F0502020204030204" pitchFamily="34" charset="0"/>
              </a:rPr>
              <a:t>Could proper documentation and training be a workable substitute? </a:t>
            </a:r>
          </a:p>
          <a:p>
            <a:pPr>
              <a:lnSpc>
                <a:spcPct val="110000"/>
              </a:lnSpc>
              <a:spcBef>
                <a:spcPts val="0"/>
              </a:spcBef>
              <a:spcAft>
                <a:spcPts val="1200"/>
              </a:spcAft>
              <a:buClr>
                <a:schemeClr val="tx1"/>
              </a:buClr>
              <a:buSzPct val="90000"/>
              <a:buFont typeface="Wingdings" panose="05000000000000000000" pitchFamily="2" charset="2"/>
              <a:buChar char="§"/>
            </a:pPr>
            <a:endParaRPr lang="en-US" sz="23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endParaRPr lang="en-US" sz="23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629427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t910a17">
            <a:hlinkClick r:id="" action="ppaction://media"/>
            <a:extLst>
              <a:ext uri="{FF2B5EF4-FFF2-40B4-BE49-F238E27FC236}">
                <a16:creationId xmlns:a16="http://schemas.microsoft.com/office/drawing/2014/main" id="{D27B5E8D-8D68-462A-8BA3-511FF4AAC5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750" y="-1"/>
            <a:ext cx="7073900" cy="6858000"/>
          </a:xfrm>
          <a:prstGeom prst="rect">
            <a:avLst/>
          </a:prstGeom>
        </p:spPr>
      </p:pic>
      <p:pic>
        <p:nvPicPr>
          <p:cNvPr id="11" name="rt910c17">
            <a:hlinkClick r:id="" action="ppaction://media"/>
            <a:extLst>
              <a:ext uri="{FF2B5EF4-FFF2-40B4-BE49-F238E27FC236}">
                <a16:creationId xmlns:a16="http://schemas.microsoft.com/office/drawing/2014/main" id="{106237FD-1E9E-45F7-A816-361CFA8D965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572375" y="1738312"/>
            <a:ext cx="4619625" cy="4619625"/>
          </a:xfrm>
          <a:prstGeom prst="rect">
            <a:avLst/>
          </a:prstGeom>
        </p:spPr>
      </p:pic>
      <p:sp>
        <p:nvSpPr>
          <p:cNvPr id="12" name="Title 1">
            <a:extLst>
              <a:ext uri="{FF2B5EF4-FFF2-40B4-BE49-F238E27FC236}">
                <a16:creationId xmlns:a16="http://schemas.microsoft.com/office/drawing/2014/main" id="{3D03AA76-E2D9-4696-9EE9-928E22C3922D}"/>
              </a:ext>
            </a:extLst>
          </p:cNvPr>
          <p:cNvSpPr>
            <a:spLocks noGrp="1"/>
          </p:cNvSpPr>
          <p:nvPr>
            <p:ph type="title"/>
          </p:nvPr>
        </p:nvSpPr>
        <p:spPr>
          <a:xfrm>
            <a:off x="7591425" y="117690"/>
            <a:ext cx="3505200" cy="1492035"/>
          </a:xfrm>
        </p:spPr>
        <p:txBody>
          <a:bodyPr>
            <a:noAutofit/>
          </a:bodyPr>
          <a:lstStyle/>
          <a:p>
            <a:pPr algn="l">
              <a:lnSpc>
                <a:spcPct val="100000"/>
              </a:lnSpc>
            </a:pPr>
            <a:r>
              <a:rPr lang="en-US" sz="3600" b="1" dirty="0">
                <a:latin typeface="Calibri" panose="020F0502020204030204" pitchFamily="34" charset="0"/>
              </a:rPr>
              <a:t>STAR GOES Image Viewer</a:t>
            </a:r>
          </a:p>
        </p:txBody>
      </p:sp>
    </p:spTree>
    <p:extLst>
      <p:ext uri="{BB962C8B-B14F-4D97-AF65-F5344CB8AC3E}">
        <p14:creationId xmlns:p14="http://schemas.microsoft.com/office/powerpoint/2010/main" val="11737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1"/>
                                        </p:tgtEl>
                                      </p:cBhvr>
                                    </p:cmd>
                                  </p:childTnLst>
                                </p:cTn>
                              </p:par>
                            </p:childTnLst>
                          </p:cTn>
                        </p:par>
                      </p:childTnLst>
                    </p:cTn>
                  </p:par>
                </p:childTnLst>
              </p:cTn>
              <p:nextCondLst>
                <p:cond evt="onClick" delay="0">
                  <p:tgtEl>
                    <p:spTgt spid="11"/>
                  </p:tgtEl>
                </p:cond>
              </p:nextCondLst>
            </p:seq>
            <p:video>
              <p:cMediaNode vol="80000">
                <p:cTn id="18" repeatCount="indefinite"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Links</a:t>
            </a:r>
          </a:p>
        </p:txBody>
      </p:sp>
      <p:sp>
        <p:nvSpPr>
          <p:cNvPr id="3" name="Text Placeholder 2"/>
          <p:cNvSpPr>
            <a:spLocks noGrp="1"/>
          </p:cNvSpPr>
          <p:nvPr>
            <p:ph type="body" idx="1"/>
          </p:nvPr>
        </p:nvSpPr>
        <p:spPr>
          <a:xfrm>
            <a:off x="416459" y="945330"/>
            <a:ext cx="10327741"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200" b="1" dirty="0">
                <a:solidFill>
                  <a:schemeClr val="tx1"/>
                </a:solidFill>
                <a:latin typeface="Calibri" panose="020F0502020204030204" pitchFamily="34" charset="0"/>
              </a:rPr>
              <a:t>Rudlosky and </a:t>
            </a:r>
            <a:r>
              <a:rPr lang="en-US" sz="2200" b="1" dirty="0" err="1">
                <a:solidFill>
                  <a:schemeClr val="tx1"/>
                </a:solidFill>
                <a:latin typeface="Calibri" panose="020F0502020204030204" pitchFamily="34" charset="0"/>
              </a:rPr>
              <a:t>Virts</a:t>
            </a:r>
            <a:r>
              <a:rPr lang="en-US" sz="2200" b="1" dirty="0">
                <a:solidFill>
                  <a:schemeClr val="tx1"/>
                </a:solidFill>
                <a:latin typeface="Calibri" panose="020F0502020204030204" pitchFamily="34" charset="0"/>
              </a:rPr>
              <a:t> 2021 – </a:t>
            </a:r>
            <a:r>
              <a:rPr lang="en-US" sz="2200" b="1" dirty="0">
                <a:solidFill>
                  <a:schemeClr val="tx1"/>
                </a:solidFill>
                <a:latin typeface="Calibri" panose="020F0502020204030204" pitchFamily="34" charset="0"/>
                <a:hlinkClick r:id="rId2"/>
              </a:rPr>
              <a:t>https://doi.org/10.1175/MWR-D-20-0242.1</a:t>
            </a:r>
            <a:endParaRPr lang="en-US" sz="22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r>
              <a:rPr lang="en-US" sz="2200" b="1" dirty="0">
                <a:solidFill>
                  <a:schemeClr val="tx1"/>
                </a:solidFill>
                <a:latin typeface="Calibri" panose="020F0502020204030204" pitchFamily="34" charset="0"/>
              </a:rPr>
              <a:t>GLM Value Assessment – </a:t>
            </a:r>
            <a:r>
              <a:rPr lang="en-US" sz="2200" b="1" dirty="0">
                <a:solidFill>
                  <a:schemeClr val="tx1"/>
                </a:solidFill>
                <a:latin typeface="Calibri" panose="020F0502020204030204" pitchFamily="34" charset="0"/>
                <a:hlinkClick r:id="rId3"/>
              </a:rPr>
              <a:t>https://repository.library.noaa.gov/view/noaa/27429</a:t>
            </a:r>
            <a:endParaRPr lang="en-US" sz="22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r>
              <a:rPr lang="en-US" sz="2200" b="1" dirty="0">
                <a:solidFill>
                  <a:schemeClr val="tx1"/>
                </a:solidFill>
                <a:latin typeface="Calibri" panose="020F0502020204030204" pitchFamily="34" charset="0"/>
              </a:rPr>
              <a:t>GLM </a:t>
            </a:r>
            <a:r>
              <a:rPr lang="en-US" sz="2200" b="1" dirty="0" err="1">
                <a:solidFill>
                  <a:schemeClr val="tx1"/>
                </a:solidFill>
                <a:latin typeface="Calibri" panose="020F0502020204030204" pitchFamily="34" charset="0"/>
              </a:rPr>
              <a:t>Vlab</a:t>
            </a:r>
            <a:r>
              <a:rPr lang="en-US" sz="2200" b="1" dirty="0">
                <a:solidFill>
                  <a:schemeClr val="tx1"/>
                </a:solidFill>
                <a:latin typeface="Calibri" panose="020F0502020204030204" pitchFamily="34" charset="0"/>
              </a:rPr>
              <a:t> – </a:t>
            </a:r>
            <a:r>
              <a:rPr lang="en-US" sz="2200" b="1" dirty="0">
                <a:solidFill>
                  <a:schemeClr val="tx1"/>
                </a:solidFill>
                <a:latin typeface="Calibri" panose="020F0502020204030204" pitchFamily="34" charset="0"/>
                <a:hlinkClick r:id="rId4"/>
              </a:rPr>
              <a:t>https://vlab.ncep.noaa.gov/web/geostationary-lightning-mapper</a:t>
            </a:r>
            <a:endParaRPr lang="en-US" sz="22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r>
              <a:rPr lang="en-US" sz="2200" b="1" dirty="0">
                <a:solidFill>
                  <a:schemeClr val="tx1"/>
                </a:solidFill>
                <a:latin typeface="Calibri" panose="020F0502020204030204" pitchFamily="34" charset="0"/>
              </a:rPr>
              <a:t>UMD GLM Page – </a:t>
            </a:r>
            <a:r>
              <a:rPr lang="en-US" sz="2200" b="1" dirty="0">
                <a:solidFill>
                  <a:schemeClr val="tx1"/>
                </a:solidFill>
                <a:latin typeface="Calibri" panose="020F0502020204030204" pitchFamily="34" charset="0"/>
                <a:hlinkClick r:id="rId5"/>
              </a:rPr>
              <a:t>https://lightning.umd.edu/glm/</a:t>
            </a:r>
            <a:endParaRPr lang="en-US" sz="22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r>
              <a:rPr lang="en-US" sz="2200" b="1" dirty="0">
                <a:solidFill>
                  <a:schemeClr val="tx1"/>
                </a:solidFill>
                <a:latin typeface="Calibri" panose="020F0502020204030204" pitchFamily="34" charset="0"/>
              </a:rPr>
              <a:t>Recent publication – </a:t>
            </a:r>
            <a:r>
              <a:rPr lang="en-US" sz="2200" b="1" dirty="0">
                <a:solidFill>
                  <a:schemeClr val="tx1"/>
                </a:solidFill>
                <a:latin typeface="Calibri" panose="020F0502020204030204" pitchFamily="34" charset="0"/>
                <a:hlinkClick r:id="rId2"/>
              </a:rPr>
              <a:t>https://doi.org/10.1175/MWR-D-20-0242.1</a:t>
            </a:r>
            <a:endParaRPr lang="en-US" sz="2200" b="1" dirty="0">
              <a:solidFill>
                <a:schemeClr val="tx1"/>
              </a:solidFill>
              <a:latin typeface="Calibri" panose="020F0502020204030204" pitchFamily="34" charset="0"/>
            </a:endParaRPr>
          </a:p>
          <a:p>
            <a:pPr>
              <a:lnSpc>
                <a:spcPct val="110000"/>
              </a:lnSpc>
              <a:spcBef>
                <a:spcPts val="0"/>
              </a:spcBef>
              <a:spcAft>
                <a:spcPts val="1200"/>
              </a:spcAft>
              <a:buClr>
                <a:schemeClr val="tx1"/>
              </a:buClr>
              <a:buSzPct val="90000"/>
              <a:buFont typeface="Wingdings" panose="05000000000000000000" pitchFamily="2" charset="2"/>
              <a:buChar char="§"/>
            </a:pPr>
            <a:r>
              <a:rPr lang="en-US" sz="2200" b="1" dirty="0">
                <a:solidFill>
                  <a:schemeClr val="tx1"/>
                </a:solidFill>
                <a:latin typeface="Calibri" panose="020F0502020204030204" pitchFamily="34" charset="0"/>
              </a:rPr>
              <a:t>Links to routinely available imagery (e.g., STAR page)</a:t>
            </a:r>
          </a:p>
          <a:p>
            <a:pPr lvl="1">
              <a:lnSpc>
                <a:spcPct val="110000"/>
              </a:lnSpc>
              <a:spcBef>
                <a:spcPts val="0"/>
              </a:spcBef>
              <a:spcAft>
                <a:spcPts val="1200"/>
              </a:spcAft>
              <a:buClr>
                <a:schemeClr val="tx1"/>
              </a:buClr>
              <a:buSzPct val="90000"/>
              <a:buFont typeface="Wingdings" panose="05000000000000000000" pitchFamily="2" charset="2"/>
              <a:buChar char="§"/>
            </a:pPr>
            <a:r>
              <a:rPr lang="en-US" sz="1933" b="1" dirty="0">
                <a:solidFill>
                  <a:schemeClr val="tx1"/>
                </a:solidFill>
                <a:latin typeface="Calibri" panose="020F0502020204030204" pitchFamily="34" charset="0"/>
              </a:rPr>
              <a:t>NESDIS/STAR GOES Viewer – </a:t>
            </a:r>
            <a:r>
              <a:rPr lang="en-US" sz="1933" b="1" dirty="0">
                <a:solidFill>
                  <a:schemeClr val="tx1"/>
                </a:solidFill>
                <a:latin typeface="Calibri" panose="020F0502020204030204" pitchFamily="34" charset="0"/>
                <a:hlinkClick r:id="rId6"/>
              </a:rPr>
              <a:t>https://www.star.nesdis.noaa.gov/GOES/index.php</a:t>
            </a:r>
            <a:endParaRPr lang="en-US" sz="1933" b="1" dirty="0">
              <a:solidFill>
                <a:schemeClr val="tx1"/>
              </a:solidFill>
              <a:latin typeface="Calibri" panose="020F0502020204030204" pitchFamily="34" charset="0"/>
            </a:endParaRPr>
          </a:p>
          <a:p>
            <a:pPr lvl="1">
              <a:lnSpc>
                <a:spcPct val="110000"/>
              </a:lnSpc>
              <a:spcBef>
                <a:spcPts val="0"/>
              </a:spcBef>
              <a:spcAft>
                <a:spcPts val="1200"/>
              </a:spcAft>
              <a:buClr>
                <a:schemeClr val="tx1"/>
              </a:buClr>
              <a:buSzPct val="90000"/>
              <a:buFont typeface="Wingdings" panose="05000000000000000000" pitchFamily="2" charset="2"/>
              <a:buChar char="§"/>
            </a:pPr>
            <a:r>
              <a:rPr lang="en-US" sz="1933" b="1" dirty="0" err="1">
                <a:solidFill>
                  <a:schemeClr val="tx1"/>
                </a:solidFill>
                <a:latin typeface="Calibri" panose="020F0502020204030204" pitchFamily="34" charset="0"/>
              </a:rPr>
              <a:t>Weathernerds</a:t>
            </a:r>
            <a:r>
              <a:rPr lang="en-US" sz="1933" b="1" dirty="0">
                <a:solidFill>
                  <a:schemeClr val="tx1"/>
                </a:solidFill>
                <a:latin typeface="Calibri" panose="020F0502020204030204" pitchFamily="34" charset="0"/>
              </a:rPr>
              <a:t> Webpage – </a:t>
            </a:r>
            <a:r>
              <a:rPr lang="en-US" sz="1933" b="1" dirty="0">
                <a:solidFill>
                  <a:schemeClr val="tx1"/>
                </a:solidFill>
                <a:latin typeface="Calibri" panose="020F0502020204030204" pitchFamily="34" charset="0"/>
                <a:hlinkClick r:id="rId7"/>
              </a:rPr>
              <a:t>https://www.weathernerds.org/satellite/</a:t>
            </a:r>
            <a:endParaRPr lang="en-US" sz="1933" b="1" dirty="0">
              <a:solidFill>
                <a:schemeClr val="tx1"/>
              </a:solidFill>
              <a:latin typeface="Calibri" panose="020F0502020204030204" pitchFamily="34" charset="0"/>
            </a:endParaRPr>
          </a:p>
          <a:p>
            <a:pPr lvl="1">
              <a:lnSpc>
                <a:spcPct val="110000"/>
              </a:lnSpc>
              <a:spcBef>
                <a:spcPts val="0"/>
              </a:spcBef>
              <a:spcAft>
                <a:spcPts val="1200"/>
              </a:spcAft>
              <a:buClr>
                <a:schemeClr val="tx1"/>
              </a:buClr>
              <a:buSzPct val="90000"/>
              <a:buFont typeface="Wingdings" panose="05000000000000000000" pitchFamily="2" charset="2"/>
              <a:buChar char="§"/>
            </a:pPr>
            <a:r>
              <a:rPr lang="en-US" sz="1933" b="1" dirty="0">
                <a:solidFill>
                  <a:schemeClr val="tx1"/>
                </a:solidFill>
                <a:latin typeface="Calibri" panose="020F0502020204030204" pitchFamily="34" charset="0"/>
              </a:rPr>
              <a:t>COD Meteorology Webpage – </a:t>
            </a:r>
            <a:r>
              <a:rPr lang="en-US" sz="1933" b="1" dirty="0">
                <a:solidFill>
                  <a:schemeClr val="tx1"/>
                </a:solidFill>
                <a:latin typeface="Calibri" panose="020F0502020204030204" pitchFamily="34" charset="0"/>
                <a:hlinkClick r:id="rId8"/>
              </a:rPr>
              <a:t>https://weather.cod.edu/satrad/</a:t>
            </a:r>
            <a:r>
              <a:rPr lang="en-US" sz="1933" b="1" dirty="0">
                <a:solidFill>
                  <a:schemeClr val="tx1"/>
                </a:solidFill>
                <a:latin typeface="Calibri" panose="020F0502020204030204" pitchFamily="34" charset="0"/>
              </a:rPr>
              <a:t> </a:t>
            </a:r>
          </a:p>
          <a:p>
            <a:pPr>
              <a:lnSpc>
                <a:spcPct val="110000"/>
              </a:lnSpc>
              <a:spcBef>
                <a:spcPts val="0"/>
              </a:spcBef>
              <a:spcAft>
                <a:spcPts val="1200"/>
              </a:spcAft>
              <a:buClr>
                <a:schemeClr val="tx1"/>
              </a:buClr>
              <a:buSzPct val="90000"/>
              <a:buFont typeface="Wingdings" panose="05000000000000000000" pitchFamily="2" charset="2"/>
              <a:buChar char="§"/>
            </a:pPr>
            <a:endParaRPr lang="en-US" sz="23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132768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4" y="117690"/>
            <a:ext cx="9678155" cy="706175"/>
          </a:xfrm>
        </p:spPr>
        <p:txBody>
          <a:bodyPr>
            <a:noAutofit/>
          </a:bodyPr>
          <a:lstStyle/>
          <a:p>
            <a:pPr algn="l">
              <a:lnSpc>
                <a:spcPct val="100000"/>
              </a:lnSpc>
            </a:pPr>
            <a:r>
              <a:rPr lang="en-US" sz="3600" b="1" dirty="0">
                <a:latin typeface="Calibri" panose="020F0502020204030204" pitchFamily="34" charset="0"/>
              </a:rPr>
              <a:t>Geostationary Lightning Mapper</a:t>
            </a:r>
          </a:p>
        </p:txBody>
      </p:sp>
      <p:sp>
        <p:nvSpPr>
          <p:cNvPr id="3" name="Text Placeholder 2"/>
          <p:cNvSpPr>
            <a:spLocks noGrp="1"/>
          </p:cNvSpPr>
          <p:nvPr>
            <p:ph type="body" idx="1"/>
          </p:nvPr>
        </p:nvSpPr>
        <p:spPr>
          <a:xfrm>
            <a:off x="416459" y="945330"/>
            <a:ext cx="5679542" cy="5474520"/>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Two GLMs observe spatial and temporal lightning distributions over a vast region </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Their broad spatial coverage and rapid temporal updates complement radar observations over CONUS to support severe weather warning decisions</a:t>
            </a:r>
          </a:p>
          <a:p>
            <a:pPr>
              <a:lnSpc>
                <a:spcPct val="110000"/>
              </a:lnSpc>
              <a:spcBef>
                <a:spcPts val="0"/>
              </a:spcBef>
              <a:spcAft>
                <a:spcPts val="1200"/>
              </a:spcAft>
              <a:buClr>
                <a:schemeClr val="tx1"/>
              </a:buClr>
              <a:buSzPct val="90000"/>
              <a:buFont typeface="Wingdings" panose="05000000000000000000" pitchFamily="2" charset="2"/>
              <a:buChar char="§"/>
            </a:pPr>
            <a:r>
              <a:rPr lang="en-US" sz="2300" b="1" dirty="0">
                <a:solidFill>
                  <a:schemeClr val="tx1"/>
                </a:solidFill>
                <a:latin typeface="Calibri" panose="020F0502020204030204" pitchFamily="34" charset="0"/>
              </a:rPr>
              <a:t>Integrating GLM data into the severe weather warning process promotes earlier and easier warning decisions, better assessment of the areal coverage of hazards, and fewer false alarms, especially during radar outages and in regions of poor radar coverage</a:t>
            </a:r>
          </a:p>
        </p:txBody>
      </p:sp>
      <p:pic>
        <p:nvPicPr>
          <p:cNvPr id="4" name="rt829a">
            <a:hlinkClick r:id="" action="ppaction://media"/>
            <a:extLst>
              <a:ext uri="{FF2B5EF4-FFF2-40B4-BE49-F238E27FC236}">
                <a16:creationId xmlns:a16="http://schemas.microsoft.com/office/drawing/2014/main" id="{7EEF487C-9911-4EEC-A358-1F25785B36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89542" y="1034563"/>
            <a:ext cx="5309088" cy="5309088"/>
          </a:xfrm>
          <a:prstGeom prst="rect">
            <a:avLst/>
          </a:prstGeom>
        </p:spPr>
      </p:pic>
    </p:spTree>
    <p:extLst>
      <p:ext uri="{BB962C8B-B14F-4D97-AF65-F5344CB8AC3E}">
        <p14:creationId xmlns:p14="http://schemas.microsoft.com/office/powerpoint/2010/main" val="175279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6458" y="941832"/>
            <a:ext cx="5699339"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Broadening GLM use motivated Rudlosky and </a:t>
            </a:r>
            <a:r>
              <a:rPr lang="en-US" sz="2400" b="1" dirty="0" err="1">
                <a:solidFill>
                  <a:schemeClr val="tx1"/>
                </a:solidFill>
                <a:latin typeface="Calibri" panose="020F0502020204030204" pitchFamily="34" charset="0"/>
              </a:rPr>
              <a:t>Virts</a:t>
            </a:r>
            <a:r>
              <a:rPr lang="en-US" sz="2400" b="1" dirty="0">
                <a:solidFill>
                  <a:schemeClr val="tx1"/>
                </a:solidFill>
                <a:latin typeface="Calibri" panose="020F0502020204030204" pitchFamily="34" charset="0"/>
              </a:rPr>
              <a:t> to document the GLM distributions  (MWR, April 2021)</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The GOES-16 GLM covers most land areas in the Western Hemisphere, and detects ~4 times as much lightning as the GOES-17 GLM</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Each GLM captured 23,815,641,600 full-disk images during our 548-day study period (1 Dec 2018 – 31 May 2020)</a:t>
            </a:r>
          </a:p>
        </p:txBody>
      </p:sp>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608117" y="366838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GOES-17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73" y="1128700"/>
            <a:ext cx="5931347" cy="4100606"/>
          </a:xfrm>
          <a:prstGeom prst="rect">
            <a:avLst/>
          </a:prstGeom>
        </p:spPr>
      </p:pic>
      <p:sp>
        <p:nvSpPr>
          <p:cNvPr id="7" name="Title 1">
            <a:extLst>
              <a:ext uri="{FF2B5EF4-FFF2-40B4-BE49-F238E27FC236}">
                <a16:creationId xmlns:a16="http://schemas.microsoft.com/office/drawing/2014/main" id="{587D3805-11DE-486A-AB82-983FAFBCBD5B}"/>
              </a:ext>
            </a:extLst>
          </p:cNvPr>
          <p:cNvSpPr txBox="1">
            <a:spLocks/>
          </p:cNvSpPr>
          <p:nvPr/>
        </p:nvSpPr>
        <p:spPr>
          <a:xfrm>
            <a:off x="561314" y="117690"/>
            <a:ext cx="10367524" cy="706175"/>
          </a:xfrm>
          <a:prstGeom prst="rect">
            <a:avLst/>
          </a:prstGeom>
          <a:noFill/>
          <a:ln>
            <a:noFill/>
          </a:ln>
        </p:spPr>
        <p:txBody>
          <a:bodyPr wrap="square" lIns="91425" tIns="91425" rIns="91425" bIns="91425" anchor="b" anchorCtr="0">
            <a:noAutofit/>
          </a:bodyPr>
          <a:lstStyle>
            <a:lvl1pPr marL="0" marR="0" lvl="0" indent="0" algn="ctr" defTabSz="914400" rtl="0" eaLnBrk="1" latinLnBrk="0" hangingPunct="1">
              <a:lnSpc>
                <a:spcPct val="90000"/>
              </a:lnSpc>
              <a:spcBef>
                <a:spcPts val="0"/>
              </a:spcBef>
              <a:buClr>
                <a:schemeClr val="accent1"/>
              </a:buClr>
              <a:buFont typeface="Source Sans Pro"/>
              <a:buNone/>
              <a:defRPr sz="6133" b="0" i="0" u="none" strike="noStrike" kern="1200" cap="none">
                <a:solidFill>
                  <a:schemeClr val="accent1"/>
                </a:solidFill>
                <a:latin typeface="Source Sans Pro"/>
                <a:ea typeface="Source Sans Pro"/>
                <a:cs typeface="Source Sans Pro"/>
                <a:sym typeface="Source Sans Pro"/>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pPr algn="l">
              <a:lnSpc>
                <a:spcPct val="100000"/>
              </a:lnSpc>
            </a:pPr>
            <a:r>
              <a:rPr lang="en-US" sz="3600" b="1" dirty="0">
                <a:latin typeface="Calibri" panose="020F0502020204030204" pitchFamily="34" charset="0"/>
              </a:rPr>
              <a:t>Dual Geostationary Lightning Mapper Observations</a:t>
            </a:r>
          </a:p>
        </p:txBody>
      </p:sp>
    </p:spTree>
    <p:extLst>
      <p:ext uri="{BB962C8B-B14F-4D97-AF65-F5344CB8AC3E}">
        <p14:creationId xmlns:p14="http://schemas.microsoft.com/office/powerpoint/2010/main" val="2541048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7608117" y="366838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GOES-17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534" y="1250201"/>
            <a:ext cx="5037719" cy="5141541"/>
          </a:xfrm>
          <a:prstGeom prst="rect">
            <a:avLst/>
          </a:prstGeom>
        </p:spPr>
      </p:pic>
      <p:sp>
        <p:nvSpPr>
          <p:cNvPr id="3" name="Text Placeholder 2"/>
          <p:cNvSpPr>
            <a:spLocks noGrp="1"/>
          </p:cNvSpPr>
          <p:nvPr>
            <p:ph type="body" idx="1"/>
          </p:nvPr>
        </p:nvSpPr>
        <p:spPr>
          <a:xfrm>
            <a:off x="416459" y="1271252"/>
            <a:ext cx="8166226"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These oceanic regions demonstrate the key role convective organization plays in producing larger, longer lasting, and more energetic flashes observed over oceans by both GLMs</a:t>
            </a:r>
          </a:p>
        </p:txBody>
      </p:sp>
      <p:sp>
        <p:nvSpPr>
          <p:cNvPr id="9" name="Title 1"/>
          <p:cNvSpPr>
            <a:spLocks noGrp="1"/>
          </p:cNvSpPr>
          <p:nvPr>
            <p:ph type="title"/>
          </p:nvPr>
        </p:nvSpPr>
        <p:spPr>
          <a:xfrm>
            <a:off x="561314" y="117690"/>
            <a:ext cx="10529181" cy="1150291"/>
          </a:xfrm>
        </p:spPr>
        <p:txBody>
          <a:bodyPr>
            <a:noAutofit/>
          </a:bodyPr>
          <a:lstStyle/>
          <a:p>
            <a:pPr algn="l">
              <a:lnSpc>
                <a:spcPct val="100000"/>
              </a:lnSpc>
            </a:pPr>
            <a:r>
              <a:rPr lang="en-US" sz="3600" b="1" dirty="0">
                <a:latin typeface="Calibri" panose="020F0502020204030204" pitchFamily="34" charset="0"/>
              </a:rPr>
              <a:t>Although continents dominate year round, each season exhibits widespread lightning over the oceans</a:t>
            </a:r>
          </a:p>
        </p:txBody>
      </p:sp>
      <p:graphicFrame>
        <p:nvGraphicFramePr>
          <p:cNvPr id="11" name="Table 10"/>
          <p:cNvGraphicFramePr>
            <a:graphicFrameLocks noGrp="1"/>
          </p:cNvGraphicFramePr>
          <p:nvPr>
            <p:extLst/>
          </p:nvPr>
        </p:nvGraphicFramePr>
        <p:xfrm>
          <a:off x="1862009" y="2673924"/>
          <a:ext cx="4831080" cy="3898900"/>
        </p:xfrm>
        <a:graphic>
          <a:graphicData uri="http://schemas.openxmlformats.org/drawingml/2006/table">
            <a:tbl>
              <a:tblPr firstRow="1" firstCol="1" bandRow="1">
                <a:tableStyleId>{5C22544A-7EE6-4342-B048-85BDC9FD1C3A}</a:tableStyleId>
              </a:tblPr>
              <a:tblGrid>
                <a:gridCol w="1460500">
                  <a:extLst>
                    <a:ext uri="{9D8B030D-6E8A-4147-A177-3AD203B41FA5}">
                      <a16:colId xmlns:a16="http://schemas.microsoft.com/office/drawing/2014/main" val="915718309"/>
                    </a:ext>
                  </a:extLst>
                </a:gridCol>
                <a:gridCol w="772160">
                  <a:extLst>
                    <a:ext uri="{9D8B030D-6E8A-4147-A177-3AD203B41FA5}">
                      <a16:colId xmlns:a16="http://schemas.microsoft.com/office/drawing/2014/main" val="1705939043"/>
                    </a:ext>
                  </a:extLst>
                </a:gridCol>
                <a:gridCol w="772160">
                  <a:extLst>
                    <a:ext uri="{9D8B030D-6E8A-4147-A177-3AD203B41FA5}">
                      <a16:colId xmlns:a16="http://schemas.microsoft.com/office/drawing/2014/main" val="876818316"/>
                    </a:ext>
                  </a:extLst>
                </a:gridCol>
                <a:gridCol w="772160">
                  <a:extLst>
                    <a:ext uri="{9D8B030D-6E8A-4147-A177-3AD203B41FA5}">
                      <a16:colId xmlns:a16="http://schemas.microsoft.com/office/drawing/2014/main" val="4139885291"/>
                    </a:ext>
                  </a:extLst>
                </a:gridCol>
                <a:gridCol w="1054100">
                  <a:extLst>
                    <a:ext uri="{9D8B030D-6E8A-4147-A177-3AD203B41FA5}">
                      <a16:colId xmlns:a16="http://schemas.microsoft.com/office/drawing/2014/main" val="711944704"/>
                    </a:ext>
                  </a:extLst>
                </a:gridCol>
              </a:tblGrid>
              <a:tr h="190500">
                <a:tc>
                  <a:txBody>
                    <a:bodyPr/>
                    <a:lstStyle/>
                    <a:p>
                      <a:pPr marL="0" marR="0">
                        <a:lnSpc>
                          <a:spcPct val="107000"/>
                        </a:lnSpc>
                        <a:spcBef>
                          <a:spcPts val="0"/>
                        </a:spcBef>
                        <a:spcAft>
                          <a:spcPts val="0"/>
                        </a:spcAft>
                      </a:pPr>
                      <a:r>
                        <a:rPr lang="en-US" sz="1100">
                          <a:effectLst/>
                        </a:rPr>
                        <a:t>G16 GLM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Ocean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Difference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54965786"/>
                  </a:ext>
                </a:extLst>
              </a:tr>
              <a:tr h="184150">
                <a:tc>
                  <a:txBody>
                    <a:bodyPr/>
                    <a:lstStyle/>
                    <a:p>
                      <a:pPr marL="0" marR="0">
                        <a:lnSpc>
                          <a:spcPct val="107000"/>
                        </a:lnSpc>
                        <a:spcBef>
                          <a:spcPts val="0"/>
                        </a:spcBef>
                        <a:spcAft>
                          <a:spcPts val="0"/>
                        </a:spcAft>
                      </a:pPr>
                      <a:r>
                        <a:rPr lang="en-US" sz="1100">
                          <a:effectLst/>
                        </a:rPr>
                        <a:t>Flash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4.804e+08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4.073e+08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7.309e+07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02690543"/>
                  </a:ext>
                </a:extLst>
              </a:tr>
              <a:tr h="184150">
                <a:tc>
                  <a:txBody>
                    <a:bodyPr/>
                    <a:lstStyle/>
                    <a:p>
                      <a:pPr marL="0" marR="0">
                        <a:lnSpc>
                          <a:spcPct val="107000"/>
                        </a:lnSpc>
                        <a:spcBef>
                          <a:spcPts val="0"/>
                        </a:spcBef>
                        <a:spcAft>
                          <a:spcPts val="0"/>
                        </a:spcAft>
                      </a:pPr>
                      <a:r>
                        <a:rPr lang="en-US" sz="1100">
                          <a:effectLst/>
                        </a:rPr>
                        <a:t>Flash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447.2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431.3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535.4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88798212"/>
                  </a:ext>
                </a:extLst>
              </a:tr>
              <a:tr h="184150">
                <a:tc>
                  <a:txBody>
                    <a:bodyPr/>
                    <a:lstStyle/>
                    <a:p>
                      <a:pPr marL="0" marR="0">
                        <a:lnSpc>
                          <a:spcPct val="107000"/>
                        </a:lnSpc>
                        <a:spcBef>
                          <a:spcPts val="0"/>
                        </a:spcBef>
                        <a:spcAft>
                          <a:spcPts val="0"/>
                        </a:spcAft>
                      </a:pPr>
                      <a:r>
                        <a:rPr lang="en-US" sz="1100">
                          <a:effectLst/>
                        </a:rPr>
                        <a:t>Flash duration (ms)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297.0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336.5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4571802"/>
                  </a:ext>
                </a:extLst>
              </a:tr>
              <a:tr h="184150">
                <a:tc>
                  <a:txBody>
                    <a:bodyPr/>
                    <a:lstStyle/>
                    <a:p>
                      <a:pPr marL="0" marR="0">
                        <a:lnSpc>
                          <a:spcPct val="107000"/>
                        </a:lnSpc>
                        <a:spcBef>
                          <a:spcPts val="0"/>
                        </a:spcBef>
                        <a:spcAft>
                          <a:spcPts val="0"/>
                        </a:spcAft>
                      </a:pPr>
                      <a:r>
                        <a:rPr lang="en-US" sz="1100">
                          <a:effectLst/>
                        </a:rPr>
                        <a:t>Flash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249.6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220.7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410.7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76.1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99995143"/>
                  </a:ext>
                </a:extLst>
              </a:tr>
              <a:tr h="184150">
                <a:tc>
                  <a:txBody>
                    <a:bodyPr/>
                    <a:lstStyle/>
                    <a:p>
                      <a:pPr marL="0" marR="0">
                        <a:lnSpc>
                          <a:spcPct val="107000"/>
                        </a:lnSpc>
                        <a:spcBef>
                          <a:spcPts val="0"/>
                        </a:spcBef>
                        <a:spcAft>
                          <a:spcPts val="0"/>
                        </a:spcAft>
                      </a:pPr>
                      <a:r>
                        <a:rPr lang="en-US" sz="1100">
                          <a:effectLst/>
                        </a:rPr>
                        <a:t>Groups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14.7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37.1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01736269"/>
                  </a:ext>
                </a:extLst>
              </a:tr>
              <a:tr h="184150">
                <a:tc>
                  <a:txBody>
                    <a:bodyPr/>
                    <a:lstStyle/>
                    <a:p>
                      <a:pPr marL="0" marR="0">
                        <a:lnSpc>
                          <a:spcPct val="107000"/>
                        </a:lnSpc>
                        <a:spcBef>
                          <a:spcPts val="0"/>
                        </a:spcBef>
                        <a:spcAft>
                          <a:spcPts val="0"/>
                        </a:spcAft>
                      </a:pPr>
                      <a:r>
                        <a:rPr lang="en-US" sz="1100">
                          <a:effectLst/>
                        </a:rPr>
                        <a:t>Events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55038303"/>
                  </a:ext>
                </a:extLst>
              </a:tr>
              <a:tr h="184150">
                <a:tc>
                  <a:txBody>
                    <a:bodyPr/>
                    <a:lstStyle/>
                    <a:p>
                      <a:pPr marL="0" marR="0">
                        <a:lnSpc>
                          <a:spcPct val="107000"/>
                        </a:lnSpc>
                        <a:spcBef>
                          <a:spcPts val="0"/>
                        </a:spcBef>
                        <a:spcAft>
                          <a:spcPts val="0"/>
                        </a:spcAft>
                      </a:pPr>
                      <a:r>
                        <a:rPr lang="en-US" sz="1100">
                          <a:effectLst/>
                        </a:rPr>
                        <a:t>Events per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55098250"/>
                  </a:ext>
                </a:extLst>
              </a:tr>
              <a:tr h="184150">
                <a:tc>
                  <a:txBody>
                    <a:bodyPr/>
                    <a:lstStyle/>
                    <a:p>
                      <a:pPr marL="0" marR="0">
                        <a:lnSpc>
                          <a:spcPct val="107000"/>
                        </a:lnSpc>
                        <a:spcBef>
                          <a:spcPts val="0"/>
                        </a:spcBef>
                        <a:spcAft>
                          <a:spcPts val="0"/>
                        </a:spcAft>
                      </a:pPr>
                      <a:r>
                        <a:rPr lang="en-US" sz="1100">
                          <a:effectLst/>
                        </a:rPr>
                        <a:t>Group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181.1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178.5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191.7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90477078"/>
                  </a:ext>
                </a:extLst>
              </a:tr>
              <a:tr h="190500">
                <a:tc>
                  <a:txBody>
                    <a:bodyPr/>
                    <a:lstStyle/>
                    <a:p>
                      <a:pPr marL="0" marR="0">
                        <a:lnSpc>
                          <a:spcPct val="107000"/>
                        </a:lnSpc>
                        <a:spcBef>
                          <a:spcPts val="0"/>
                        </a:spcBef>
                        <a:spcAft>
                          <a:spcPts val="0"/>
                        </a:spcAft>
                      </a:pPr>
                      <a:r>
                        <a:rPr lang="en-US" sz="1100">
                          <a:effectLst/>
                        </a:rPr>
                        <a:t>Group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83810139"/>
                  </a:ext>
                </a:extLst>
              </a:tr>
              <a:tr h="1905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79196726"/>
                  </a:ext>
                </a:extLst>
              </a:tr>
              <a:tr h="190500">
                <a:tc>
                  <a:txBody>
                    <a:bodyPr/>
                    <a:lstStyle/>
                    <a:p>
                      <a:pPr marL="0" marR="0">
                        <a:lnSpc>
                          <a:spcPct val="107000"/>
                        </a:lnSpc>
                        <a:spcBef>
                          <a:spcPts val="0"/>
                        </a:spcBef>
                        <a:spcAft>
                          <a:spcPts val="0"/>
                        </a:spcAft>
                      </a:pPr>
                      <a:r>
                        <a:rPr lang="en-US" sz="1100">
                          <a:effectLst/>
                        </a:rPr>
                        <a:t>G17 GLM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All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Land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Ocean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Difference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12352306"/>
                  </a:ext>
                </a:extLst>
              </a:tr>
              <a:tr h="184150">
                <a:tc>
                  <a:txBody>
                    <a:bodyPr/>
                    <a:lstStyle/>
                    <a:p>
                      <a:pPr marL="0" marR="0">
                        <a:lnSpc>
                          <a:spcPct val="107000"/>
                        </a:lnSpc>
                        <a:spcBef>
                          <a:spcPts val="0"/>
                        </a:spcBef>
                        <a:spcAft>
                          <a:spcPts val="0"/>
                        </a:spcAft>
                      </a:pPr>
                      <a:r>
                        <a:rPr lang="en-US" sz="1100">
                          <a:effectLst/>
                        </a:rPr>
                        <a:t>Flash count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1.307e+08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8.614e+07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4.453e+07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08490142"/>
                  </a:ext>
                </a:extLst>
              </a:tr>
              <a:tr h="184150">
                <a:tc>
                  <a:txBody>
                    <a:bodyPr/>
                    <a:lstStyle/>
                    <a:p>
                      <a:pPr marL="0" marR="0">
                        <a:lnSpc>
                          <a:spcPct val="107000"/>
                        </a:lnSpc>
                        <a:spcBef>
                          <a:spcPts val="0"/>
                        </a:spcBef>
                        <a:spcAft>
                          <a:spcPts val="0"/>
                        </a:spcAft>
                      </a:pPr>
                      <a:r>
                        <a:rPr lang="en-US" sz="1100">
                          <a:effectLst/>
                        </a:rPr>
                        <a:t>Flash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423.9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357.8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551.7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2523806"/>
                  </a:ext>
                </a:extLst>
              </a:tr>
              <a:tr h="184150">
                <a:tc>
                  <a:txBody>
                    <a:bodyPr/>
                    <a:lstStyle/>
                    <a:p>
                      <a:pPr marL="0" marR="0">
                        <a:lnSpc>
                          <a:spcPct val="107000"/>
                        </a:lnSpc>
                        <a:spcBef>
                          <a:spcPts val="0"/>
                        </a:spcBef>
                        <a:spcAft>
                          <a:spcPts val="0"/>
                        </a:spcAft>
                      </a:pPr>
                      <a:r>
                        <a:rPr lang="en-US" sz="1100">
                          <a:effectLst/>
                        </a:rPr>
                        <a:t>Flash duration (ms)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318.7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17.3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93586174"/>
                  </a:ext>
                </a:extLst>
              </a:tr>
              <a:tr h="184150">
                <a:tc>
                  <a:txBody>
                    <a:bodyPr/>
                    <a:lstStyle/>
                    <a:p>
                      <a:pPr marL="0" marR="0">
                        <a:lnSpc>
                          <a:spcPct val="107000"/>
                        </a:lnSpc>
                        <a:spcBef>
                          <a:spcPts val="0"/>
                        </a:spcBef>
                        <a:spcAft>
                          <a:spcPts val="0"/>
                        </a:spcAft>
                      </a:pPr>
                      <a:r>
                        <a:rPr lang="en-US" sz="1100">
                          <a:effectLst/>
                        </a:rPr>
                        <a:t>Flash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395.5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326.4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529.0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888782862"/>
                  </a:ext>
                </a:extLst>
              </a:tr>
              <a:tr h="184150">
                <a:tc>
                  <a:txBody>
                    <a:bodyPr/>
                    <a:lstStyle/>
                    <a:p>
                      <a:pPr marL="0" marR="0">
                        <a:lnSpc>
                          <a:spcPct val="107000"/>
                        </a:lnSpc>
                        <a:spcBef>
                          <a:spcPts val="0"/>
                        </a:spcBef>
                        <a:spcAft>
                          <a:spcPts val="0"/>
                        </a:spcAft>
                      </a:pPr>
                      <a:r>
                        <a:rPr lang="en-US" sz="1100">
                          <a:effectLst/>
                        </a:rPr>
                        <a:t>Groups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40701671"/>
                  </a:ext>
                </a:extLst>
              </a:tr>
              <a:tr h="184150">
                <a:tc>
                  <a:txBody>
                    <a:bodyPr/>
                    <a:lstStyle/>
                    <a:p>
                      <a:pPr marL="0" marR="0">
                        <a:lnSpc>
                          <a:spcPct val="107000"/>
                        </a:lnSpc>
                        <a:spcBef>
                          <a:spcPts val="0"/>
                        </a:spcBef>
                        <a:spcAft>
                          <a:spcPts val="0"/>
                        </a:spcAft>
                      </a:pPr>
                      <a:r>
                        <a:rPr lang="en-US" sz="1100">
                          <a:effectLst/>
                        </a:rPr>
                        <a:t>Events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71.8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56247126"/>
                  </a:ext>
                </a:extLst>
              </a:tr>
              <a:tr h="184150">
                <a:tc>
                  <a:txBody>
                    <a:bodyPr/>
                    <a:lstStyle/>
                    <a:p>
                      <a:pPr marL="0" marR="0">
                        <a:lnSpc>
                          <a:spcPct val="107000"/>
                        </a:lnSpc>
                        <a:spcBef>
                          <a:spcPts val="0"/>
                        </a:spcBef>
                        <a:spcAft>
                          <a:spcPts val="0"/>
                        </a:spcAft>
                      </a:pPr>
                      <a:r>
                        <a:rPr lang="en-US" sz="1100">
                          <a:effectLst/>
                        </a:rPr>
                        <a:t>Events per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53740513"/>
                  </a:ext>
                </a:extLst>
              </a:tr>
              <a:tr h="184150">
                <a:tc>
                  <a:txBody>
                    <a:bodyPr/>
                    <a:lstStyle/>
                    <a:p>
                      <a:pPr marL="0" marR="0">
                        <a:lnSpc>
                          <a:spcPct val="107000"/>
                        </a:lnSpc>
                        <a:spcBef>
                          <a:spcPts val="0"/>
                        </a:spcBef>
                        <a:spcAft>
                          <a:spcPts val="0"/>
                        </a:spcAft>
                      </a:pPr>
                      <a:r>
                        <a:rPr lang="en-US" sz="1100">
                          <a:effectLst/>
                        </a:rPr>
                        <a:t>Group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185.2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170.5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24828189"/>
                  </a:ext>
                </a:extLst>
              </a:tr>
              <a:tr h="190500">
                <a:tc>
                  <a:txBody>
                    <a:bodyPr/>
                    <a:lstStyle/>
                    <a:p>
                      <a:pPr marL="0" marR="0">
                        <a:lnSpc>
                          <a:spcPct val="107000"/>
                        </a:lnSpc>
                        <a:spcBef>
                          <a:spcPts val="0"/>
                        </a:spcBef>
                        <a:spcAft>
                          <a:spcPts val="0"/>
                        </a:spcAft>
                      </a:pPr>
                      <a:r>
                        <a:rPr lang="en-US" sz="1100">
                          <a:effectLst/>
                        </a:rPr>
                        <a:t>Group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79963642"/>
                  </a:ext>
                </a:extLst>
              </a:tr>
            </a:tbl>
          </a:graphicData>
        </a:graphic>
      </p:graphicFrame>
    </p:spTree>
    <p:extLst>
      <p:ext uri="{BB962C8B-B14F-4D97-AF65-F5344CB8AC3E}">
        <p14:creationId xmlns:p14="http://schemas.microsoft.com/office/powerpoint/2010/main" val="423909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416459" y="1271252"/>
            <a:ext cx="6572816"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Analysis of the overlap region reveals a pronounced north-south line near 103° W, with the GOES-East (West) GLM detecting more flashes to the east (west) of this line</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Light blue indicates the G17 GLM observes 20- 40% fewer flashes east of this line, and red shades indicate the G16 GLM observes 50-90% fewer flashes over the northwest U.S.  </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In the northwest U.S., the G16 GLM only observes 25-45% of the G17 GLM observed flashes</a:t>
            </a:r>
          </a:p>
        </p:txBody>
      </p:sp>
      <p:sp>
        <p:nvSpPr>
          <p:cNvPr id="10" name="Title 1"/>
          <p:cNvSpPr>
            <a:spLocks noGrp="1"/>
          </p:cNvSpPr>
          <p:nvPr>
            <p:ph type="title"/>
          </p:nvPr>
        </p:nvSpPr>
        <p:spPr>
          <a:xfrm>
            <a:off x="561314" y="117690"/>
            <a:ext cx="10502021" cy="1150291"/>
          </a:xfrm>
        </p:spPr>
        <p:txBody>
          <a:bodyPr>
            <a:noAutofit/>
          </a:bodyPr>
          <a:lstStyle/>
          <a:p>
            <a:pPr algn="l">
              <a:lnSpc>
                <a:spcPct val="100000"/>
              </a:lnSpc>
            </a:pPr>
            <a:r>
              <a:rPr lang="en-US" sz="3600" b="1" dirty="0">
                <a:latin typeface="Calibri" panose="020F0502020204030204" pitchFamily="34" charset="0"/>
              </a:rPr>
              <a:t>Overlapping region reveals similarities and differences between the G16 and G17 GLM observations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2424" y="1128700"/>
            <a:ext cx="5179025" cy="5072924"/>
          </a:xfrm>
          <a:prstGeom prst="rect">
            <a:avLst/>
          </a:prstGeom>
        </p:spPr>
      </p:pic>
    </p:spTree>
    <p:extLst>
      <p:ext uri="{BB962C8B-B14F-4D97-AF65-F5344CB8AC3E}">
        <p14:creationId xmlns:p14="http://schemas.microsoft.com/office/powerpoint/2010/main" val="3817943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416459" y="1271252"/>
            <a:ext cx="4203046" cy="5138601"/>
          </a:xfrm>
        </p:spPr>
        <p:txBody>
          <a:bodyPr>
            <a:noAutofit/>
          </a:bodyPr>
          <a:lstStyle/>
          <a:p>
            <a:pPr>
              <a:lnSpc>
                <a:spcPct val="110000"/>
              </a:lnSpc>
              <a:spcBef>
                <a:spcPts val="0"/>
              </a:spcBef>
              <a:spcAft>
                <a:spcPts val="6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Topographical influences are underscored by the complex diurnal cycles observed along coastlines and in mountainous regions </a:t>
            </a:r>
          </a:p>
          <a:p>
            <a:pPr>
              <a:lnSpc>
                <a:spcPct val="110000"/>
              </a:lnSpc>
              <a:spcBef>
                <a:spcPts val="0"/>
              </a:spcBef>
              <a:spcAft>
                <a:spcPts val="6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In North America, lightning peaks during JJA, with a few noteworthy exceptions</a:t>
            </a:r>
          </a:p>
          <a:p>
            <a:pPr>
              <a:lnSpc>
                <a:spcPct val="110000"/>
              </a:lnSpc>
              <a:spcBef>
                <a:spcPts val="0"/>
              </a:spcBef>
              <a:spcAft>
                <a:spcPts val="6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In South America, lightning activity generally peaks during SON (DJF) to the north (south) of 15° S</a:t>
            </a:r>
          </a:p>
        </p:txBody>
      </p:sp>
      <p:sp>
        <p:nvSpPr>
          <p:cNvPr id="10" name="Title 1"/>
          <p:cNvSpPr>
            <a:spLocks noGrp="1"/>
          </p:cNvSpPr>
          <p:nvPr>
            <p:ph type="title"/>
          </p:nvPr>
        </p:nvSpPr>
        <p:spPr>
          <a:xfrm>
            <a:off x="561314" y="117690"/>
            <a:ext cx="10565395" cy="1150291"/>
          </a:xfrm>
        </p:spPr>
        <p:txBody>
          <a:bodyPr>
            <a:noAutofit/>
          </a:bodyPr>
          <a:lstStyle/>
          <a:p>
            <a:pPr algn="l">
              <a:lnSpc>
                <a:spcPct val="100000"/>
              </a:lnSpc>
            </a:pPr>
            <a:r>
              <a:rPr lang="en-US" sz="3600" b="1" dirty="0">
                <a:latin typeface="Calibri" panose="020F0502020204030204" pitchFamily="34" charset="0"/>
              </a:rPr>
              <a:t>Texture within the flash densities reveals a close relationship with the underlying topography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444" y="1212113"/>
            <a:ext cx="3704488" cy="51977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478" y="1249875"/>
            <a:ext cx="3790694" cy="5159978"/>
          </a:xfrm>
          <a:prstGeom prst="rect">
            <a:avLst/>
          </a:prstGeom>
        </p:spPr>
      </p:pic>
    </p:spTree>
    <p:extLst>
      <p:ext uri="{BB962C8B-B14F-4D97-AF65-F5344CB8AC3E}">
        <p14:creationId xmlns:p14="http://schemas.microsoft.com/office/powerpoint/2010/main" val="188754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p:cNvSpPr>
            <a:spLocks noGrp="1"/>
          </p:cNvSpPr>
          <p:nvPr>
            <p:ph type="title"/>
          </p:nvPr>
        </p:nvSpPr>
        <p:spPr>
          <a:xfrm>
            <a:off x="561314" y="117690"/>
            <a:ext cx="10529181" cy="1150291"/>
          </a:xfrm>
        </p:spPr>
        <p:txBody>
          <a:bodyPr>
            <a:noAutofit/>
          </a:bodyPr>
          <a:lstStyle/>
          <a:p>
            <a:pPr algn="l">
              <a:lnSpc>
                <a:spcPct val="100000"/>
              </a:lnSpc>
            </a:pPr>
            <a:r>
              <a:rPr lang="en-US" sz="3600" b="1" dirty="0">
                <a:latin typeface="Calibri" panose="020F0502020204030204" pitchFamily="34" charset="0"/>
              </a:rPr>
              <a:t>GLM information beyond flash frequency provides additional insights into storm mode and evolution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7970" y="1271252"/>
            <a:ext cx="5744729" cy="4658877"/>
          </a:xfrm>
          <a:prstGeom prst="rect">
            <a:avLst/>
          </a:prstGeom>
        </p:spPr>
      </p:pic>
      <p:sp>
        <p:nvSpPr>
          <p:cNvPr id="3" name="Text Placeholder 2"/>
          <p:cNvSpPr>
            <a:spLocks noGrp="1"/>
          </p:cNvSpPr>
          <p:nvPr>
            <p:ph type="body" idx="1"/>
          </p:nvPr>
        </p:nvSpPr>
        <p:spPr>
          <a:xfrm>
            <a:off x="416458" y="1271252"/>
            <a:ext cx="7192565"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For example, over the Sierra Madre Occidental, time series reveal initially small, short-duration GLM flashes growing larger and longer as storms grow upscale</a:t>
            </a:r>
          </a:p>
        </p:txBody>
      </p:sp>
      <p:graphicFrame>
        <p:nvGraphicFramePr>
          <p:cNvPr id="4" name="Table 3"/>
          <p:cNvGraphicFramePr>
            <a:graphicFrameLocks noGrp="1"/>
          </p:cNvGraphicFramePr>
          <p:nvPr>
            <p:extLst/>
          </p:nvPr>
        </p:nvGraphicFramePr>
        <p:xfrm>
          <a:off x="2063290" y="3126409"/>
          <a:ext cx="3898900" cy="3524250"/>
        </p:xfrm>
        <a:graphic>
          <a:graphicData uri="http://schemas.openxmlformats.org/drawingml/2006/table">
            <a:tbl>
              <a:tblPr firstRow="1" firstCol="1" bandRow="1">
                <a:tableStyleId>{5C22544A-7EE6-4342-B048-85BDC9FD1C3A}</a:tableStyleId>
              </a:tblPr>
              <a:tblGrid>
                <a:gridCol w="1460500">
                  <a:extLst>
                    <a:ext uri="{9D8B030D-6E8A-4147-A177-3AD203B41FA5}">
                      <a16:colId xmlns:a16="http://schemas.microsoft.com/office/drawing/2014/main" val="3122524285"/>
                    </a:ext>
                  </a:extLst>
                </a:gridCol>
                <a:gridCol w="609600">
                  <a:extLst>
                    <a:ext uri="{9D8B030D-6E8A-4147-A177-3AD203B41FA5}">
                      <a16:colId xmlns:a16="http://schemas.microsoft.com/office/drawing/2014/main" val="164075534"/>
                    </a:ext>
                  </a:extLst>
                </a:gridCol>
                <a:gridCol w="609600">
                  <a:extLst>
                    <a:ext uri="{9D8B030D-6E8A-4147-A177-3AD203B41FA5}">
                      <a16:colId xmlns:a16="http://schemas.microsoft.com/office/drawing/2014/main" val="4184323317"/>
                    </a:ext>
                  </a:extLst>
                </a:gridCol>
                <a:gridCol w="609600">
                  <a:extLst>
                    <a:ext uri="{9D8B030D-6E8A-4147-A177-3AD203B41FA5}">
                      <a16:colId xmlns:a16="http://schemas.microsoft.com/office/drawing/2014/main" val="2529971110"/>
                    </a:ext>
                  </a:extLst>
                </a:gridCol>
                <a:gridCol w="609600">
                  <a:extLst>
                    <a:ext uri="{9D8B030D-6E8A-4147-A177-3AD203B41FA5}">
                      <a16:colId xmlns:a16="http://schemas.microsoft.com/office/drawing/2014/main" val="4009732234"/>
                    </a:ext>
                  </a:extLst>
                </a:gridCol>
              </a:tblGrid>
              <a:tr h="190500">
                <a:tc>
                  <a:txBody>
                    <a:bodyPr/>
                    <a:lstStyle/>
                    <a:p>
                      <a:pPr marL="0" marR="0">
                        <a:lnSpc>
                          <a:spcPct val="107000"/>
                        </a:lnSpc>
                        <a:spcBef>
                          <a:spcPts val="0"/>
                        </a:spcBef>
                        <a:spcAft>
                          <a:spcPts val="0"/>
                        </a:spcAft>
                      </a:pPr>
                      <a:r>
                        <a:rPr lang="en-US" sz="1100">
                          <a:effectLst/>
                        </a:rPr>
                        <a:t>G16 GLM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Mean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50th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90th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99th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38070726"/>
                  </a:ext>
                </a:extLst>
              </a:tr>
              <a:tr h="184150">
                <a:tc>
                  <a:txBody>
                    <a:bodyPr/>
                    <a:lstStyle/>
                    <a:p>
                      <a:pPr marL="0" marR="0">
                        <a:lnSpc>
                          <a:spcPct val="107000"/>
                        </a:lnSpc>
                        <a:spcBef>
                          <a:spcPts val="0"/>
                        </a:spcBef>
                        <a:spcAft>
                          <a:spcPts val="0"/>
                        </a:spcAft>
                      </a:pPr>
                      <a:r>
                        <a:rPr lang="en-US" sz="1100">
                          <a:effectLst/>
                        </a:rPr>
                        <a:t>Flash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447.2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288.8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941.0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2590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91265119"/>
                  </a:ext>
                </a:extLst>
              </a:tr>
              <a:tr h="184150">
                <a:tc>
                  <a:txBody>
                    <a:bodyPr/>
                    <a:lstStyle/>
                    <a:p>
                      <a:pPr marL="0" marR="0">
                        <a:lnSpc>
                          <a:spcPct val="107000"/>
                        </a:lnSpc>
                        <a:spcBef>
                          <a:spcPts val="0"/>
                        </a:spcBef>
                        <a:spcAft>
                          <a:spcPts val="0"/>
                        </a:spcAft>
                      </a:pPr>
                      <a:r>
                        <a:rPr lang="en-US" sz="1100">
                          <a:effectLst/>
                        </a:rPr>
                        <a:t>Flash duration (ms)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297.0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236.5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08207495"/>
                  </a:ext>
                </a:extLst>
              </a:tr>
              <a:tr h="184150">
                <a:tc>
                  <a:txBody>
                    <a:bodyPr/>
                    <a:lstStyle/>
                    <a:p>
                      <a:pPr marL="0" marR="0">
                        <a:lnSpc>
                          <a:spcPct val="107000"/>
                        </a:lnSpc>
                        <a:spcBef>
                          <a:spcPts val="0"/>
                        </a:spcBef>
                        <a:spcAft>
                          <a:spcPts val="0"/>
                        </a:spcAft>
                      </a:pPr>
                      <a:r>
                        <a:rPr lang="en-US" sz="1100">
                          <a:effectLst/>
                        </a:rPr>
                        <a:t>Flash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249.6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84.28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632.0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2350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97413834"/>
                  </a:ext>
                </a:extLst>
              </a:tr>
              <a:tr h="184150">
                <a:tc>
                  <a:txBody>
                    <a:bodyPr/>
                    <a:lstStyle/>
                    <a:p>
                      <a:pPr marL="0" marR="0">
                        <a:lnSpc>
                          <a:spcPct val="107000"/>
                        </a:lnSpc>
                        <a:spcBef>
                          <a:spcPts val="0"/>
                        </a:spcBef>
                        <a:spcAft>
                          <a:spcPts val="0"/>
                        </a:spcAft>
                      </a:pPr>
                      <a:r>
                        <a:rPr lang="en-US" sz="1100">
                          <a:effectLst/>
                        </a:rPr>
                        <a:t>Groups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939498366"/>
                  </a:ext>
                </a:extLst>
              </a:tr>
              <a:tr h="184150">
                <a:tc>
                  <a:txBody>
                    <a:bodyPr/>
                    <a:lstStyle/>
                    <a:p>
                      <a:pPr marL="0" marR="0">
                        <a:lnSpc>
                          <a:spcPct val="107000"/>
                        </a:lnSpc>
                        <a:spcBef>
                          <a:spcPts val="0"/>
                        </a:spcBef>
                        <a:spcAft>
                          <a:spcPts val="0"/>
                        </a:spcAft>
                      </a:pPr>
                      <a:r>
                        <a:rPr lang="en-US" sz="1100">
                          <a:effectLst/>
                        </a:rPr>
                        <a:t>Events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60650487"/>
                  </a:ext>
                </a:extLst>
              </a:tr>
              <a:tr h="184150">
                <a:tc>
                  <a:txBody>
                    <a:bodyPr/>
                    <a:lstStyle/>
                    <a:p>
                      <a:pPr marL="0" marR="0">
                        <a:lnSpc>
                          <a:spcPct val="107000"/>
                        </a:lnSpc>
                        <a:spcBef>
                          <a:spcPts val="0"/>
                        </a:spcBef>
                        <a:spcAft>
                          <a:spcPts val="0"/>
                        </a:spcAft>
                      </a:pPr>
                      <a:r>
                        <a:rPr lang="en-US" sz="1100">
                          <a:effectLst/>
                        </a:rPr>
                        <a:t>Events per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67508200"/>
                  </a:ext>
                </a:extLst>
              </a:tr>
              <a:tr h="184150">
                <a:tc>
                  <a:txBody>
                    <a:bodyPr/>
                    <a:lstStyle/>
                    <a:p>
                      <a:pPr marL="0" marR="0">
                        <a:lnSpc>
                          <a:spcPct val="107000"/>
                        </a:lnSpc>
                        <a:spcBef>
                          <a:spcPts val="0"/>
                        </a:spcBef>
                        <a:spcAft>
                          <a:spcPts val="0"/>
                        </a:spcAft>
                      </a:pPr>
                      <a:r>
                        <a:rPr lang="en-US" sz="1100">
                          <a:effectLst/>
                        </a:rPr>
                        <a:t>Group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181.1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135.5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352.0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32907731"/>
                  </a:ext>
                </a:extLst>
              </a:tr>
              <a:tr h="190500">
                <a:tc>
                  <a:txBody>
                    <a:bodyPr/>
                    <a:lstStyle/>
                    <a:p>
                      <a:pPr marL="0" marR="0">
                        <a:lnSpc>
                          <a:spcPct val="107000"/>
                        </a:lnSpc>
                        <a:spcBef>
                          <a:spcPts val="0"/>
                        </a:spcBef>
                        <a:spcAft>
                          <a:spcPts val="0"/>
                        </a:spcAft>
                      </a:pPr>
                      <a:r>
                        <a:rPr lang="en-US" sz="1100">
                          <a:effectLst/>
                        </a:rPr>
                        <a:t>Group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27740744"/>
                  </a:ext>
                </a:extLst>
              </a:tr>
              <a:tr h="18415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66751447"/>
                  </a:ext>
                </a:extLst>
              </a:tr>
              <a:tr h="190500">
                <a:tc>
                  <a:txBody>
                    <a:bodyPr/>
                    <a:lstStyle/>
                    <a:p>
                      <a:pPr marL="0" marR="0">
                        <a:lnSpc>
                          <a:spcPct val="107000"/>
                        </a:lnSpc>
                        <a:spcBef>
                          <a:spcPts val="0"/>
                        </a:spcBef>
                        <a:spcAft>
                          <a:spcPts val="0"/>
                        </a:spcAft>
                      </a:pPr>
                      <a:r>
                        <a:rPr lang="en-US" sz="1100">
                          <a:effectLst/>
                        </a:rPr>
                        <a:t>G17 GLM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Mean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50th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90th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99th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98441746"/>
                  </a:ext>
                </a:extLst>
              </a:tr>
              <a:tr h="184150">
                <a:tc>
                  <a:txBody>
                    <a:bodyPr/>
                    <a:lstStyle/>
                    <a:p>
                      <a:pPr marL="0" marR="0">
                        <a:lnSpc>
                          <a:spcPct val="107000"/>
                        </a:lnSpc>
                        <a:spcBef>
                          <a:spcPts val="0"/>
                        </a:spcBef>
                        <a:spcAft>
                          <a:spcPts val="0"/>
                        </a:spcAft>
                      </a:pPr>
                      <a:r>
                        <a:rPr lang="en-US" sz="1100" dirty="0">
                          <a:effectLst/>
                        </a:rPr>
                        <a:t>Flash area (km</a:t>
                      </a:r>
                      <a:r>
                        <a:rPr lang="en-US" sz="1100" baseline="30000" dirty="0">
                          <a:effectLst/>
                        </a:rPr>
                        <a:t>2</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423.9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290.1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2610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16238613"/>
                  </a:ext>
                </a:extLst>
              </a:tr>
              <a:tr h="184150">
                <a:tc>
                  <a:txBody>
                    <a:bodyPr/>
                    <a:lstStyle/>
                    <a:p>
                      <a:pPr marL="0" marR="0">
                        <a:lnSpc>
                          <a:spcPct val="107000"/>
                        </a:lnSpc>
                        <a:spcBef>
                          <a:spcPts val="0"/>
                        </a:spcBef>
                        <a:spcAft>
                          <a:spcPts val="0"/>
                        </a:spcAft>
                      </a:pPr>
                      <a:r>
                        <a:rPr lang="en-US" sz="1100">
                          <a:effectLst/>
                        </a:rPr>
                        <a:t>Flash duration (ms)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220.9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605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1140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91227808"/>
                  </a:ext>
                </a:extLst>
              </a:tr>
              <a:tr h="184150">
                <a:tc>
                  <a:txBody>
                    <a:bodyPr/>
                    <a:lstStyle/>
                    <a:p>
                      <a:pPr marL="0" marR="0">
                        <a:lnSpc>
                          <a:spcPct val="107000"/>
                        </a:lnSpc>
                        <a:spcBef>
                          <a:spcPts val="0"/>
                        </a:spcBef>
                        <a:spcAft>
                          <a:spcPts val="0"/>
                        </a:spcAft>
                      </a:pPr>
                      <a:r>
                        <a:rPr lang="en-US" sz="1100">
                          <a:effectLst/>
                        </a:rPr>
                        <a:t>Flash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395.5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146.5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4090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788653973"/>
                  </a:ext>
                </a:extLst>
              </a:tr>
              <a:tr h="184150">
                <a:tc>
                  <a:txBody>
                    <a:bodyPr/>
                    <a:lstStyle/>
                    <a:p>
                      <a:pPr marL="0" marR="0">
                        <a:lnSpc>
                          <a:spcPct val="107000"/>
                        </a:lnSpc>
                        <a:spcBef>
                          <a:spcPts val="0"/>
                        </a:spcBef>
                        <a:spcAft>
                          <a:spcPts val="0"/>
                        </a:spcAft>
                      </a:pPr>
                      <a:r>
                        <a:rPr lang="en-US" sz="1100">
                          <a:effectLst/>
                        </a:rPr>
                        <a:t>Groups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07714104"/>
                  </a:ext>
                </a:extLst>
              </a:tr>
              <a:tr h="184150">
                <a:tc>
                  <a:txBody>
                    <a:bodyPr/>
                    <a:lstStyle/>
                    <a:p>
                      <a:pPr marL="0" marR="0">
                        <a:lnSpc>
                          <a:spcPct val="107000"/>
                        </a:lnSpc>
                        <a:spcBef>
                          <a:spcPts val="0"/>
                        </a:spcBef>
                        <a:spcAft>
                          <a:spcPts val="0"/>
                        </a:spcAft>
                      </a:pPr>
                      <a:r>
                        <a:rPr lang="en-US" sz="1100">
                          <a:effectLst/>
                        </a:rPr>
                        <a:t>Events per flash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33.6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99684309"/>
                  </a:ext>
                </a:extLst>
              </a:tr>
              <a:tr h="184150">
                <a:tc>
                  <a:txBody>
                    <a:bodyPr/>
                    <a:lstStyle/>
                    <a:p>
                      <a:pPr marL="0" marR="0">
                        <a:lnSpc>
                          <a:spcPct val="107000"/>
                        </a:lnSpc>
                        <a:spcBef>
                          <a:spcPts val="0"/>
                        </a:spcBef>
                        <a:spcAft>
                          <a:spcPts val="0"/>
                        </a:spcAft>
                      </a:pPr>
                      <a:r>
                        <a:rPr lang="en-US" sz="1100">
                          <a:effectLst/>
                        </a:rPr>
                        <a:t>Events per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55320651"/>
                  </a:ext>
                </a:extLst>
              </a:tr>
              <a:tr h="184150">
                <a:tc>
                  <a:txBody>
                    <a:bodyPr/>
                    <a:lstStyle/>
                    <a:p>
                      <a:pPr marL="0" marR="0">
                        <a:lnSpc>
                          <a:spcPct val="107000"/>
                        </a:lnSpc>
                        <a:spcBef>
                          <a:spcPts val="0"/>
                        </a:spcBef>
                        <a:spcAft>
                          <a:spcPts val="0"/>
                        </a:spcAft>
                      </a:pPr>
                      <a:r>
                        <a:rPr lang="en-US" sz="1100">
                          <a:effectLst/>
                        </a:rPr>
                        <a:t>Group area (km</a:t>
                      </a:r>
                      <a:r>
                        <a:rPr lang="en-US" sz="1100" baseline="30000">
                          <a:effectLst/>
                        </a:rPr>
                        <a:t>2</a:t>
                      </a: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185.2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139.5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366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07569961"/>
                  </a:ext>
                </a:extLst>
              </a:tr>
              <a:tr h="190500">
                <a:tc>
                  <a:txBody>
                    <a:bodyPr/>
                    <a:lstStyle/>
                    <a:p>
                      <a:pPr marL="0" marR="0">
                        <a:lnSpc>
                          <a:spcPct val="107000"/>
                        </a:lnSpc>
                        <a:spcBef>
                          <a:spcPts val="0"/>
                        </a:spcBef>
                        <a:spcAft>
                          <a:spcPts val="0"/>
                        </a:spcAft>
                      </a:pPr>
                      <a:r>
                        <a:rPr lang="en-US" sz="1100">
                          <a:effectLst/>
                        </a:rPr>
                        <a:t>Group energy (fJ)</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28.6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10.7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a:effectLst/>
                        </a:rPr>
                        <a:t>56.5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100" dirty="0">
                          <a:effectLst/>
                        </a:rPr>
                        <a:t>275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23574279"/>
                  </a:ext>
                </a:extLst>
              </a:tr>
            </a:tbl>
          </a:graphicData>
        </a:graphic>
      </p:graphicFrame>
    </p:spTree>
    <p:extLst>
      <p:ext uri="{BB962C8B-B14F-4D97-AF65-F5344CB8AC3E}">
        <p14:creationId xmlns:p14="http://schemas.microsoft.com/office/powerpoint/2010/main" val="3852440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416459" y="1271252"/>
            <a:ext cx="7568696"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Sun glint artifacts include anomalously small (blue), long duration (red) flashes</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The clearest sun glint examples occur in the southeast portion of the overlap region for G17 and the northwest portion for G16 </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GLM artifacts due to solar intrusion and Sun glint greatly diminish following the blooming filter installation, and the second-level threshold filter reduces false events along particular subarray boundaries (i.e., bar artifacts)</a:t>
            </a:r>
          </a:p>
        </p:txBody>
      </p:sp>
      <p:sp>
        <p:nvSpPr>
          <p:cNvPr id="10" name="Title 1"/>
          <p:cNvSpPr>
            <a:spLocks noGrp="1"/>
          </p:cNvSpPr>
          <p:nvPr>
            <p:ph type="title"/>
          </p:nvPr>
        </p:nvSpPr>
        <p:spPr>
          <a:xfrm>
            <a:off x="561314" y="117690"/>
            <a:ext cx="10529181" cy="1150291"/>
          </a:xfrm>
        </p:spPr>
        <p:txBody>
          <a:bodyPr>
            <a:noAutofit/>
          </a:bodyPr>
          <a:lstStyle/>
          <a:p>
            <a:pPr algn="l">
              <a:lnSpc>
                <a:spcPct val="100000"/>
              </a:lnSpc>
            </a:pPr>
            <a:r>
              <a:rPr lang="en-US" sz="3600" b="1" dirty="0">
                <a:latin typeface="Calibri" panose="020F0502020204030204" pitchFamily="34" charset="0"/>
              </a:rPr>
              <a:t>Data quality improves during the study period with tuning of the ground system software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155" y="1083397"/>
            <a:ext cx="3782125" cy="5200422"/>
          </a:xfrm>
          <a:prstGeom prst="rect">
            <a:avLst/>
          </a:prstGeom>
        </p:spPr>
      </p:pic>
    </p:spTree>
    <p:extLst>
      <p:ext uri="{BB962C8B-B14F-4D97-AF65-F5344CB8AC3E}">
        <p14:creationId xmlns:p14="http://schemas.microsoft.com/office/powerpoint/2010/main" val="771034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09024" y="1128700"/>
            <a:ext cx="15113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GOES-16 GLM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366" y="3"/>
            <a:ext cx="4410100" cy="640985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036" y="2"/>
            <a:ext cx="4475963" cy="6409851"/>
          </a:xfrm>
          <a:prstGeom prst="rect">
            <a:avLst/>
          </a:prstGeom>
        </p:spPr>
      </p:pic>
      <p:sp>
        <p:nvSpPr>
          <p:cNvPr id="13" name="Text Placeholder 2"/>
          <p:cNvSpPr>
            <a:spLocks noGrp="1"/>
          </p:cNvSpPr>
          <p:nvPr>
            <p:ph type="body" idx="1"/>
          </p:nvPr>
        </p:nvSpPr>
        <p:spPr>
          <a:xfrm>
            <a:off x="416459" y="81477"/>
            <a:ext cx="3467478" cy="5138601"/>
          </a:xfrm>
        </p:spPr>
        <p:txBody>
          <a:bodyPr>
            <a:noAutofit/>
          </a:bodyPr>
          <a:lstStyle/>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The “Bahamas Bar” artifact during MAM 2019 is almost indistinguishable during MAM 2020 </a:t>
            </a:r>
          </a:p>
          <a:p>
            <a:pPr>
              <a:lnSpc>
                <a:spcPct val="110000"/>
              </a:lnSpc>
              <a:spcBef>
                <a:spcPts val="0"/>
              </a:spcBef>
              <a:spcAft>
                <a:spcPts val="1200"/>
              </a:spcAft>
              <a:buClr>
                <a:schemeClr val="tx1"/>
              </a:buClr>
              <a:buSzPct val="90000"/>
              <a:buFont typeface="Wingdings" panose="05000000000000000000" pitchFamily="2" charset="2"/>
              <a:buChar char="§"/>
            </a:pPr>
            <a:r>
              <a:rPr lang="en-US" sz="2400" b="1" dirty="0">
                <a:solidFill>
                  <a:schemeClr val="tx1"/>
                </a:solidFill>
                <a:latin typeface="Calibri" panose="020F0502020204030204" pitchFamily="34" charset="0"/>
              </a:rPr>
              <a:t>No perfect solution, certain conditions will produce false flashes, coupled with an inverse effect with diminished densities along the same boundaries under the same solar angle and cloud conditions</a:t>
            </a:r>
          </a:p>
        </p:txBody>
      </p:sp>
    </p:spTree>
    <p:extLst>
      <p:ext uri="{BB962C8B-B14F-4D97-AF65-F5344CB8AC3E}">
        <p14:creationId xmlns:p14="http://schemas.microsoft.com/office/powerpoint/2010/main" val="531849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7453</TotalTime>
  <Words>1815</Words>
  <Application>Microsoft Office PowerPoint</Application>
  <PresentationFormat>Widescreen</PresentationFormat>
  <Paragraphs>340</Paragraphs>
  <Slides>18</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Narrow</vt:lpstr>
      <vt:lpstr>Calibri</vt:lpstr>
      <vt:lpstr>Candara</vt:lpstr>
      <vt:lpstr>Noto Sans Symbols</vt:lpstr>
      <vt:lpstr>Source Sans Pro</vt:lpstr>
      <vt:lpstr>Times New Roman</vt:lpstr>
      <vt:lpstr>Wingdings</vt:lpstr>
      <vt:lpstr>Office Theme</vt:lpstr>
      <vt:lpstr>Status of Operational GLM Products</vt:lpstr>
      <vt:lpstr>Geostationary Lightning Mapper</vt:lpstr>
      <vt:lpstr>PowerPoint Presentation</vt:lpstr>
      <vt:lpstr>Although continents dominate year round, each season exhibits widespread lightning over the oceans</vt:lpstr>
      <vt:lpstr>Overlapping region reveals similarities and differences between the G16 and G17 GLM observations</vt:lpstr>
      <vt:lpstr>Texture within the flash densities reveals a close relationship with the underlying topography</vt:lpstr>
      <vt:lpstr>GLM information beyond flash frequency provides additional insights into storm mode and evolution</vt:lpstr>
      <vt:lpstr>Data quality improves during the study period with tuning of the ground system software</vt:lpstr>
      <vt:lpstr>PowerPoint Presentation</vt:lpstr>
      <vt:lpstr>Dual Geostationary Lightning Mapper Observations</vt:lpstr>
      <vt:lpstr>Gridded GLM Products</vt:lpstr>
      <vt:lpstr>GLM Gridded Product Timeline</vt:lpstr>
      <vt:lpstr>GLM JTTI Project</vt:lpstr>
      <vt:lpstr>NWS User Request</vt:lpstr>
      <vt:lpstr>GLM Gridded Product Timeline</vt:lpstr>
      <vt:lpstr>Other Points of Interest</vt:lpstr>
      <vt:lpstr>STAR GOES Image Viewer</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D. Rudlosky</dc:creator>
  <cp:lastModifiedBy>Scott D. Rudlosky</cp:lastModifiedBy>
  <cp:revision>164</cp:revision>
  <dcterms:created xsi:type="dcterms:W3CDTF">2020-02-25T15:00:38Z</dcterms:created>
  <dcterms:modified xsi:type="dcterms:W3CDTF">2021-09-14T20:42:19Z</dcterms:modified>
</cp:coreProperties>
</file>