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CCF7B-E617-4EF2-9010-1C92A3938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8066" y="-108065"/>
            <a:ext cx="8791575" cy="758450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chemeClr val="bg1"/>
                </a:solidFill>
              </a:rPr>
              <a:t>Status OF NWS GLM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BD04B-2A43-46DA-B36E-1BAB28AE9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7122" y="650385"/>
            <a:ext cx="9924878" cy="165576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/>
                </a:solidFill>
              </a:rPr>
              <a:t>Foundational Training (eric’s AMS Keynote)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/>
                </a:solidFill>
              </a:rPr>
              <a:t>FED (flash Extent Density) – most exposure to field forecasters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/>
                </a:solidFill>
              </a:rPr>
              <a:t>Severe weather Detection, Lightning jump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/>
                </a:solidFill>
              </a:rPr>
              <a:t>Gridded Lightning Products 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(Total optical Energy-toe, Minimum Flash Area-</a:t>
            </a:r>
            <a:r>
              <a:rPr lang="en-US" sz="1800" b="1" dirty="0" err="1">
                <a:solidFill>
                  <a:schemeClr val="bg1"/>
                </a:solidFill>
              </a:rPr>
              <a:t>mfa</a:t>
            </a:r>
            <a:r>
              <a:rPr lang="en-US" sz="1800" b="1" dirty="0">
                <a:solidFill>
                  <a:schemeClr val="bg1"/>
                </a:solidFill>
              </a:rPr>
              <a:t>, Flash Extent Density- fed) - 1,5 min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/>
                </a:solidFill>
              </a:rPr>
              <a:t> QCLS Methodology,  </a:t>
            </a:r>
            <a:r>
              <a:rPr lang="en-US" b="1" dirty="0" err="1">
                <a:solidFill>
                  <a:schemeClr val="bg1"/>
                </a:solidFill>
              </a:rPr>
              <a:t>wdtd</a:t>
            </a:r>
            <a:r>
              <a:rPr lang="en-US" b="1" dirty="0">
                <a:solidFill>
                  <a:schemeClr val="bg1"/>
                </a:solidFill>
              </a:rPr>
              <a:t> WOC severe course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GLM flash Points (parallax-corrected centroids…plotted points, counts/totals)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 Gridded decision-making methodology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Real-time data quality &amp; fusion challenges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GLM data for decision making (prob severe, prob lightning, </a:t>
            </a:r>
            <a:r>
              <a:rPr lang="en-US" b="1" dirty="0" err="1">
                <a:solidFill>
                  <a:schemeClr val="bg1"/>
                </a:solidFill>
              </a:rPr>
              <a:t>hrrr</a:t>
            </a:r>
            <a:r>
              <a:rPr lang="en-US" b="1" dirty="0">
                <a:solidFill>
                  <a:schemeClr val="bg1"/>
                </a:solidFill>
              </a:rPr>
              <a:t> DA, etc.)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Fire weather (CC), winter weather, tropical, hydro (NWS program areas)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best fusion(S) for warning ops, </a:t>
            </a:r>
            <a:r>
              <a:rPr lang="en-US" b="1" dirty="0" err="1">
                <a:solidFill>
                  <a:schemeClr val="bg1"/>
                </a:solidFill>
              </a:rPr>
              <a:t>awips</a:t>
            </a:r>
            <a:r>
              <a:rPr lang="en-US" b="1" dirty="0">
                <a:solidFill>
                  <a:schemeClr val="bg1"/>
                </a:solidFill>
              </a:rPr>
              <a:t> cloud implementation(s)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1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CCF7B-E617-4EF2-9010-1C92A3938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317" y="0"/>
            <a:ext cx="11773076" cy="1408835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solidFill>
                  <a:schemeClr val="bg1"/>
                </a:solidFill>
              </a:rPr>
              <a:t>NWS GLM Training – HWT 2021 Recommendations </a:t>
            </a:r>
            <a:br>
              <a:rPr lang="en-US" sz="3600" u="sng" dirty="0">
                <a:solidFill>
                  <a:schemeClr val="bg1"/>
                </a:solidFill>
              </a:rPr>
            </a:br>
            <a:r>
              <a:rPr lang="en-US" sz="3600" u="sng" dirty="0">
                <a:solidFill>
                  <a:schemeClr val="bg1"/>
                </a:solidFill>
              </a:rPr>
              <a:t>for Operational Implementation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BD04B-2A43-46DA-B36E-1BAB28AE9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7617" y="1681163"/>
            <a:ext cx="9924878" cy="165576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Emphasis on </a:t>
            </a:r>
            <a:r>
              <a:rPr lang="en-US" b="1" dirty="0" err="1">
                <a:solidFill>
                  <a:schemeClr val="bg1"/>
                </a:solidFill>
              </a:rPr>
              <a:t>glm</a:t>
            </a:r>
            <a:r>
              <a:rPr lang="en-US" b="1" dirty="0">
                <a:solidFill>
                  <a:schemeClr val="bg1"/>
                </a:solidFill>
              </a:rPr>
              <a:t> training for forecasters and use with other data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Use of fed and </a:t>
            </a:r>
            <a:r>
              <a:rPr lang="en-US" b="1" dirty="0" err="1">
                <a:solidFill>
                  <a:schemeClr val="bg1"/>
                </a:solidFill>
              </a:rPr>
              <a:t>mfa</a:t>
            </a:r>
            <a:endParaRPr lang="en-US" b="1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Explore use of </a:t>
            </a:r>
            <a:r>
              <a:rPr lang="en-US" b="1" dirty="0" err="1">
                <a:solidFill>
                  <a:schemeClr val="bg1"/>
                </a:solidFill>
              </a:rPr>
              <a:t>glm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flash points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27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81</TotalTime>
  <Words>163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Tw Cen MT</vt:lpstr>
      <vt:lpstr>Wingdings</vt:lpstr>
      <vt:lpstr>Circuit</vt:lpstr>
      <vt:lpstr>Status OF NWS GLM Training</vt:lpstr>
      <vt:lpstr>NWS GLM Training – HWT 2021 Recommendations  for Operational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NWS GLM Training</dc:title>
  <dc:creator>Brian M</dc:creator>
  <cp:lastModifiedBy>Brian M</cp:lastModifiedBy>
  <cp:revision>12</cp:revision>
  <dcterms:created xsi:type="dcterms:W3CDTF">2021-09-21T16:28:25Z</dcterms:created>
  <dcterms:modified xsi:type="dcterms:W3CDTF">2021-09-21T17:49:35Z</dcterms:modified>
</cp:coreProperties>
</file>