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66" r:id="rId5"/>
    <p:sldId id="272" r:id="rId6"/>
    <p:sldId id="278" r:id="rId7"/>
    <p:sldId id="276" r:id="rId8"/>
    <p:sldId id="268" r:id="rId9"/>
    <p:sldId id="267" r:id="rId10"/>
    <p:sldId id="270" r:id="rId11"/>
    <p:sldId id="273" r:id="rId12"/>
    <p:sldId id="275" r:id="rId13"/>
    <p:sldId id="274"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0E123-C8C1-4378-97CE-AD962C5E9745}" v="2" dt="2021-09-20T14:17:27.195"/>
    <p1510:client id="{FF48A0ED-A15F-47A2-89E5-B5B2BD83B457}" v="1407" dt="2021-09-20T21:38:51.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86" d="100"/>
          <a:sy n="86" d="100"/>
        </p:scale>
        <p:origin x="654" y="90"/>
      </p:cViewPr>
      <p:guideLst>
        <p:guide orient="horz" pos="2136"/>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TLIN, PATRICK N. (MSFC-ST11)" userId="7a5ad518-d351-4872-b559-55f3963fa3a0" providerId="ADAL" clId="{FF48A0ED-A15F-47A2-89E5-B5B2BD83B457}"/>
    <pc:docChg chg="undo redo custSel addSld delSld modSld sldOrd modMainMaster">
      <pc:chgData name="GATLIN, PATRICK N. (MSFC-ST11)" userId="7a5ad518-d351-4872-b559-55f3963fa3a0" providerId="ADAL" clId="{FF48A0ED-A15F-47A2-89E5-B5B2BD83B457}" dt="2021-09-20T22:56:05.955" v="12134" actId="6549"/>
      <pc:docMkLst>
        <pc:docMk/>
      </pc:docMkLst>
      <pc:sldChg chg="del">
        <pc:chgData name="GATLIN, PATRICK N. (MSFC-ST11)" userId="7a5ad518-d351-4872-b559-55f3963fa3a0" providerId="ADAL" clId="{FF48A0ED-A15F-47A2-89E5-B5B2BD83B457}" dt="2021-09-15T22:58:12.505" v="0" actId="47"/>
        <pc:sldMkLst>
          <pc:docMk/>
          <pc:sldMk cId="3389219254" sldId="256"/>
        </pc:sldMkLst>
      </pc:sldChg>
      <pc:sldChg chg="del">
        <pc:chgData name="GATLIN, PATRICK N. (MSFC-ST11)" userId="7a5ad518-d351-4872-b559-55f3963fa3a0" providerId="ADAL" clId="{FF48A0ED-A15F-47A2-89E5-B5B2BD83B457}" dt="2021-09-17T13:42:25.072" v="2983" actId="47"/>
        <pc:sldMkLst>
          <pc:docMk/>
          <pc:sldMk cId="1128684224" sldId="257"/>
        </pc:sldMkLst>
      </pc:sldChg>
      <pc:sldChg chg="modSp mod">
        <pc:chgData name="GATLIN, PATRICK N. (MSFC-ST11)" userId="7a5ad518-d351-4872-b559-55f3963fa3a0" providerId="ADAL" clId="{FF48A0ED-A15F-47A2-89E5-B5B2BD83B457}" dt="2021-09-20T22:56:05.955" v="12134" actId="6549"/>
        <pc:sldMkLst>
          <pc:docMk/>
          <pc:sldMk cId="2293789736" sldId="266"/>
        </pc:sldMkLst>
        <pc:spChg chg="mod">
          <ac:chgData name="GATLIN, PATRICK N. (MSFC-ST11)" userId="7a5ad518-d351-4872-b559-55f3963fa3a0" providerId="ADAL" clId="{FF48A0ED-A15F-47A2-89E5-B5B2BD83B457}" dt="2021-09-20T22:56:05.955" v="12134" actId="6549"/>
          <ac:spMkLst>
            <pc:docMk/>
            <pc:sldMk cId="2293789736" sldId="266"/>
            <ac:spMk id="37" creationId="{5F001934-BECF-4E28-818A-BBF237C3D2BF}"/>
          </ac:spMkLst>
        </pc:spChg>
      </pc:sldChg>
      <pc:sldChg chg="delSp modSp mod">
        <pc:chgData name="GATLIN, PATRICK N. (MSFC-ST11)" userId="7a5ad518-d351-4872-b559-55f3963fa3a0" providerId="ADAL" clId="{FF48A0ED-A15F-47A2-89E5-B5B2BD83B457}" dt="2021-09-20T20:55:45.950" v="11591" actId="478"/>
        <pc:sldMkLst>
          <pc:docMk/>
          <pc:sldMk cId="1323435850" sldId="267"/>
        </pc:sldMkLst>
        <pc:spChg chg="del">
          <ac:chgData name="GATLIN, PATRICK N. (MSFC-ST11)" userId="7a5ad518-d351-4872-b559-55f3963fa3a0" providerId="ADAL" clId="{FF48A0ED-A15F-47A2-89E5-B5B2BD83B457}" dt="2021-09-20T20:55:45.950" v="11591" actId="478"/>
          <ac:spMkLst>
            <pc:docMk/>
            <pc:sldMk cId="1323435850" sldId="267"/>
            <ac:spMk id="2" creationId="{7F6609AE-9A65-48FC-B52A-2E6D5465FE8E}"/>
          </ac:spMkLst>
        </pc:spChg>
        <pc:spChg chg="mod">
          <ac:chgData name="GATLIN, PATRICK N. (MSFC-ST11)" userId="7a5ad518-d351-4872-b559-55f3963fa3a0" providerId="ADAL" clId="{FF48A0ED-A15F-47A2-89E5-B5B2BD83B457}" dt="2021-09-16T16:22:31.546" v="358" actId="6549"/>
          <ac:spMkLst>
            <pc:docMk/>
            <pc:sldMk cId="1323435850" sldId="267"/>
            <ac:spMk id="10" creationId="{3373094D-54AE-4893-889B-A6BA53246768}"/>
          </ac:spMkLst>
        </pc:spChg>
        <pc:spChg chg="mod">
          <ac:chgData name="GATLIN, PATRICK N. (MSFC-ST11)" userId="7a5ad518-d351-4872-b559-55f3963fa3a0" providerId="ADAL" clId="{FF48A0ED-A15F-47A2-89E5-B5B2BD83B457}" dt="2021-09-16T16:24:57.371" v="430" actId="1076"/>
          <ac:spMkLst>
            <pc:docMk/>
            <pc:sldMk cId="1323435850" sldId="267"/>
            <ac:spMk id="53" creationId="{098BED42-5AD8-4D7E-B197-1EEF12211037}"/>
          </ac:spMkLst>
        </pc:spChg>
        <pc:spChg chg="mod">
          <ac:chgData name="GATLIN, PATRICK N. (MSFC-ST11)" userId="7a5ad518-d351-4872-b559-55f3963fa3a0" providerId="ADAL" clId="{FF48A0ED-A15F-47A2-89E5-B5B2BD83B457}" dt="2021-09-16T16:26:43.273" v="548" actId="20577"/>
          <ac:spMkLst>
            <pc:docMk/>
            <pc:sldMk cId="1323435850" sldId="267"/>
            <ac:spMk id="58" creationId="{D1D07EDD-9DF6-4A1B-9613-9A9657BA1CED}"/>
          </ac:spMkLst>
        </pc:spChg>
      </pc:sldChg>
      <pc:sldChg chg="addSp delSp modSp mod ord">
        <pc:chgData name="GATLIN, PATRICK N. (MSFC-ST11)" userId="7a5ad518-d351-4872-b559-55f3963fa3a0" providerId="ADAL" clId="{FF48A0ED-A15F-47A2-89E5-B5B2BD83B457}" dt="2021-09-20T21:24:23.676" v="12002" actId="164"/>
        <pc:sldMkLst>
          <pc:docMk/>
          <pc:sldMk cId="2586070488" sldId="268"/>
        </pc:sldMkLst>
        <pc:spChg chg="mod">
          <ac:chgData name="GATLIN, PATRICK N. (MSFC-ST11)" userId="7a5ad518-d351-4872-b559-55f3963fa3a0" providerId="ADAL" clId="{FF48A0ED-A15F-47A2-89E5-B5B2BD83B457}" dt="2021-09-17T18:43:38.482" v="6702" actId="20577"/>
          <ac:spMkLst>
            <pc:docMk/>
            <pc:sldMk cId="2586070488" sldId="268"/>
            <ac:spMk id="2" creationId="{33BD661D-7D1D-4ACA-BDA3-252FBEC0727C}"/>
          </ac:spMkLst>
        </pc:spChg>
        <pc:spChg chg="del">
          <ac:chgData name="GATLIN, PATRICK N. (MSFC-ST11)" userId="7a5ad518-d351-4872-b559-55f3963fa3a0" providerId="ADAL" clId="{FF48A0ED-A15F-47A2-89E5-B5B2BD83B457}" dt="2021-09-16T21:52:56.978" v="1889" actId="478"/>
          <ac:spMkLst>
            <pc:docMk/>
            <pc:sldMk cId="2586070488" sldId="268"/>
            <ac:spMk id="3" creationId="{4E42E130-96DE-41AF-9880-9C3BB4E2F982}"/>
          </ac:spMkLst>
        </pc:spChg>
        <pc:spChg chg="del">
          <ac:chgData name="GATLIN, PATRICK N. (MSFC-ST11)" userId="7a5ad518-d351-4872-b559-55f3963fa3a0" providerId="ADAL" clId="{FF48A0ED-A15F-47A2-89E5-B5B2BD83B457}" dt="2021-09-20T20:55:49.593" v="11592" actId="478"/>
          <ac:spMkLst>
            <pc:docMk/>
            <pc:sldMk cId="2586070488" sldId="268"/>
            <ac:spMk id="6" creationId="{3099FCE3-7BB9-4BCA-86A1-1A70EC1C44BE}"/>
          </ac:spMkLst>
        </pc:spChg>
        <pc:spChg chg="add mod">
          <ac:chgData name="GATLIN, PATRICK N. (MSFC-ST11)" userId="7a5ad518-d351-4872-b559-55f3963fa3a0" providerId="ADAL" clId="{FF48A0ED-A15F-47A2-89E5-B5B2BD83B457}" dt="2021-09-20T20:40:13.496" v="10685" actId="20577"/>
          <ac:spMkLst>
            <pc:docMk/>
            <pc:sldMk cId="2586070488" sldId="268"/>
            <ac:spMk id="7" creationId="{C0718A71-8F3F-4729-8A9D-404B8F95F38E}"/>
          </ac:spMkLst>
        </pc:spChg>
        <pc:spChg chg="add mod">
          <ac:chgData name="GATLIN, PATRICK N. (MSFC-ST11)" userId="7a5ad518-d351-4872-b559-55f3963fa3a0" providerId="ADAL" clId="{FF48A0ED-A15F-47A2-89E5-B5B2BD83B457}" dt="2021-09-20T21:15:09.524" v="11850" actId="20577"/>
          <ac:spMkLst>
            <pc:docMk/>
            <pc:sldMk cId="2586070488" sldId="268"/>
            <ac:spMk id="8" creationId="{3F778026-AD91-479B-B95F-D535F6CB35B8}"/>
          </ac:spMkLst>
        </pc:spChg>
        <pc:spChg chg="mod">
          <ac:chgData name="GATLIN, PATRICK N. (MSFC-ST11)" userId="7a5ad518-d351-4872-b559-55f3963fa3a0" providerId="ADAL" clId="{FF48A0ED-A15F-47A2-89E5-B5B2BD83B457}" dt="2021-09-16T21:53:57.418" v="1893"/>
          <ac:spMkLst>
            <pc:docMk/>
            <pc:sldMk cId="2586070488" sldId="268"/>
            <ac:spMk id="8" creationId="{4B6E9324-7CBA-4249-811B-E3A05CA8F581}"/>
          </ac:spMkLst>
        </pc:spChg>
        <pc:spChg chg="add mod">
          <ac:chgData name="GATLIN, PATRICK N. (MSFC-ST11)" userId="7a5ad518-d351-4872-b559-55f3963fa3a0" providerId="ADAL" clId="{FF48A0ED-A15F-47A2-89E5-B5B2BD83B457}" dt="2021-09-20T20:37:53.428" v="10588" actId="1076"/>
          <ac:spMkLst>
            <pc:docMk/>
            <pc:sldMk cId="2586070488" sldId="268"/>
            <ac:spMk id="10" creationId="{28ED43DE-7B65-493E-B84A-8E955A2D8FDC}"/>
          </ac:spMkLst>
        </pc:spChg>
        <pc:spChg chg="mod">
          <ac:chgData name="GATLIN, PATRICK N. (MSFC-ST11)" userId="7a5ad518-d351-4872-b559-55f3963fa3a0" providerId="ADAL" clId="{FF48A0ED-A15F-47A2-89E5-B5B2BD83B457}" dt="2021-09-16T21:53:57.418" v="1893"/>
          <ac:spMkLst>
            <pc:docMk/>
            <pc:sldMk cId="2586070488" sldId="268"/>
            <ac:spMk id="10" creationId="{D79C3F2A-E448-4EAE-95AE-0557FF62F7B6}"/>
          </ac:spMkLst>
        </pc:spChg>
        <pc:spChg chg="mod">
          <ac:chgData name="GATLIN, PATRICK N. (MSFC-ST11)" userId="7a5ad518-d351-4872-b559-55f3963fa3a0" providerId="ADAL" clId="{FF48A0ED-A15F-47A2-89E5-B5B2BD83B457}" dt="2021-09-16T21:53:57.418" v="1893"/>
          <ac:spMkLst>
            <pc:docMk/>
            <pc:sldMk cId="2586070488" sldId="268"/>
            <ac:spMk id="11" creationId="{20D7B49E-E9AD-4CEE-A7C4-ACEFA5065372}"/>
          </ac:spMkLst>
        </pc:spChg>
        <pc:spChg chg="add del mod">
          <ac:chgData name="GATLIN, PATRICK N. (MSFC-ST11)" userId="7a5ad518-d351-4872-b559-55f3963fa3a0" providerId="ADAL" clId="{FF48A0ED-A15F-47A2-89E5-B5B2BD83B457}" dt="2021-09-20T21:04:19.490" v="11671" actId="478"/>
          <ac:spMkLst>
            <pc:docMk/>
            <pc:sldMk cId="2586070488" sldId="268"/>
            <ac:spMk id="11" creationId="{64C0E6A8-979D-48E7-9DCB-60A689B07CC5}"/>
          </ac:spMkLst>
        </pc:spChg>
        <pc:spChg chg="mod">
          <ac:chgData name="GATLIN, PATRICK N. (MSFC-ST11)" userId="7a5ad518-d351-4872-b559-55f3963fa3a0" providerId="ADAL" clId="{FF48A0ED-A15F-47A2-89E5-B5B2BD83B457}" dt="2021-09-16T21:53:57.418" v="1893"/>
          <ac:spMkLst>
            <pc:docMk/>
            <pc:sldMk cId="2586070488" sldId="268"/>
            <ac:spMk id="12" creationId="{76BD55AA-F0B9-49A7-A613-E5FB7097B72D}"/>
          </ac:spMkLst>
        </pc:spChg>
        <pc:spChg chg="mod">
          <ac:chgData name="GATLIN, PATRICK N. (MSFC-ST11)" userId="7a5ad518-d351-4872-b559-55f3963fa3a0" providerId="ADAL" clId="{FF48A0ED-A15F-47A2-89E5-B5B2BD83B457}" dt="2021-09-16T21:53:57.418" v="1893"/>
          <ac:spMkLst>
            <pc:docMk/>
            <pc:sldMk cId="2586070488" sldId="268"/>
            <ac:spMk id="13" creationId="{770B74B2-81BA-4F19-A196-05C7E05DCC15}"/>
          </ac:spMkLst>
        </pc:spChg>
        <pc:spChg chg="mod">
          <ac:chgData name="GATLIN, PATRICK N. (MSFC-ST11)" userId="7a5ad518-d351-4872-b559-55f3963fa3a0" providerId="ADAL" clId="{FF48A0ED-A15F-47A2-89E5-B5B2BD83B457}" dt="2021-09-16T21:53:57.418" v="1893"/>
          <ac:spMkLst>
            <pc:docMk/>
            <pc:sldMk cId="2586070488" sldId="268"/>
            <ac:spMk id="14" creationId="{6FEBBE2F-09BB-4CB6-9B06-B3ABF5C44ECB}"/>
          </ac:spMkLst>
        </pc:spChg>
        <pc:spChg chg="mod">
          <ac:chgData name="GATLIN, PATRICK N. (MSFC-ST11)" userId="7a5ad518-d351-4872-b559-55f3963fa3a0" providerId="ADAL" clId="{FF48A0ED-A15F-47A2-89E5-B5B2BD83B457}" dt="2021-09-16T21:53:57.418" v="1893"/>
          <ac:spMkLst>
            <pc:docMk/>
            <pc:sldMk cId="2586070488" sldId="268"/>
            <ac:spMk id="15" creationId="{B91BD60F-EB8E-422E-911C-8F907C3709FB}"/>
          </ac:spMkLst>
        </pc:spChg>
        <pc:spChg chg="add del mod">
          <ac:chgData name="GATLIN, PATRICK N. (MSFC-ST11)" userId="7a5ad518-d351-4872-b559-55f3963fa3a0" providerId="ADAL" clId="{FF48A0ED-A15F-47A2-89E5-B5B2BD83B457}" dt="2021-09-20T16:51:49.160" v="8764" actId="478"/>
          <ac:spMkLst>
            <pc:docMk/>
            <pc:sldMk cId="2586070488" sldId="268"/>
            <ac:spMk id="16" creationId="{51C91D2D-D312-4A53-B26C-4D0EAF5A6389}"/>
          </ac:spMkLst>
        </pc:spChg>
        <pc:spChg chg="mod">
          <ac:chgData name="GATLIN, PATRICK N. (MSFC-ST11)" userId="7a5ad518-d351-4872-b559-55f3963fa3a0" providerId="ADAL" clId="{FF48A0ED-A15F-47A2-89E5-B5B2BD83B457}" dt="2021-09-16T21:53:57.418" v="1893"/>
          <ac:spMkLst>
            <pc:docMk/>
            <pc:sldMk cId="2586070488" sldId="268"/>
            <ac:spMk id="16" creationId="{9E8E9657-531C-40EC-84F9-7160C9A7C3E8}"/>
          </ac:spMkLst>
        </pc:spChg>
        <pc:spChg chg="add mod">
          <ac:chgData name="GATLIN, PATRICK N. (MSFC-ST11)" userId="7a5ad518-d351-4872-b559-55f3963fa3a0" providerId="ADAL" clId="{FF48A0ED-A15F-47A2-89E5-B5B2BD83B457}" dt="2021-09-20T20:59:16.401" v="11653" actId="20577"/>
          <ac:spMkLst>
            <pc:docMk/>
            <pc:sldMk cId="2586070488" sldId="268"/>
            <ac:spMk id="17" creationId="{A39A891E-BB2C-4745-9E40-FC6E81A00FB2}"/>
          </ac:spMkLst>
        </pc:spChg>
        <pc:spChg chg="add mod">
          <ac:chgData name="GATLIN, PATRICK N. (MSFC-ST11)" userId="7a5ad518-d351-4872-b559-55f3963fa3a0" providerId="ADAL" clId="{FF48A0ED-A15F-47A2-89E5-B5B2BD83B457}" dt="2021-09-20T21:24:23.676" v="12002" actId="164"/>
          <ac:spMkLst>
            <pc:docMk/>
            <pc:sldMk cId="2586070488" sldId="268"/>
            <ac:spMk id="18" creationId="{600143E0-8BA5-458A-96CB-C76B99C33564}"/>
          </ac:spMkLst>
        </pc:spChg>
        <pc:spChg chg="mod">
          <ac:chgData name="GATLIN, PATRICK N. (MSFC-ST11)" userId="7a5ad518-d351-4872-b559-55f3963fa3a0" providerId="ADAL" clId="{FF48A0ED-A15F-47A2-89E5-B5B2BD83B457}" dt="2021-09-16T21:53:57.418" v="1893"/>
          <ac:spMkLst>
            <pc:docMk/>
            <pc:sldMk cId="2586070488" sldId="268"/>
            <ac:spMk id="18" creationId="{E6800AD4-E88B-4DFC-8D5D-5CCE40AADD9E}"/>
          </ac:spMkLst>
        </pc:spChg>
        <pc:spChg chg="mod">
          <ac:chgData name="GATLIN, PATRICK N. (MSFC-ST11)" userId="7a5ad518-d351-4872-b559-55f3963fa3a0" providerId="ADAL" clId="{FF48A0ED-A15F-47A2-89E5-B5B2BD83B457}" dt="2021-09-16T21:53:57.418" v="1893"/>
          <ac:spMkLst>
            <pc:docMk/>
            <pc:sldMk cId="2586070488" sldId="268"/>
            <ac:spMk id="19" creationId="{9C75B984-74AA-42CE-8C13-2A1E1BAF62A9}"/>
          </ac:spMkLst>
        </pc:spChg>
        <pc:spChg chg="mod">
          <ac:chgData name="GATLIN, PATRICK N. (MSFC-ST11)" userId="7a5ad518-d351-4872-b559-55f3963fa3a0" providerId="ADAL" clId="{FF48A0ED-A15F-47A2-89E5-B5B2BD83B457}" dt="2021-09-16T21:53:57.418" v="1893"/>
          <ac:spMkLst>
            <pc:docMk/>
            <pc:sldMk cId="2586070488" sldId="268"/>
            <ac:spMk id="20" creationId="{D08BC421-2CD6-420B-B25D-2E72AB8167AE}"/>
          </ac:spMkLst>
        </pc:spChg>
        <pc:spChg chg="mod">
          <ac:chgData name="GATLIN, PATRICK N. (MSFC-ST11)" userId="7a5ad518-d351-4872-b559-55f3963fa3a0" providerId="ADAL" clId="{FF48A0ED-A15F-47A2-89E5-B5B2BD83B457}" dt="2021-09-20T20:38:01.019" v="10590" actId="571"/>
          <ac:spMkLst>
            <pc:docMk/>
            <pc:sldMk cId="2586070488" sldId="268"/>
            <ac:spMk id="21" creationId="{8423CE50-1FC0-433B-A44E-F5633E51977D}"/>
          </ac:spMkLst>
        </pc:spChg>
        <pc:spChg chg="mod">
          <ac:chgData name="GATLIN, PATRICK N. (MSFC-ST11)" userId="7a5ad518-d351-4872-b559-55f3963fa3a0" providerId="ADAL" clId="{FF48A0ED-A15F-47A2-89E5-B5B2BD83B457}" dt="2021-09-16T21:53:57.418" v="1893"/>
          <ac:spMkLst>
            <pc:docMk/>
            <pc:sldMk cId="2586070488" sldId="268"/>
            <ac:spMk id="21" creationId="{AE0B67A6-F72B-4DEF-A47D-63B79F185BFA}"/>
          </ac:spMkLst>
        </pc:spChg>
        <pc:spChg chg="mod">
          <ac:chgData name="GATLIN, PATRICK N. (MSFC-ST11)" userId="7a5ad518-d351-4872-b559-55f3963fa3a0" providerId="ADAL" clId="{FF48A0ED-A15F-47A2-89E5-B5B2BD83B457}" dt="2021-09-16T21:53:57.418" v="1893"/>
          <ac:spMkLst>
            <pc:docMk/>
            <pc:sldMk cId="2586070488" sldId="268"/>
            <ac:spMk id="22" creationId="{0C218EA1-7071-4849-8BFE-885C5CDC0CEC}"/>
          </ac:spMkLst>
        </pc:spChg>
        <pc:spChg chg="mod">
          <ac:chgData name="GATLIN, PATRICK N. (MSFC-ST11)" userId="7a5ad518-d351-4872-b559-55f3963fa3a0" providerId="ADAL" clId="{FF48A0ED-A15F-47A2-89E5-B5B2BD83B457}" dt="2021-09-20T20:38:01.019" v="10590" actId="571"/>
          <ac:spMkLst>
            <pc:docMk/>
            <pc:sldMk cId="2586070488" sldId="268"/>
            <ac:spMk id="24" creationId="{269C0475-CF2D-4B30-851F-FCC2EB1A057E}"/>
          </ac:spMkLst>
        </pc:spChg>
        <pc:spChg chg="add del mod topLvl">
          <ac:chgData name="GATLIN, PATRICK N. (MSFC-ST11)" userId="7a5ad518-d351-4872-b559-55f3963fa3a0" providerId="ADAL" clId="{FF48A0ED-A15F-47A2-89E5-B5B2BD83B457}" dt="2021-09-17T13:48:23.272" v="3025" actId="478"/>
          <ac:spMkLst>
            <pc:docMk/>
            <pc:sldMk cId="2586070488" sldId="268"/>
            <ac:spMk id="24" creationId="{EE00F20F-3D78-462E-87EE-31C3441F0738}"/>
          </ac:spMkLst>
        </pc:spChg>
        <pc:spChg chg="add del mod topLvl">
          <ac:chgData name="GATLIN, PATRICK N. (MSFC-ST11)" userId="7a5ad518-d351-4872-b559-55f3963fa3a0" providerId="ADAL" clId="{FF48A0ED-A15F-47A2-89E5-B5B2BD83B457}" dt="2021-09-17T13:48:28.185" v="3026" actId="478"/>
          <ac:spMkLst>
            <pc:docMk/>
            <pc:sldMk cId="2586070488" sldId="268"/>
            <ac:spMk id="25" creationId="{A2DD7A71-1469-4FEB-9514-3495C8F0FB2E}"/>
          </ac:spMkLst>
        </pc:spChg>
        <pc:spChg chg="add mod">
          <ac:chgData name="GATLIN, PATRICK N. (MSFC-ST11)" userId="7a5ad518-d351-4872-b559-55f3963fa3a0" providerId="ADAL" clId="{FF48A0ED-A15F-47A2-89E5-B5B2BD83B457}" dt="2021-09-20T16:40:24.329" v="8231" actId="1076"/>
          <ac:spMkLst>
            <pc:docMk/>
            <pc:sldMk cId="2586070488" sldId="268"/>
            <ac:spMk id="28" creationId="{407A0C31-6080-46C3-BCE4-6A43D36F109C}"/>
          </ac:spMkLst>
        </pc:spChg>
        <pc:spChg chg="add mod">
          <ac:chgData name="GATLIN, PATRICK N. (MSFC-ST11)" userId="7a5ad518-d351-4872-b559-55f3963fa3a0" providerId="ADAL" clId="{FF48A0ED-A15F-47A2-89E5-B5B2BD83B457}" dt="2021-09-20T21:24:23.676" v="12002" actId="164"/>
          <ac:spMkLst>
            <pc:docMk/>
            <pc:sldMk cId="2586070488" sldId="268"/>
            <ac:spMk id="31" creationId="{3722DBC3-EED6-4763-BC19-A9807987FC80}"/>
          </ac:spMkLst>
        </pc:spChg>
        <pc:spChg chg="add mod">
          <ac:chgData name="GATLIN, PATRICK N. (MSFC-ST11)" userId="7a5ad518-d351-4872-b559-55f3963fa3a0" providerId="ADAL" clId="{FF48A0ED-A15F-47A2-89E5-B5B2BD83B457}" dt="2021-09-17T13:27:20.403" v="2397" actId="20577"/>
          <ac:spMkLst>
            <pc:docMk/>
            <pc:sldMk cId="2586070488" sldId="268"/>
            <ac:spMk id="31" creationId="{626AF3C0-E649-4729-BF13-ED473FBC9258}"/>
          </ac:spMkLst>
        </pc:spChg>
        <pc:spChg chg="add mod">
          <ac:chgData name="GATLIN, PATRICK N. (MSFC-ST11)" userId="7a5ad518-d351-4872-b559-55f3963fa3a0" providerId="ADAL" clId="{FF48A0ED-A15F-47A2-89E5-B5B2BD83B457}" dt="2021-09-20T21:24:23.676" v="12002" actId="164"/>
          <ac:spMkLst>
            <pc:docMk/>
            <pc:sldMk cId="2586070488" sldId="268"/>
            <ac:spMk id="32" creationId="{BC0B73DB-4B31-4DD7-93BB-34DFDCD2ED2C}"/>
          </ac:spMkLst>
        </pc:spChg>
        <pc:spChg chg="add mod">
          <ac:chgData name="GATLIN, PATRICK N. (MSFC-ST11)" userId="7a5ad518-d351-4872-b559-55f3963fa3a0" providerId="ADAL" clId="{FF48A0ED-A15F-47A2-89E5-B5B2BD83B457}" dt="2021-09-20T21:24:23.676" v="12002" actId="164"/>
          <ac:spMkLst>
            <pc:docMk/>
            <pc:sldMk cId="2586070488" sldId="268"/>
            <ac:spMk id="33" creationId="{19D11B6E-AAAB-4139-BF41-CCA221228ED5}"/>
          </ac:spMkLst>
        </pc:spChg>
        <pc:spChg chg="add del mod">
          <ac:chgData name="GATLIN, PATRICK N. (MSFC-ST11)" userId="7a5ad518-d351-4872-b559-55f3963fa3a0" providerId="ADAL" clId="{FF48A0ED-A15F-47A2-89E5-B5B2BD83B457}" dt="2021-09-17T13:42:58.274" v="2988" actId="478"/>
          <ac:spMkLst>
            <pc:docMk/>
            <pc:sldMk cId="2586070488" sldId="268"/>
            <ac:spMk id="34" creationId="{289928D0-1EA5-4C5F-B077-BC15A2948FD3}"/>
          </ac:spMkLst>
        </pc:spChg>
        <pc:spChg chg="add mod">
          <ac:chgData name="GATLIN, PATRICK N. (MSFC-ST11)" userId="7a5ad518-d351-4872-b559-55f3963fa3a0" providerId="ADAL" clId="{FF48A0ED-A15F-47A2-89E5-B5B2BD83B457}" dt="2021-09-20T21:24:23.676" v="12002" actId="164"/>
          <ac:spMkLst>
            <pc:docMk/>
            <pc:sldMk cId="2586070488" sldId="268"/>
            <ac:spMk id="34" creationId="{DDB7163D-9444-4EEB-9D0C-173B5D6E17F7}"/>
          </ac:spMkLst>
        </pc:spChg>
        <pc:spChg chg="add mod">
          <ac:chgData name="GATLIN, PATRICK N. (MSFC-ST11)" userId="7a5ad518-d351-4872-b559-55f3963fa3a0" providerId="ADAL" clId="{FF48A0ED-A15F-47A2-89E5-B5B2BD83B457}" dt="2021-09-20T21:24:23.676" v="12002" actId="164"/>
          <ac:spMkLst>
            <pc:docMk/>
            <pc:sldMk cId="2586070488" sldId="268"/>
            <ac:spMk id="35" creationId="{335B3293-AFBC-4836-B02D-28DC0233D2C5}"/>
          </ac:spMkLst>
        </pc:spChg>
        <pc:spChg chg="add del mod">
          <ac:chgData name="GATLIN, PATRICK N. (MSFC-ST11)" userId="7a5ad518-d351-4872-b559-55f3963fa3a0" providerId="ADAL" clId="{FF48A0ED-A15F-47A2-89E5-B5B2BD83B457}" dt="2021-09-17T18:05:02.011" v="4260" actId="478"/>
          <ac:spMkLst>
            <pc:docMk/>
            <pc:sldMk cId="2586070488" sldId="268"/>
            <ac:spMk id="35" creationId="{D1EF149C-1454-4A07-8649-497EEB21CB3A}"/>
          </ac:spMkLst>
        </pc:spChg>
        <pc:spChg chg="add mod">
          <ac:chgData name="GATLIN, PATRICK N. (MSFC-ST11)" userId="7a5ad518-d351-4872-b559-55f3963fa3a0" providerId="ADAL" clId="{FF48A0ED-A15F-47A2-89E5-B5B2BD83B457}" dt="2021-09-20T21:07:39.473" v="11726" actId="6549"/>
          <ac:spMkLst>
            <pc:docMk/>
            <pc:sldMk cId="2586070488" sldId="268"/>
            <ac:spMk id="36" creationId="{06074190-400E-4631-9619-81EE6A58B510}"/>
          </ac:spMkLst>
        </pc:spChg>
        <pc:spChg chg="mod">
          <ac:chgData name="GATLIN, PATRICK N. (MSFC-ST11)" userId="7a5ad518-d351-4872-b559-55f3963fa3a0" providerId="ADAL" clId="{FF48A0ED-A15F-47A2-89E5-B5B2BD83B457}" dt="2021-09-17T14:20:09.023" v="4080" actId="1076"/>
          <ac:spMkLst>
            <pc:docMk/>
            <pc:sldMk cId="2586070488" sldId="268"/>
            <ac:spMk id="39" creationId="{3851B45D-DF70-40FF-8460-B45458DF8B1F}"/>
          </ac:spMkLst>
        </pc:spChg>
        <pc:spChg chg="mod">
          <ac:chgData name="GATLIN, PATRICK N. (MSFC-ST11)" userId="7a5ad518-d351-4872-b559-55f3963fa3a0" providerId="ADAL" clId="{FF48A0ED-A15F-47A2-89E5-B5B2BD83B457}" dt="2021-09-17T14:20:09.023" v="4080" actId="1076"/>
          <ac:spMkLst>
            <pc:docMk/>
            <pc:sldMk cId="2586070488" sldId="268"/>
            <ac:spMk id="40" creationId="{A8D82B41-13A5-4DCD-A0B2-3C4203433D4D}"/>
          </ac:spMkLst>
        </pc:spChg>
        <pc:spChg chg="mod">
          <ac:chgData name="GATLIN, PATRICK N. (MSFC-ST11)" userId="7a5ad518-d351-4872-b559-55f3963fa3a0" providerId="ADAL" clId="{FF48A0ED-A15F-47A2-89E5-B5B2BD83B457}" dt="2021-09-17T14:20:09.023" v="4080" actId="1076"/>
          <ac:spMkLst>
            <pc:docMk/>
            <pc:sldMk cId="2586070488" sldId="268"/>
            <ac:spMk id="42" creationId="{B6B4E9DF-FD73-4B9D-BAB6-C79EB04D48EE}"/>
          </ac:spMkLst>
        </pc:spChg>
        <pc:spChg chg="mod">
          <ac:chgData name="GATLIN, PATRICK N. (MSFC-ST11)" userId="7a5ad518-d351-4872-b559-55f3963fa3a0" providerId="ADAL" clId="{FF48A0ED-A15F-47A2-89E5-B5B2BD83B457}" dt="2021-09-17T14:20:09.023" v="4080" actId="1076"/>
          <ac:spMkLst>
            <pc:docMk/>
            <pc:sldMk cId="2586070488" sldId="268"/>
            <ac:spMk id="43" creationId="{AB77D3D3-53FA-4EA0-8C28-69E5A86F85FD}"/>
          </ac:spMkLst>
        </pc:spChg>
        <pc:spChg chg="mod">
          <ac:chgData name="GATLIN, PATRICK N. (MSFC-ST11)" userId="7a5ad518-d351-4872-b559-55f3963fa3a0" providerId="ADAL" clId="{FF48A0ED-A15F-47A2-89E5-B5B2BD83B457}" dt="2021-09-17T14:20:09.023" v="4080" actId="1076"/>
          <ac:spMkLst>
            <pc:docMk/>
            <pc:sldMk cId="2586070488" sldId="268"/>
            <ac:spMk id="44" creationId="{233B51C7-9816-46BD-9BC0-1DF988FBF42D}"/>
          </ac:spMkLst>
        </pc:spChg>
        <pc:spChg chg="mod">
          <ac:chgData name="GATLIN, PATRICK N. (MSFC-ST11)" userId="7a5ad518-d351-4872-b559-55f3963fa3a0" providerId="ADAL" clId="{FF48A0ED-A15F-47A2-89E5-B5B2BD83B457}" dt="2021-09-17T14:20:09.023" v="4080" actId="1076"/>
          <ac:spMkLst>
            <pc:docMk/>
            <pc:sldMk cId="2586070488" sldId="268"/>
            <ac:spMk id="45" creationId="{4C54A8CB-5C46-49E0-950F-4B86F24AC98A}"/>
          </ac:spMkLst>
        </pc:spChg>
        <pc:spChg chg="mod">
          <ac:chgData name="GATLIN, PATRICK N. (MSFC-ST11)" userId="7a5ad518-d351-4872-b559-55f3963fa3a0" providerId="ADAL" clId="{FF48A0ED-A15F-47A2-89E5-B5B2BD83B457}" dt="2021-09-17T14:20:09.023" v="4080" actId="1076"/>
          <ac:spMkLst>
            <pc:docMk/>
            <pc:sldMk cId="2586070488" sldId="268"/>
            <ac:spMk id="46" creationId="{5F140CCF-1CB8-4DE5-B63F-25E7495BED5F}"/>
          </ac:spMkLst>
        </pc:spChg>
        <pc:spChg chg="mod">
          <ac:chgData name="GATLIN, PATRICK N. (MSFC-ST11)" userId="7a5ad518-d351-4872-b559-55f3963fa3a0" providerId="ADAL" clId="{FF48A0ED-A15F-47A2-89E5-B5B2BD83B457}" dt="2021-09-17T14:20:09.023" v="4080" actId="1076"/>
          <ac:spMkLst>
            <pc:docMk/>
            <pc:sldMk cId="2586070488" sldId="268"/>
            <ac:spMk id="48" creationId="{AFC553F5-4843-42E3-AC3A-36D99D625AD5}"/>
          </ac:spMkLst>
        </pc:spChg>
        <pc:spChg chg="mod">
          <ac:chgData name="GATLIN, PATRICK N. (MSFC-ST11)" userId="7a5ad518-d351-4872-b559-55f3963fa3a0" providerId="ADAL" clId="{FF48A0ED-A15F-47A2-89E5-B5B2BD83B457}" dt="2021-09-17T14:20:14.101" v="4082"/>
          <ac:spMkLst>
            <pc:docMk/>
            <pc:sldMk cId="2586070488" sldId="268"/>
            <ac:spMk id="51" creationId="{5D1BC681-2A64-4A7F-8085-0E04C3026542}"/>
          </ac:spMkLst>
        </pc:spChg>
        <pc:spChg chg="mod">
          <ac:chgData name="GATLIN, PATRICK N. (MSFC-ST11)" userId="7a5ad518-d351-4872-b559-55f3963fa3a0" providerId="ADAL" clId="{FF48A0ED-A15F-47A2-89E5-B5B2BD83B457}" dt="2021-09-17T14:20:14.101" v="4082"/>
          <ac:spMkLst>
            <pc:docMk/>
            <pc:sldMk cId="2586070488" sldId="268"/>
            <ac:spMk id="52" creationId="{9C1327FF-216D-4FE8-A9F5-29E2753682C9}"/>
          </ac:spMkLst>
        </pc:spChg>
        <pc:spChg chg="mod">
          <ac:chgData name="GATLIN, PATRICK N. (MSFC-ST11)" userId="7a5ad518-d351-4872-b559-55f3963fa3a0" providerId="ADAL" clId="{FF48A0ED-A15F-47A2-89E5-B5B2BD83B457}" dt="2021-09-17T14:20:14.101" v="4082"/>
          <ac:spMkLst>
            <pc:docMk/>
            <pc:sldMk cId="2586070488" sldId="268"/>
            <ac:spMk id="54" creationId="{E0744B16-56F7-4721-87EC-BB7B96CA1E7B}"/>
          </ac:spMkLst>
        </pc:spChg>
        <pc:spChg chg="mod">
          <ac:chgData name="GATLIN, PATRICK N. (MSFC-ST11)" userId="7a5ad518-d351-4872-b559-55f3963fa3a0" providerId="ADAL" clId="{FF48A0ED-A15F-47A2-89E5-B5B2BD83B457}" dt="2021-09-17T14:20:14.101" v="4082"/>
          <ac:spMkLst>
            <pc:docMk/>
            <pc:sldMk cId="2586070488" sldId="268"/>
            <ac:spMk id="55" creationId="{7AEC0EF9-D476-44BD-B401-187FA54F3FFC}"/>
          </ac:spMkLst>
        </pc:spChg>
        <pc:spChg chg="mod">
          <ac:chgData name="GATLIN, PATRICK N. (MSFC-ST11)" userId="7a5ad518-d351-4872-b559-55f3963fa3a0" providerId="ADAL" clId="{FF48A0ED-A15F-47A2-89E5-B5B2BD83B457}" dt="2021-09-17T14:20:14.101" v="4082"/>
          <ac:spMkLst>
            <pc:docMk/>
            <pc:sldMk cId="2586070488" sldId="268"/>
            <ac:spMk id="56" creationId="{93D85B32-AC44-4492-B3A2-1584D5EEC5C5}"/>
          </ac:spMkLst>
        </pc:spChg>
        <pc:spChg chg="mod">
          <ac:chgData name="GATLIN, PATRICK N. (MSFC-ST11)" userId="7a5ad518-d351-4872-b559-55f3963fa3a0" providerId="ADAL" clId="{FF48A0ED-A15F-47A2-89E5-B5B2BD83B457}" dt="2021-09-17T14:20:14.101" v="4082"/>
          <ac:spMkLst>
            <pc:docMk/>
            <pc:sldMk cId="2586070488" sldId="268"/>
            <ac:spMk id="57" creationId="{AF9FF10D-B04A-4204-AEBD-DD4FE0322642}"/>
          </ac:spMkLst>
        </pc:spChg>
        <pc:spChg chg="mod">
          <ac:chgData name="GATLIN, PATRICK N. (MSFC-ST11)" userId="7a5ad518-d351-4872-b559-55f3963fa3a0" providerId="ADAL" clId="{FF48A0ED-A15F-47A2-89E5-B5B2BD83B457}" dt="2021-09-17T14:20:14.101" v="4082"/>
          <ac:spMkLst>
            <pc:docMk/>
            <pc:sldMk cId="2586070488" sldId="268"/>
            <ac:spMk id="58" creationId="{5046FE61-F8F8-444D-A7D5-84E9D205E2EA}"/>
          </ac:spMkLst>
        </pc:spChg>
        <pc:spChg chg="mod">
          <ac:chgData name="GATLIN, PATRICK N. (MSFC-ST11)" userId="7a5ad518-d351-4872-b559-55f3963fa3a0" providerId="ADAL" clId="{FF48A0ED-A15F-47A2-89E5-B5B2BD83B457}" dt="2021-09-17T14:20:14.101" v="4082"/>
          <ac:spMkLst>
            <pc:docMk/>
            <pc:sldMk cId="2586070488" sldId="268"/>
            <ac:spMk id="60" creationId="{25EC1B56-9AAA-45E0-BA96-B6F539CB6F91}"/>
          </ac:spMkLst>
        </pc:spChg>
        <pc:spChg chg="mod">
          <ac:chgData name="GATLIN, PATRICK N. (MSFC-ST11)" userId="7a5ad518-d351-4872-b559-55f3963fa3a0" providerId="ADAL" clId="{FF48A0ED-A15F-47A2-89E5-B5B2BD83B457}" dt="2021-09-17T14:23:16.418" v="4103" actId="1076"/>
          <ac:spMkLst>
            <pc:docMk/>
            <pc:sldMk cId="2586070488" sldId="268"/>
            <ac:spMk id="65" creationId="{32C7A38A-D194-4303-90FE-EB4ADB3C2B15}"/>
          </ac:spMkLst>
        </pc:spChg>
        <pc:spChg chg="mod">
          <ac:chgData name="GATLIN, PATRICK N. (MSFC-ST11)" userId="7a5ad518-d351-4872-b559-55f3963fa3a0" providerId="ADAL" clId="{FF48A0ED-A15F-47A2-89E5-B5B2BD83B457}" dt="2021-09-17T14:23:16.418" v="4103" actId="1076"/>
          <ac:spMkLst>
            <pc:docMk/>
            <pc:sldMk cId="2586070488" sldId="268"/>
            <ac:spMk id="66" creationId="{4240E56F-AAA3-4945-A3B1-58043CB8B7B9}"/>
          </ac:spMkLst>
        </pc:spChg>
        <pc:spChg chg="mod">
          <ac:chgData name="GATLIN, PATRICK N. (MSFC-ST11)" userId="7a5ad518-d351-4872-b559-55f3963fa3a0" providerId="ADAL" clId="{FF48A0ED-A15F-47A2-89E5-B5B2BD83B457}" dt="2021-09-17T14:23:16.418" v="4103" actId="1076"/>
          <ac:spMkLst>
            <pc:docMk/>
            <pc:sldMk cId="2586070488" sldId="268"/>
            <ac:spMk id="68" creationId="{1FC3E0B3-FF7A-4542-8ACE-EF7E8826F49F}"/>
          </ac:spMkLst>
        </pc:spChg>
        <pc:spChg chg="mod">
          <ac:chgData name="GATLIN, PATRICK N. (MSFC-ST11)" userId="7a5ad518-d351-4872-b559-55f3963fa3a0" providerId="ADAL" clId="{FF48A0ED-A15F-47A2-89E5-B5B2BD83B457}" dt="2021-09-17T14:23:16.418" v="4103" actId="1076"/>
          <ac:spMkLst>
            <pc:docMk/>
            <pc:sldMk cId="2586070488" sldId="268"/>
            <ac:spMk id="69" creationId="{586DD36F-BC36-407C-AE26-CE9AC898FFAC}"/>
          </ac:spMkLst>
        </pc:spChg>
        <pc:spChg chg="mod">
          <ac:chgData name="GATLIN, PATRICK N. (MSFC-ST11)" userId="7a5ad518-d351-4872-b559-55f3963fa3a0" providerId="ADAL" clId="{FF48A0ED-A15F-47A2-89E5-B5B2BD83B457}" dt="2021-09-17T14:23:16.418" v="4103" actId="1076"/>
          <ac:spMkLst>
            <pc:docMk/>
            <pc:sldMk cId="2586070488" sldId="268"/>
            <ac:spMk id="70" creationId="{F1C4A9DD-6A25-445F-834F-7A4257E60F38}"/>
          </ac:spMkLst>
        </pc:spChg>
        <pc:spChg chg="mod">
          <ac:chgData name="GATLIN, PATRICK N. (MSFC-ST11)" userId="7a5ad518-d351-4872-b559-55f3963fa3a0" providerId="ADAL" clId="{FF48A0ED-A15F-47A2-89E5-B5B2BD83B457}" dt="2021-09-17T14:23:16.418" v="4103" actId="1076"/>
          <ac:spMkLst>
            <pc:docMk/>
            <pc:sldMk cId="2586070488" sldId="268"/>
            <ac:spMk id="71" creationId="{502CE0A6-B66A-4056-B26E-7F934D39F72F}"/>
          </ac:spMkLst>
        </pc:spChg>
        <pc:spChg chg="mod">
          <ac:chgData name="GATLIN, PATRICK N. (MSFC-ST11)" userId="7a5ad518-d351-4872-b559-55f3963fa3a0" providerId="ADAL" clId="{FF48A0ED-A15F-47A2-89E5-B5B2BD83B457}" dt="2021-09-17T14:23:16.418" v="4103" actId="1076"/>
          <ac:spMkLst>
            <pc:docMk/>
            <pc:sldMk cId="2586070488" sldId="268"/>
            <ac:spMk id="72" creationId="{7642A325-2867-424C-883E-2DC7A93D2052}"/>
          </ac:spMkLst>
        </pc:spChg>
        <pc:spChg chg="mod">
          <ac:chgData name="GATLIN, PATRICK N. (MSFC-ST11)" userId="7a5ad518-d351-4872-b559-55f3963fa3a0" providerId="ADAL" clId="{FF48A0ED-A15F-47A2-89E5-B5B2BD83B457}" dt="2021-09-17T14:23:16.418" v="4103" actId="1076"/>
          <ac:spMkLst>
            <pc:docMk/>
            <pc:sldMk cId="2586070488" sldId="268"/>
            <ac:spMk id="74" creationId="{3CD31DA1-F431-451A-A4FC-FD89849A9D24}"/>
          </ac:spMkLst>
        </pc:spChg>
        <pc:spChg chg="mod">
          <ac:chgData name="GATLIN, PATRICK N. (MSFC-ST11)" userId="7a5ad518-d351-4872-b559-55f3963fa3a0" providerId="ADAL" clId="{FF48A0ED-A15F-47A2-89E5-B5B2BD83B457}" dt="2021-09-17T14:23:18.625" v="4105"/>
          <ac:spMkLst>
            <pc:docMk/>
            <pc:sldMk cId="2586070488" sldId="268"/>
            <ac:spMk id="77" creationId="{A096955E-BA12-4873-A8CD-933EB043CD25}"/>
          </ac:spMkLst>
        </pc:spChg>
        <pc:spChg chg="mod">
          <ac:chgData name="GATLIN, PATRICK N. (MSFC-ST11)" userId="7a5ad518-d351-4872-b559-55f3963fa3a0" providerId="ADAL" clId="{FF48A0ED-A15F-47A2-89E5-B5B2BD83B457}" dt="2021-09-17T14:23:18.625" v="4105"/>
          <ac:spMkLst>
            <pc:docMk/>
            <pc:sldMk cId="2586070488" sldId="268"/>
            <ac:spMk id="78" creationId="{7B3EA1ED-C9EF-4393-8D83-DD332F51262D}"/>
          </ac:spMkLst>
        </pc:spChg>
        <pc:spChg chg="mod">
          <ac:chgData name="GATLIN, PATRICK N. (MSFC-ST11)" userId="7a5ad518-d351-4872-b559-55f3963fa3a0" providerId="ADAL" clId="{FF48A0ED-A15F-47A2-89E5-B5B2BD83B457}" dt="2021-09-17T14:23:18.625" v="4105"/>
          <ac:spMkLst>
            <pc:docMk/>
            <pc:sldMk cId="2586070488" sldId="268"/>
            <ac:spMk id="80" creationId="{2468C2E3-A0A5-440E-BD6D-9662424D5A5D}"/>
          </ac:spMkLst>
        </pc:spChg>
        <pc:spChg chg="mod">
          <ac:chgData name="GATLIN, PATRICK N. (MSFC-ST11)" userId="7a5ad518-d351-4872-b559-55f3963fa3a0" providerId="ADAL" clId="{FF48A0ED-A15F-47A2-89E5-B5B2BD83B457}" dt="2021-09-17T14:23:18.625" v="4105"/>
          <ac:spMkLst>
            <pc:docMk/>
            <pc:sldMk cId="2586070488" sldId="268"/>
            <ac:spMk id="81" creationId="{29A14341-4FAE-4426-9B32-65ECD5160DEB}"/>
          </ac:spMkLst>
        </pc:spChg>
        <pc:spChg chg="mod">
          <ac:chgData name="GATLIN, PATRICK N. (MSFC-ST11)" userId="7a5ad518-d351-4872-b559-55f3963fa3a0" providerId="ADAL" clId="{FF48A0ED-A15F-47A2-89E5-B5B2BD83B457}" dt="2021-09-17T14:23:18.625" v="4105"/>
          <ac:spMkLst>
            <pc:docMk/>
            <pc:sldMk cId="2586070488" sldId="268"/>
            <ac:spMk id="82" creationId="{AE1299A8-81AB-4C87-8EB5-6578BD074FFD}"/>
          </ac:spMkLst>
        </pc:spChg>
        <pc:spChg chg="mod">
          <ac:chgData name="GATLIN, PATRICK N. (MSFC-ST11)" userId="7a5ad518-d351-4872-b559-55f3963fa3a0" providerId="ADAL" clId="{FF48A0ED-A15F-47A2-89E5-B5B2BD83B457}" dt="2021-09-17T14:23:18.625" v="4105"/>
          <ac:spMkLst>
            <pc:docMk/>
            <pc:sldMk cId="2586070488" sldId="268"/>
            <ac:spMk id="83" creationId="{4F3AD8F0-81DA-438C-ADA1-0735E868E220}"/>
          </ac:spMkLst>
        </pc:spChg>
        <pc:spChg chg="mod">
          <ac:chgData name="GATLIN, PATRICK N. (MSFC-ST11)" userId="7a5ad518-d351-4872-b559-55f3963fa3a0" providerId="ADAL" clId="{FF48A0ED-A15F-47A2-89E5-B5B2BD83B457}" dt="2021-09-17T14:23:18.625" v="4105"/>
          <ac:spMkLst>
            <pc:docMk/>
            <pc:sldMk cId="2586070488" sldId="268"/>
            <ac:spMk id="84" creationId="{57D4A76A-65F1-42E8-8918-39915AB7B1DB}"/>
          </ac:spMkLst>
        </pc:spChg>
        <pc:spChg chg="mod">
          <ac:chgData name="GATLIN, PATRICK N. (MSFC-ST11)" userId="7a5ad518-d351-4872-b559-55f3963fa3a0" providerId="ADAL" clId="{FF48A0ED-A15F-47A2-89E5-B5B2BD83B457}" dt="2021-09-17T14:23:18.625" v="4105"/>
          <ac:spMkLst>
            <pc:docMk/>
            <pc:sldMk cId="2586070488" sldId="268"/>
            <ac:spMk id="86" creationId="{AF8B80B0-F62B-46B4-AF22-624D2634FFCF}"/>
          </ac:spMkLst>
        </pc:spChg>
        <pc:grpChg chg="add mod">
          <ac:chgData name="GATLIN, PATRICK N. (MSFC-ST11)" userId="7a5ad518-d351-4872-b559-55f3963fa3a0" providerId="ADAL" clId="{FF48A0ED-A15F-47A2-89E5-B5B2BD83B457}" dt="2021-09-20T20:37:53.428" v="10588" actId="1076"/>
          <ac:grpSpMkLst>
            <pc:docMk/>
            <pc:sldMk cId="2586070488" sldId="268"/>
            <ac:grpSpMk id="3" creationId="{4FEC1525-5174-44D7-88F3-BFAF84D7C076}"/>
          </ac:grpSpMkLst>
        </pc:grpChg>
        <pc:grpChg chg="add del mod">
          <ac:chgData name="GATLIN, PATRICK N. (MSFC-ST11)" userId="7a5ad518-d351-4872-b559-55f3963fa3a0" providerId="ADAL" clId="{FF48A0ED-A15F-47A2-89E5-B5B2BD83B457}" dt="2021-09-16T21:54:02.493" v="1896"/>
          <ac:grpSpMkLst>
            <pc:docMk/>
            <pc:sldMk cId="2586070488" sldId="268"/>
            <ac:grpSpMk id="5" creationId="{54A5EF39-AB5C-4EEC-9FB7-883D9A56FF48}"/>
          </ac:grpSpMkLst>
        </pc:grpChg>
        <pc:grpChg chg="add mod">
          <ac:chgData name="GATLIN, PATRICK N. (MSFC-ST11)" userId="7a5ad518-d351-4872-b559-55f3963fa3a0" providerId="ADAL" clId="{FF48A0ED-A15F-47A2-89E5-B5B2BD83B457}" dt="2021-09-20T20:37:53.428" v="10588" actId="1076"/>
          <ac:grpSpMkLst>
            <pc:docMk/>
            <pc:sldMk cId="2586070488" sldId="268"/>
            <ac:grpSpMk id="5" creationId="{8C845CB1-160C-4164-87C8-5268275C7537}"/>
          </ac:grpSpMkLst>
        </pc:grpChg>
        <pc:grpChg chg="mod">
          <ac:chgData name="GATLIN, PATRICK N. (MSFC-ST11)" userId="7a5ad518-d351-4872-b559-55f3963fa3a0" providerId="ADAL" clId="{FF48A0ED-A15F-47A2-89E5-B5B2BD83B457}" dt="2021-09-16T21:53:57.418" v="1893"/>
          <ac:grpSpMkLst>
            <pc:docMk/>
            <pc:sldMk cId="2586070488" sldId="268"/>
            <ac:grpSpMk id="7" creationId="{0A3D8EBB-554C-45C3-90AB-F9896048B799}"/>
          </ac:grpSpMkLst>
        </pc:grpChg>
        <pc:grpChg chg="add mod">
          <ac:chgData name="GATLIN, PATRICK N. (MSFC-ST11)" userId="7a5ad518-d351-4872-b559-55f3963fa3a0" providerId="ADAL" clId="{FF48A0ED-A15F-47A2-89E5-B5B2BD83B457}" dt="2021-09-20T21:24:23.676" v="12002" actId="164"/>
          <ac:grpSpMkLst>
            <pc:docMk/>
            <pc:sldMk cId="2586070488" sldId="268"/>
            <ac:grpSpMk id="15" creationId="{E1D42ACD-099D-4AE5-BCC3-623C8EA16D2E}"/>
          </ac:grpSpMkLst>
        </pc:grpChg>
        <pc:grpChg chg="add mod">
          <ac:chgData name="GATLIN, PATRICK N. (MSFC-ST11)" userId="7a5ad518-d351-4872-b559-55f3963fa3a0" providerId="ADAL" clId="{FF48A0ED-A15F-47A2-89E5-B5B2BD83B457}" dt="2021-09-20T20:38:01.019" v="10590" actId="571"/>
          <ac:grpSpMkLst>
            <pc:docMk/>
            <pc:sldMk cId="2586070488" sldId="268"/>
            <ac:grpSpMk id="19" creationId="{68F34685-4447-4028-9A2B-C35BB45D69AE}"/>
          </ac:grpSpMkLst>
        </pc:grpChg>
        <pc:grpChg chg="mod">
          <ac:chgData name="GATLIN, PATRICK N. (MSFC-ST11)" userId="7a5ad518-d351-4872-b559-55f3963fa3a0" providerId="ADAL" clId="{FF48A0ED-A15F-47A2-89E5-B5B2BD83B457}" dt="2021-09-20T20:38:01.019" v="10590" actId="571"/>
          <ac:grpSpMkLst>
            <pc:docMk/>
            <pc:sldMk cId="2586070488" sldId="268"/>
            <ac:grpSpMk id="20" creationId="{8C4DDF7C-6951-4EB3-A8C4-3C99D33A9751}"/>
          </ac:grpSpMkLst>
        </pc:grpChg>
        <pc:grpChg chg="add del mod">
          <ac:chgData name="GATLIN, PATRICK N. (MSFC-ST11)" userId="7a5ad518-d351-4872-b559-55f3963fa3a0" providerId="ADAL" clId="{FF48A0ED-A15F-47A2-89E5-B5B2BD83B457}" dt="2021-09-17T13:26:32" v="2365" actId="165"/>
          <ac:grpSpMkLst>
            <pc:docMk/>
            <pc:sldMk cId="2586070488" sldId="268"/>
            <ac:grpSpMk id="26" creationId="{EBC1F2D3-2C94-4B68-890D-31FCE558A508}"/>
          </ac:grpSpMkLst>
        </pc:grpChg>
        <pc:grpChg chg="add del mod">
          <ac:chgData name="GATLIN, PATRICK N. (MSFC-ST11)" userId="7a5ad518-d351-4872-b559-55f3963fa3a0" providerId="ADAL" clId="{FF48A0ED-A15F-47A2-89E5-B5B2BD83B457}" dt="2021-09-17T13:27:01.012" v="2384" actId="165"/>
          <ac:grpSpMkLst>
            <pc:docMk/>
            <pc:sldMk cId="2586070488" sldId="268"/>
            <ac:grpSpMk id="27" creationId="{9AB7B13D-4B4E-4F47-9CF2-7C7BE4899342}"/>
          </ac:grpSpMkLst>
        </pc:grpChg>
        <pc:grpChg chg="add mod topLvl">
          <ac:chgData name="GATLIN, PATRICK N. (MSFC-ST11)" userId="7a5ad518-d351-4872-b559-55f3963fa3a0" providerId="ADAL" clId="{FF48A0ED-A15F-47A2-89E5-B5B2BD83B457}" dt="2021-09-20T21:24:16.182" v="12001" actId="1076"/>
          <ac:grpSpMkLst>
            <pc:docMk/>
            <pc:sldMk cId="2586070488" sldId="268"/>
            <ac:grpSpMk id="29" creationId="{69D10D00-0FB7-4ED6-9732-0F326DF3022B}"/>
          </ac:grpSpMkLst>
        </pc:grpChg>
        <pc:grpChg chg="add del mod">
          <ac:chgData name="GATLIN, PATRICK N. (MSFC-ST11)" userId="7a5ad518-d351-4872-b559-55f3963fa3a0" providerId="ADAL" clId="{FF48A0ED-A15F-47A2-89E5-B5B2BD83B457}" dt="2021-09-17T13:48:28.185" v="3026" actId="478"/>
          <ac:grpSpMkLst>
            <pc:docMk/>
            <pc:sldMk cId="2586070488" sldId="268"/>
            <ac:grpSpMk id="30" creationId="{D9ECF1CE-D2FD-46A2-913F-C32AC2536152}"/>
          </ac:grpSpMkLst>
        </pc:grpChg>
        <pc:grpChg chg="add del mod topLvl">
          <ac:chgData name="GATLIN, PATRICK N. (MSFC-ST11)" userId="7a5ad518-d351-4872-b559-55f3963fa3a0" providerId="ADAL" clId="{FF48A0ED-A15F-47A2-89E5-B5B2BD83B457}" dt="2021-09-17T17:54:38.759" v="4248" actId="21"/>
          <ac:grpSpMkLst>
            <pc:docMk/>
            <pc:sldMk cId="2586070488" sldId="268"/>
            <ac:grpSpMk id="32" creationId="{89AB4898-F508-44B9-91F9-0E367F351692}"/>
          </ac:grpSpMkLst>
        </pc:grpChg>
        <pc:grpChg chg="add del mod">
          <ac:chgData name="GATLIN, PATRICK N. (MSFC-ST11)" userId="7a5ad518-d351-4872-b559-55f3963fa3a0" providerId="ADAL" clId="{FF48A0ED-A15F-47A2-89E5-B5B2BD83B457}" dt="2021-09-17T13:48:23.272" v="3025" actId="478"/>
          <ac:grpSpMkLst>
            <pc:docMk/>
            <pc:sldMk cId="2586070488" sldId="268"/>
            <ac:grpSpMk id="33" creationId="{F562006E-B931-469B-84CB-C8A776E2085E}"/>
          </ac:grpSpMkLst>
        </pc:grpChg>
        <pc:grpChg chg="add del mod">
          <ac:chgData name="GATLIN, PATRICK N. (MSFC-ST11)" userId="7a5ad518-d351-4872-b559-55f3963fa3a0" providerId="ADAL" clId="{FF48A0ED-A15F-47A2-89E5-B5B2BD83B457}" dt="2021-09-17T14:20:12.919" v="4081"/>
          <ac:grpSpMkLst>
            <pc:docMk/>
            <pc:sldMk cId="2586070488" sldId="268"/>
            <ac:grpSpMk id="37" creationId="{B5CCF025-23A6-428A-B82B-B34F79FD155F}"/>
          </ac:grpSpMkLst>
        </pc:grpChg>
        <pc:grpChg chg="mod">
          <ac:chgData name="GATLIN, PATRICK N. (MSFC-ST11)" userId="7a5ad518-d351-4872-b559-55f3963fa3a0" providerId="ADAL" clId="{FF48A0ED-A15F-47A2-89E5-B5B2BD83B457}" dt="2021-09-17T14:20:09.023" v="4080" actId="1076"/>
          <ac:grpSpMkLst>
            <pc:docMk/>
            <pc:sldMk cId="2586070488" sldId="268"/>
            <ac:grpSpMk id="38" creationId="{A982D18F-1031-4442-8732-E045384A3C06}"/>
          </ac:grpSpMkLst>
        </pc:grpChg>
        <pc:grpChg chg="add mod">
          <ac:chgData name="GATLIN, PATRICK N. (MSFC-ST11)" userId="7a5ad518-d351-4872-b559-55f3963fa3a0" providerId="ADAL" clId="{FF48A0ED-A15F-47A2-89E5-B5B2BD83B457}" dt="2021-09-20T21:24:23.676" v="12002" actId="164"/>
          <ac:grpSpMkLst>
            <pc:docMk/>
            <pc:sldMk cId="2586070488" sldId="268"/>
            <ac:grpSpMk id="48" creationId="{10BC375A-DAA3-4C70-ADEF-B50495DA0F10}"/>
          </ac:grpSpMkLst>
        </pc:grpChg>
        <pc:grpChg chg="add del mod">
          <ac:chgData name="GATLIN, PATRICK N. (MSFC-ST11)" userId="7a5ad518-d351-4872-b559-55f3963fa3a0" providerId="ADAL" clId="{FF48A0ED-A15F-47A2-89E5-B5B2BD83B457}" dt="2021-09-17T14:20:16.413" v="4083"/>
          <ac:grpSpMkLst>
            <pc:docMk/>
            <pc:sldMk cId="2586070488" sldId="268"/>
            <ac:grpSpMk id="49" creationId="{5526212F-E58C-439B-9E85-9B732AA0EBA5}"/>
          </ac:grpSpMkLst>
        </pc:grpChg>
        <pc:grpChg chg="mod">
          <ac:chgData name="GATLIN, PATRICK N. (MSFC-ST11)" userId="7a5ad518-d351-4872-b559-55f3963fa3a0" providerId="ADAL" clId="{FF48A0ED-A15F-47A2-89E5-B5B2BD83B457}" dt="2021-09-17T14:20:14.101" v="4082"/>
          <ac:grpSpMkLst>
            <pc:docMk/>
            <pc:sldMk cId="2586070488" sldId="268"/>
            <ac:grpSpMk id="50" creationId="{20AFFC4B-D667-4D88-B2C3-450F76D318A4}"/>
          </ac:grpSpMkLst>
        </pc:grpChg>
        <pc:grpChg chg="add del mod">
          <ac:chgData name="GATLIN, PATRICK N. (MSFC-ST11)" userId="7a5ad518-d351-4872-b559-55f3963fa3a0" providerId="ADAL" clId="{FF48A0ED-A15F-47A2-89E5-B5B2BD83B457}" dt="2021-09-17T14:23:17.717" v="4104"/>
          <ac:grpSpMkLst>
            <pc:docMk/>
            <pc:sldMk cId="2586070488" sldId="268"/>
            <ac:grpSpMk id="63" creationId="{4A2E673B-B9D4-4EB4-A3DE-2D2C1DE24227}"/>
          </ac:grpSpMkLst>
        </pc:grpChg>
        <pc:grpChg chg="mod">
          <ac:chgData name="GATLIN, PATRICK N. (MSFC-ST11)" userId="7a5ad518-d351-4872-b559-55f3963fa3a0" providerId="ADAL" clId="{FF48A0ED-A15F-47A2-89E5-B5B2BD83B457}" dt="2021-09-17T14:23:16.418" v="4103" actId="1076"/>
          <ac:grpSpMkLst>
            <pc:docMk/>
            <pc:sldMk cId="2586070488" sldId="268"/>
            <ac:grpSpMk id="64" creationId="{4857CBF9-1A80-4DB2-9AB6-7E45BB05E6A7}"/>
          </ac:grpSpMkLst>
        </pc:grpChg>
        <pc:grpChg chg="add del mod">
          <ac:chgData name="GATLIN, PATRICK N. (MSFC-ST11)" userId="7a5ad518-d351-4872-b559-55f3963fa3a0" providerId="ADAL" clId="{FF48A0ED-A15F-47A2-89E5-B5B2BD83B457}" dt="2021-09-17T14:23:20.585" v="4106"/>
          <ac:grpSpMkLst>
            <pc:docMk/>
            <pc:sldMk cId="2586070488" sldId="268"/>
            <ac:grpSpMk id="75" creationId="{F5F534E1-9445-4741-A220-230F9566E340}"/>
          </ac:grpSpMkLst>
        </pc:grpChg>
        <pc:grpChg chg="mod">
          <ac:chgData name="GATLIN, PATRICK N. (MSFC-ST11)" userId="7a5ad518-d351-4872-b559-55f3963fa3a0" providerId="ADAL" clId="{FF48A0ED-A15F-47A2-89E5-B5B2BD83B457}" dt="2021-09-17T14:23:18.625" v="4105"/>
          <ac:grpSpMkLst>
            <pc:docMk/>
            <pc:sldMk cId="2586070488" sldId="268"/>
            <ac:grpSpMk id="76" creationId="{541BDE20-443F-4AB7-8CF9-53384229E16B}"/>
          </ac:grpSpMkLst>
        </pc:grpChg>
        <pc:grpChg chg="add del mod">
          <ac:chgData name="GATLIN, PATRICK N. (MSFC-ST11)" userId="7a5ad518-d351-4872-b559-55f3963fa3a0" providerId="ADAL" clId="{FF48A0ED-A15F-47A2-89E5-B5B2BD83B457}" dt="2021-09-17T14:28:37.781" v="4117" actId="478"/>
          <ac:grpSpMkLst>
            <pc:docMk/>
            <pc:sldMk cId="2586070488" sldId="268"/>
            <ac:grpSpMk id="88" creationId="{7FFF76B5-252C-438F-BD47-C9E01D0ECEC2}"/>
          </ac:grpSpMkLst>
        </pc:grpChg>
        <pc:picChg chg="add mod topLvl">
          <ac:chgData name="GATLIN, PATRICK N. (MSFC-ST11)" userId="7a5ad518-d351-4872-b559-55f3963fa3a0" providerId="ADAL" clId="{FF48A0ED-A15F-47A2-89E5-B5B2BD83B457}" dt="2021-09-17T13:27:07.202" v="2385" actId="164"/>
          <ac:picMkLst>
            <pc:docMk/>
            <pc:sldMk cId="2586070488" sldId="268"/>
            <ac:picMk id="4" creationId="{2FA41624-77CA-4D82-B27F-CDA079F0F6E1}"/>
          </ac:picMkLst>
        </pc:picChg>
        <pc:picChg chg="add mod ord">
          <ac:chgData name="GATLIN, PATRICK N. (MSFC-ST11)" userId="7a5ad518-d351-4872-b559-55f3963fa3a0" providerId="ADAL" clId="{FF48A0ED-A15F-47A2-89E5-B5B2BD83B457}" dt="2021-09-20T21:04:42.875" v="11674" actId="164"/>
          <ac:picMkLst>
            <pc:docMk/>
            <pc:sldMk cId="2586070488" sldId="268"/>
            <ac:picMk id="4" creationId="{FE716407-9E29-40F0-89CD-FD9693F2786D}"/>
          </ac:picMkLst>
        </pc:picChg>
        <pc:picChg chg="mod">
          <ac:chgData name="GATLIN, PATRICK N. (MSFC-ST11)" userId="7a5ad518-d351-4872-b559-55f3963fa3a0" providerId="ADAL" clId="{FF48A0ED-A15F-47A2-89E5-B5B2BD83B457}" dt="2021-09-16T21:53:57.418" v="1893"/>
          <ac:picMkLst>
            <pc:docMk/>
            <pc:sldMk cId="2586070488" sldId="268"/>
            <ac:picMk id="6" creationId="{BD1A0CAC-470C-400D-A9EB-48AD89374DD6}"/>
          </ac:picMkLst>
        </pc:picChg>
        <pc:picChg chg="mod">
          <ac:chgData name="GATLIN, PATRICK N. (MSFC-ST11)" userId="7a5ad518-d351-4872-b559-55f3963fa3a0" providerId="ADAL" clId="{FF48A0ED-A15F-47A2-89E5-B5B2BD83B457}" dt="2021-09-16T21:53:57.418" v="1893"/>
          <ac:picMkLst>
            <pc:docMk/>
            <pc:sldMk cId="2586070488" sldId="268"/>
            <ac:picMk id="9" creationId="{13748BBD-8E83-4B70-9982-1AA25C9E15D4}"/>
          </ac:picMkLst>
        </pc:picChg>
        <pc:picChg chg="add del mod">
          <ac:chgData name="GATLIN, PATRICK N. (MSFC-ST11)" userId="7a5ad518-d351-4872-b559-55f3963fa3a0" providerId="ADAL" clId="{FF48A0ED-A15F-47A2-89E5-B5B2BD83B457}" dt="2021-09-20T16:30:54.783" v="8140" actId="478"/>
          <ac:picMkLst>
            <pc:docMk/>
            <pc:sldMk cId="2586070488" sldId="268"/>
            <ac:picMk id="12" creationId="{D1E218C1-4E8E-4E1A-884B-FEB0BC111E2A}"/>
          </ac:picMkLst>
        </pc:picChg>
        <pc:picChg chg="add del mod">
          <ac:chgData name="GATLIN, PATRICK N. (MSFC-ST11)" userId="7a5ad518-d351-4872-b559-55f3963fa3a0" providerId="ADAL" clId="{FF48A0ED-A15F-47A2-89E5-B5B2BD83B457}" dt="2021-09-20T16:30:35.823" v="8134"/>
          <ac:picMkLst>
            <pc:docMk/>
            <pc:sldMk cId="2586070488" sldId="268"/>
            <ac:picMk id="13" creationId="{BADA7EF7-EF2E-4E17-A44A-F38E748B8701}"/>
          </ac:picMkLst>
        </pc:picChg>
        <pc:picChg chg="add del mod">
          <ac:chgData name="GATLIN, PATRICK N. (MSFC-ST11)" userId="7a5ad518-d351-4872-b559-55f3963fa3a0" providerId="ADAL" clId="{FF48A0ED-A15F-47A2-89E5-B5B2BD83B457}" dt="2021-09-20T16:30:35.823" v="8134"/>
          <ac:picMkLst>
            <pc:docMk/>
            <pc:sldMk cId="2586070488" sldId="268"/>
            <ac:picMk id="14" creationId="{2BA6A3F0-0508-463A-A119-BE45BE15C7CB}"/>
          </ac:picMkLst>
        </pc:picChg>
        <pc:picChg chg="mod">
          <ac:chgData name="GATLIN, PATRICK N. (MSFC-ST11)" userId="7a5ad518-d351-4872-b559-55f3963fa3a0" providerId="ADAL" clId="{FF48A0ED-A15F-47A2-89E5-B5B2BD83B457}" dt="2021-09-20T20:38:01.019" v="10590" actId="571"/>
          <ac:picMkLst>
            <pc:docMk/>
            <pc:sldMk cId="2586070488" sldId="268"/>
            <ac:picMk id="22" creationId="{07F0711C-7C81-41A9-AF0E-BE83EC846CF9}"/>
          </ac:picMkLst>
        </pc:picChg>
        <pc:picChg chg="add mod topLvl">
          <ac:chgData name="GATLIN, PATRICK N. (MSFC-ST11)" userId="7a5ad518-d351-4872-b559-55f3963fa3a0" providerId="ADAL" clId="{FF48A0ED-A15F-47A2-89E5-B5B2BD83B457}" dt="2021-09-20T16:40:24.329" v="8231" actId="1076"/>
          <ac:picMkLst>
            <pc:docMk/>
            <pc:sldMk cId="2586070488" sldId="268"/>
            <ac:picMk id="23" creationId="{8080E9BE-E6F8-47A6-B682-9B81B52FD654}"/>
          </ac:picMkLst>
        </pc:picChg>
        <pc:picChg chg="add mod modCrop">
          <ac:chgData name="GATLIN, PATRICK N. (MSFC-ST11)" userId="7a5ad518-d351-4872-b559-55f3963fa3a0" providerId="ADAL" clId="{FF48A0ED-A15F-47A2-89E5-B5B2BD83B457}" dt="2021-09-20T21:04:42.875" v="11674" actId="164"/>
          <ac:picMkLst>
            <pc:docMk/>
            <pc:sldMk cId="2586070488" sldId="268"/>
            <ac:picMk id="26" creationId="{BB7AA7EE-2679-40F0-B964-39F2803849FF}"/>
          </ac:picMkLst>
        </pc:picChg>
        <pc:picChg chg="add del mod">
          <ac:chgData name="GATLIN, PATRICK N. (MSFC-ST11)" userId="7a5ad518-d351-4872-b559-55f3963fa3a0" providerId="ADAL" clId="{FF48A0ED-A15F-47A2-89E5-B5B2BD83B457}" dt="2021-09-20T21:04:26.219" v="11672" actId="478"/>
          <ac:picMkLst>
            <pc:docMk/>
            <pc:sldMk cId="2586070488" sldId="268"/>
            <ac:picMk id="27" creationId="{4087B88C-2041-4351-AE54-E1BBE1EBE644}"/>
          </ac:picMkLst>
        </pc:picChg>
        <pc:picChg chg="mod">
          <ac:chgData name="GATLIN, PATRICK N. (MSFC-ST11)" userId="7a5ad518-d351-4872-b559-55f3963fa3a0" providerId="ADAL" clId="{FF48A0ED-A15F-47A2-89E5-B5B2BD83B457}" dt="2021-09-17T14:20:09.023" v="4080" actId="1076"/>
          <ac:picMkLst>
            <pc:docMk/>
            <pc:sldMk cId="2586070488" sldId="268"/>
            <ac:picMk id="41" creationId="{90AC7602-B0EB-4CDF-9825-0B251E62F4B9}"/>
          </ac:picMkLst>
        </pc:picChg>
        <pc:picChg chg="mod">
          <ac:chgData name="GATLIN, PATRICK N. (MSFC-ST11)" userId="7a5ad518-d351-4872-b559-55f3963fa3a0" providerId="ADAL" clId="{FF48A0ED-A15F-47A2-89E5-B5B2BD83B457}" dt="2021-09-17T14:20:14.101" v="4082"/>
          <ac:picMkLst>
            <pc:docMk/>
            <pc:sldMk cId="2586070488" sldId="268"/>
            <ac:picMk id="53" creationId="{4C848159-4259-40CA-AF10-82CBBF07B6C3}"/>
          </ac:picMkLst>
        </pc:picChg>
        <pc:picChg chg="add del mod modCrop">
          <ac:chgData name="GATLIN, PATRICK N. (MSFC-ST11)" userId="7a5ad518-d351-4872-b559-55f3963fa3a0" providerId="ADAL" clId="{FF48A0ED-A15F-47A2-89E5-B5B2BD83B457}" dt="2021-09-17T14:21:41.584" v="4096" actId="478"/>
          <ac:picMkLst>
            <pc:docMk/>
            <pc:sldMk cId="2586070488" sldId="268"/>
            <ac:picMk id="61" creationId="{ECAC7A67-C98A-430F-8666-4D3FDF1A27B6}"/>
          </ac:picMkLst>
        </pc:picChg>
        <pc:picChg chg="add mod">
          <ac:chgData name="GATLIN, PATRICK N. (MSFC-ST11)" userId="7a5ad518-d351-4872-b559-55f3963fa3a0" providerId="ADAL" clId="{FF48A0ED-A15F-47A2-89E5-B5B2BD83B457}" dt="2021-09-17T14:23:48.382" v="4113" actId="164"/>
          <ac:picMkLst>
            <pc:docMk/>
            <pc:sldMk cId="2586070488" sldId="268"/>
            <ac:picMk id="62" creationId="{AC125496-B6B9-479E-9162-05E574FAE289}"/>
          </ac:picMkLst>
        </pc:picChg>
        <pc:picChg chg="mod">
          <ac:chgData name="GATLIN, PATRICK N. (MSFC-ST11)" userId="7a5ad518-d351-4872-b559-55f3963fa3a0" providerId="ADAL" clId="{FF48A0ED-A15F-47A2-89E5-B5B2BD83B457}" dt="2021-09-17T14:23:16.418" v="4103" actId="1076"/>
          <ac:picMkLst>
            <pc:docMk/>
            <pc:sldMk cId="2586070488" sldId="268"/>
            <ac:picMk id="67" creationId="{11317A79-6FF0-4C27-8A61-4512467A46EA}"/>
          </ac:picMkLst>
        </pc:picChg>
        <pc:picChg chg="mod">
          <ac:chgData name="GATLIN, PATRICK N. (MSFC-ST11)" userId="7a5ad518-d351-4872-b559-55f3963fa3a0" providerId="ADAL" clId="{FF48A0ED-A15F-47A2-89E5-B5B2BD83B457}" dt="2021-09-17T14:23:18.625" v="4105"/>
          <ac:picMkLst>
            <pc:docMk/>
            <pc:sldMk cId="2586070488" sldId="268"/>
            <ac:picMk id="79" creationId="{0430B1B2-E804-4A82-A7C9-B7CFC49D0AA7}"/>
          </ac:picMkLst>
        </pc:picChg>
        <pc:picChg chg="add mod modCrop">
          <ac:chgData name="GATLIN, PATRICK N. (MSFC-ST11)" userId="7a5ad518-d351-4872-b559-55f3963fa3a0" providerId="ADAL" clId="{FF48A0ED-A15F-47A2-89E5-B5B2BD83B457}" dt="2021-09-17T14:23:48.382" v="4113" actId="164"/>
          <ac:picMkLst>
            <pc:docMk/>
            <pc:sldMk cId="2586070488" sldId="268"/>
            <ac:picMk id="87" creationId="{A3B08769-E662-4636-9125-CBDE9D025DE7}"/>
          </ac:picMkLst>
        </pc:picChg>
        <pc:picChg chg="add mod">
          <ac:chgData name="GATLIN, PATRICK N. (MSFC-ST11)" userId="7a5ad518-d351-4872-b559-55f3963fa3a0" providerId="ADAL" clId="{FF48A0ED-A15F-47A2-89E5-B5B2BD83B457}" dt="2021-09-20T20:37:53.428" v="10588" actId="1076"/>
          <ac:picMkLst>
            <pc:docMk/>
            <pc:sldMk cId="2586070488" sldId="268"/>
            <ac:picMk id="1026" creationId="{04C728E6-DFD8-4B13-82CD-D14E88A09E40}"/>
          </ac:picMkLst>
        </pc:picChg>
        <pc:cxnChg chg="mod">
          <ac:chgData name="GATLIN, PATRICK N. (MSFC-ST11)" userId="7a5ad518-d351-4872-b559-55f3963fa3a0" providerId="ADAL" clId="{FF48A0ED-A15F-47A2-89E5-B5B2BD83B457}" dt="2021-09-16T21:53:57.418" v="1893"/>
          <ac:cxnSpMkLst>
            <pc:docMk/>
            <pc:sldMk cId="2586070488" sldId="268"/>
            <ac:cxnSpMk id="17" creationId="{D30EFA5A-E2C8-4099-923C-18A905ED290A}"/>
          </ac:cxnSpMkLst>
        </pc:cxnChg>
        <pc:cxnChg chg="add mod">
          <ac:chgData name="GATLIN, PATRICK N. (MSFC-ST11)" userId="7a5ad518-d351-4872-b559-55f3963fa3a0" providerId="ADAL" clId="{FF48A0ED-A15F-47A2-89E5-B5B2BD83B457}" dt="2021-09-20T21:24:23.676" v="12002" actId="164"/>
          <ac:cxnSpMkLst>
            <pc:docMk/>
            <pc:sldMk cId="2586070488" sldId="268"/>
            <ac:cxnSpMk id="30" creationId="{A7F5BAB4-0C6D-4EDD-BC8E-4081C0E26F3E}"/>
          </ac:cxnSpMkLst>
        </pc:cxnChg>
        <pc:cxnChg chg="add mod">
          <ac:chgData name="GATLIN, PATRICK N. (MSFC-ST11)" userId="7a5ad518-d351-4872-b559-55f3963fa3a0" providerId="ADAL" clId="{FF48A0ED-A15F-47A2-89E5-B5B2BD83B457}" dt="2021-09-20T21:24:23.676" v="12002" actId="164"/>
          <ac:cxnSpMkLst>
            <pc:docMk/>
            <pc:sldMk cId="2586070488" sldId="268"/>
            <ac:cxnSpMk id="39" creationId="{80976038-9366-4452-9337-17179CBDEFAD}"/>
          </ac:cxnSpMkLst>
        </pc:cxnChg>
        <pc:cxnChg chg="add mod">
          <ac:chgData name="GATLIN, PATRICK N. (MSFC-ST11)" userId="7a5ad518-d351-4872-b559-55f3963fa3a0" providerId="ADAL" clId="{FF48A0ED-A15F-47A2-89E5-B5B2BD83B457}" dt="2021-09-20T21:24:23.676" v="12002" actId="164"/>
          <ac:cxnSpMkLst>
            <pc:docMk/>
            <pc:sldMk cId="2586070488" sldId="268"/>
            <ac:cxnSpMk id="42" creationId="{FCA10C0B-5637-4017-9D59-F8AB36D6DB2F}"/>
          </ac:cxnSpMkLst>
        </pc:cxnChg>
        <pc:cxnChg chg="mod">
          <ac:chgData name="GATLIN, PATRICK N. (MSFC-ST11)" userId="7a5ad518-d351-4872-b559-55f3963fa3a0" providerId="ADAL" clId="{FF48A0ED-A15F-47A2-89E5-B5B2BD83B457}" dt="2021-09-17T14:20:09.023" v="4080" actId="1076"/>
          <ac:cxnSpMkLst>
            <pc:docMk/>
            <pc:sldMk cId="2586070488" sldId="268"/>
            <ac:cxnSpMk id="47" creationId="{9AE7435A-BBE8-455E-97D3-730139E43679}"/>
          </ac:cxnSpMkLst>
        </pc:cxnChg>
        <pc:cxnChg chg="mod">
          <ac:chgData name="GATLIN, PATRICK N. (MSFC-ST11)" userId="7a5ad518-d351-4872-b559-55f3963fa3a0" providerId="ADAL" clId="{FF48A0ED-A15F-47A2-89E5-B5B2BD83B457}" dt="2021-09-17T14:20:14.101" v="4082"/>
          <ac:cxnSpMkLst>
            <pc:docMk/>
            <pc:sldMk cId="2586070488" sldId="268"/>
            <ac:cxnSpMk id="59" creationId="{B9ADD22D-D837-4B1F-BC0C-BDBF0795BA96}"/>
          </ac:cxnSpMkLst>
        </pc:cxnChg>
        <pc:cxnChg chg="mod">
          <ac:chgData name="GATLIN, PATRICK N. (MSFC-ST11)" userId="7a5ad518-d351-4872-b559-55f3963fa3a0" providerId="ADAL" clId="{FF48A0ED-A15F-47A2-89E5-B5B2BD83B457}" dt="2021-09-17T14:23:16.418" v="4103" actId="1076"/>
          <ac:cxnSpMkLst>
            <pc:docMk/>
            <pc:sldMk cId="2586070488" sldId="268"/>
            <ac:cxnSpMk id="73" creationId="{FAF2CAB2-C2CD-496B-B002-A92C474A983D}"/>
          </ac:cxnSpMkLst>
        </pc:cxnChg>
        <pc:cxnChg chg="mod">
          <ac:chgData name="GATLIN, PATRICK N. (MSFC-ST11)" userId="7a5ad518-d351-4872-b559-55f3963fa3a0" providerId="ADAL" clId="{FF48A0ED-A15F-47A2-89E5-B5B2BD83B457}" dt="2021-09-17T14:23:18.625" v="4105"/>
          <ac:cxnSpMkLst>
            <pc:docMk/>
            <pc:sldMk cId="2586070488" sldId="268"/>
            <ac:cxnSpMk id="85" creationId="{16617FC4-F10B-4669-9915-709295263DA3}"/>
          </ac:cxnSpMkLst>
        </pc:cxnChg>
      </pc:sldChg>
      <pc:sldChg chg="addSp delSp modSp mod">
        <pc:chgData name="GATLIN, PATRICK N. (MSFC-ST11)" userId="7a5ad518-d351-4872-b559-55f3963fa3a0" providerId="ADAL" clId="{FF48A0ED-A15F-47A2-89E5-B5B2BD83B457}" dt="2021-09-20T20:55:40.230" v="11590" actId="478"/>
        <pc:sldMkLst>
          <pc:docMk/>
          <pc:sldMk cId="4273119328" sldId="270"/>
        </pc:sldMkLst>
        <pc:spChg chg="del">
          <ac:chgData name="GATLIN, PATRICK N. (MSFC-ST11)" userId="7a5ad518-d351-4872-b559-55f3963fa3a0" providerId="ADAL" clId="{FF48A0ED-A15F-47A2-89E5-B5B2BD83B457}" dt="2021-09-20T20:55:40.230" v="11590" actId="478"/>
          <ac:spMkLst>
            <pc:docMk/>
            <pc:sldMk cId="4273119328" sldId="270"/>
            <ac:spMk id="3" creationId="{6594FE29-8185-4822-ACE8-BEF67718CD97}"/>
          </ac:spMkLst>
        </pc:spChg>
        <pc:spChg chg="add mod">
          <ac:chgData name="GATLIN, PATRICK N. (MSFC-ST11)" userId="7a5ad518-d351-4872-b559-55f3963fa3a0" providerId="ADAL" clId="{FF48A0ED-A15F-47A2-89E5-B5B2BD83B457}" dt="2021-09-16T15:55:27.429" v="240" actId="164"/>
          <ac:spMkLst>
            <pc:docMk/>
            <pc:sldMk cId="4273119328" sldId="270"/>
            <ac:spMk id="5" creationId="{84C62EC3-ACDB-4012-B93A-E1B6B9135DB4}"/>
          </ac:spMkLst>
        </pc:spChg>
        <pc:spChg chg="mod">
          <ac:chgData name="GATLIN, PATRICK N. (MSFC-ST11)" userId="7a5ad518-d351-4872-b559-55f3963fa3a0" providerId="ADAL" clId="{FF48A0ED-A15F-47A2-89E5-B5B2BD83B457}" dt="2021-09-17T13:42:42.582" v="2985" actId="21"/>
          <ac:spMkLst>
            <pc:docMk/>
            <pc:sldMk cId="4273119328" sldId="270"/>
            <ac:spMk id="10" creationId="{E5AE66F1-0B2D-4E8E-AA7B-EF4D63D06803}"/>
          </ac:spMkLst>
        </pc:spChg>
        <pc:spChg chg="mod topLvl">
          <ac:chgData name="GATLIN, PATRICK N. (MSFC-ST11)" userId="7a5ad518-d351-4872-b559-55f3963fa3a0" providerId="ADAL" clId="{FF48A0ED-A15F-47A2-89E5-B5B2BD83B457}" dt="2021-09-16T15:55:48.602" v="245" actId="164"/>
          <ac:spMkLst>
            <pc:docMk/>
            <pc:sldMk cId="4273119328" sldId="270"/>
            <ac:spMk id="25" creationId="{FA47B601-37A2-489D-BA7A-29DC42119291}"/>
          </ac:spMkLst>
        </pc:spChg>
        <pc:spChg chg="add mod">
          <ac:chgData name="GATLIN, PATRICK N. (MSFC-ST11)" userId="7a5ad518-d351-4872-b559-55f3963fa3a0" providerId="ADAL" clId="{FF48A0ED-A15F-47A2-89E5-B5B2BD83B457}" dt="2021-09-16T15:55:27.429" v="240" actId="164"/>
          <ac:spMkLst>
            <pc:docMk/>
            <pc:sldMk cId="4273119328" sldId="270"/>
            <ac:spMk id="29" creationId="{79F9ABD5-C028-42DA-8F5C-47F9625CEA87}"/>
          </ac:spMkLst>
        </pc:spChg>
        <pc:spChg chg="mod topLvl">
          <ac:chgData name="GATLIN, PATRICK N. (MSFC-ST11)" userId="7a5ad518-d351-4872-b559-55f3963fa3a0" providerId="ADAL" clId="{FF48A0ED-A15F-47A2-89E5-B5B2BD83B457}" dt="2021-09-16T15:55:27.429" v="240" actId="164"/>
          <ac:spMkLst>
            <pc:docMk/>
            <pc:sldMk cId="4273119328" sldId="270"/>
            <ac:spMk id="31" creationId="{A9E4EFEE-6AAD-402A-8757-5E4C3AB42102}"/>
          </ac:spMkLst>
        </pc:spChg>
        <pc:spChg chg="mod topLvl">
          <ac:chgData name="GATLIN, PATRICK N. (MSFC-ST11)" userId="7a5ad518-d351-4872-b559-55f3963fa3a0" providerId="ADAL" clId="{FF48A0ED-A15F-47A2-89E5-B5B2BD83B457}" dt="2021-09-16T15:55:27.429" v="240" actId="164"/>
          <ac:spMkLst>
            <pc:docMk/>
            <pc:sldMk cId="4273119328" sldId="270"/>
            <ac:spMk id="32" creationId="{EB612A2A-70BC-4888-A177-5595F6537B0E}"/>
          </ac:spMkLst>
        </pc:spChg>
        <pc:spChg chg="mod">
          <ac:chgData name="GATLIN, PATRICK N. (MSFC-ST11)" userId="7a5ad518-d351-4872-b559-55f3963fa3a0" providerId="ADAL" clId="{FF48A0ED-A15F-47A2-89E5-B5B2BD83B457}" dt="2021-09-20T20:55:25.612" v="11588" actId="1076"/>
          <ac:spMkLst>
            <pc:docMk/>
            <pc:sldMk cId="4273119328" sldId="270"/>
            <ac:spMk id="34" creationId="{7917B935-A1F3-4D75-9F63-9833EDA84E17}"/>
          </ac:spMkLst>
        </pc:spChg>
        <pc:spChg chg="add mod">
          <ac:chgData name="GATLIN, PATRICK N. (MSFC-ST11)" userId="7a5ad518-d351-4872-b559-55f3963fa3a0" providerId="ADAL" clId="{FF48A0ED-A15F-47A2-89E5-B5B2BD83B457}" dt="2021-09-17T13:24:50.415" v="2274" actId="20577"/>
          <ac:spMkLst>
            <pc:docMk/>
            <pc:sldMk cId="4273119328" sldId="270"/>
            <ac:spMk id="35" creationId="{27C46E26-1F07-41BD-8AE9-188786805490}"/>
          </ac:spMkLst>
        </pc:spChg>
        <pc:spChg chg="mod">
          <ac:chgData name="GATLIN, PATRICK N. (MSFC-ST11)" userId="7a5ad518-d351-4872-b559-55f3963fa3a0" providerId="ADAL" clId="{FF48A0ED-A15F-47A2-89E5-B5B2BD83B457}" dt="2021-09-17T13:24:12.411" v="2245" actId="1076"/>
          <ac:spMkLst>
            <pc:docMk/>
            <pc:sldMk cId="4273119328" sldId="270"/>
            <ac:spMk id="40" creationId="{10D4E08D-BB54-4CBB-BFA1-7C43287FF0ED}"/>
          </ac:spMkLst>
        </pc:spChg>
        <pc:spChg chg="mod">
          <ac:chgData name="GATLIN, PATRICK N. (MSFC-ST11)" userId="7a5ad518-d351-4872-b559-55f3963fa3a0" providerId="ADAL" clId="{FF48A0ED-A15F-47A2-89E5-B5B2BD83B457}" dt="2021-09-17T13:23:49.524" v="2241" actId="164"/>
          <ac:spMkLst>
            <pc:docMk/>
            <pc:sldMk cId="4273119328" sldId="270"/>
            <ac:spMk id="41" creationId="{8BCB976C-AD4C-4FCC-8AFB-82D2C69C8682}"/>
          </ac:spMkLst>
        </pc:spChg>
        <pc:spChg chg="mod">
          <ac:chgData name="GATLIN, PATRICK N. (MSFC-ST11)" userId="7a5ad518-d351-4872-b559-55f3963fa3a0" providerId="ADAL" clId="{FF48A0ED-A15F-47A2-89E5-B5B2BD83B457}" dt="2021-09-16T15:55:48.602" v="245" actId="164"/>
          <ac:spMkLst>
            <pc:docMk/>
            <pc:sldMk cId="4273119328" sldId="270"/>
            <ac:spMk id="54" creationId="{F105637D-B05D-47CE-814C-B29E26097EFA}"/>
          </ac:spMkLst>
        </pc:spChg>
        <pc:spChg chg="mod">
          <ac:chgData name="GATLIN, PATRICK N. (MSFC-ST11)" userId="7a5ad518-d351-4872-b559-55f3963fa3a0" providerId="ADAL" clId="{FF48A0ED-A15F-47A2-89E5-B5B2BD83B457}" dt="2021-09-16T15:55:27.429" v="240" actId="164"/>
          <ac:spMkLst>
            <pc:docMk/>
            <pc:sldMk cId="4273119328" sldId="270"/>
            <ac:spMk id="55" creationId="{8C42C020-8CA9-4510-960B-57299A261AE8}"/>
          </ac:spMkLst>
        </pc:spChg>
        <pc:grpChg chg="add mod">
          <ac:chgData name="GATLIN, PATRICK N. (MSFC-ST11)" userId="7a5ad518-d351-4872-b559-55f3963fa3a0" providerId="ADAL" clId="{FF48A0ED-A15F-47A2-89E5-B5B2BD83B457}" dt="2021-09-16T15:56:05.313" v="248" actId="164"/>
          <ac:grpSpMkLst>
            <pc:docMk/>
            <pc:sldMk cId="4273119328" sldId="270"/>
            <ac:grpSpMk id="6" creationId="{98136FE9-53E5-42D4-8C97-A3546F74903D}"/>
          </ac:grpSpMkLst>
        </pc:grpChg>
        <pc:grpChg chg="add mod">
          <ac:chgData name="GATLIN, PATRICK N. (MSFC-ST11)" userId="7a5ad518-d351-4872-b559-55f3963fa3a0" providerId="ADAL" clId="{FF48A0ED-A15F-47A2-89E5-B5B2BD83B457}" dt="2021-09-16T15:55:45.201" v="244" actId="164"/>
          <ac:grpSpMkLst>
            <pc:docMk/>
            <pc:sldMk cId="4273119328" sldId="270"/>
            <ac:grpSpMk id="7" creationId="{EE8E72D2-4514-4A3A-965C-6EF05A189739}"/>
          </ac:grpSpMkLst>
        </pc:grpChg>
        <pc:grpChg chg="add mod">
          <ac:chgData name="GATLIN, PATRICK N. (MSFC-ST11)" userId="7a5ad518-d351-4872-b559-55f3963fa3a0" providerId="ADAL" clId="{FF48A0ED-A15F-47A2-89E5-B5B2BD83B457}" dt="2021-09-16T15:56:05.313" v="248" actId="164"/>
          <ac:grpSpMkLst>
            <pc:docMk/>
            <pc:sldMk cId="4273119328" sldId="270"/>
            <ac:grpSpMk id="8" creationId="{E20C2A9D-38C1-46D2-83CB-D222F093AFC1}"/>
          </ac:grpSpMkLst>
        </pc:grpChg>
        <pc:grpChg chg="add mod">
          <ac:chgData name="GATLIN, PATRICK N. (MSFC-ST11)" userId="7a5ad518-d351-4872-b559-55f3963fa3a0" providerId="ADAL" clId="{FF48A0ED-A15F-47A2-89E5-B5B2BD83B457}" dt="2021-09-16T15:56:05.313" v="248" actId="164"/>
          <ac:grpSpMkLst>
            <pc:docMk/>
            <pc:sldMk cId="4273119328" sldId="270"/>
            <ac:grpSpMk id="11" creationId="{E7564169-01E7-4697-9F89-79608E825A3C}"/>
          </ac:grpSpMkLst>
        </pc:grpChg>
        <pc:grpChg chg="add mod">
          <ac:chgData name="GATLIN, PATRICK N. (MSFC-ST11)" userId="7a5ad518-d351-4872-b559-55f3963fa3a0" providerId="ADAL" clId="{FF48A0ED-A15F-47A2-89E5-B5B2BD83B457}" dt="2021-09-20T20:55:29.340" v="11589" actId="1076"/>
          <ac:grpSpMkLst>
            <pc:docMk/>
            <pc:sldMk cId="4273119328" sldId="270"/>
            <ac:grpSpMk id="12" creationId="{19E4BBC2-0A25-497E-BE47-FB2C648FCCC6}"/>
          </ac:grpSpMkLst>
        </pc:grpChg>
        <pc:grpChg chg="del mod">
          <ac:chgData name="GATLIN, PATRICK N. (MSFC-ST11)" userId="7a5ad518-d351-4872-b559-55f3963fa3a0" providerId="ADAL" clId="{FF48A0ED-A15F-47A2-89E5-B5B2BD83B457}" dt="2021-09-16T15:55:14.937" v="239" actId="165"/>
          <ac:grpSpMkLst>
            <pc:docMk/>
            <pc:sldMk cId="4273119328" sldId="270"/>
            <ac:grpSpMk id="38" creationId="{0F0B8450-A5B5-4443-BEEF-21A307C60FEA}"/>
          </ac:grpSpMkLst>
        </pc:grpChg>
        <pc:grpChg chg="mod">
          <ac:chgData name="GATLIN, PATRICK N. (MSFC-ST11)" userId="7a5ad518-d351-4872-b559-55f3963fa3a0" providerId="ADAL" clId="{FF48A0ED-A15F-47A2-89E5-B5B2BD83B457}" dt="2021-09-17T13:23:49.524" v="2241" actId="164"/>
          <ac:grpSpMkLst>
            <pc:docMk/>
            <pc:sldMk cId="4273119328" sldId="270"/>
            <ac:grpSpMk id="50" creationId="{681907CE-F777-4FB1-83A2-FA7B0AC9658F}"/>
          </ac:grpSpMkLst>
        </pc:grpChg>
        <pc:grpChg chg="mod">
          <ac:chgData name="GATLIN, PATRICK N. (MSFC-ST11)" userId="7a5ad518-d351-4872-b559-55f3963fa3a0" providerId="ADAL" clId="{FF48A0ED-A15F-47A2-89E5-B5B2BD83B457}" dt="2021-09-17T13:23:49.524" v="2241" actId="164"/>
          <ac:grpSpMkLst>
            <pc:docMk/>
            <pc:sldMk cId="4273119328" sldId="270"/>
            <ac:grpSpMk id="51" creationId="{3C6C3A39-8463-44C6-832B-7A973DF90694}"/>
          </ac:grpSpMkLst>
        </pc:grpChg>
        <pc:picChg chg="mod">
          <ac:chgData name="GATLIN, PATRICK N. (MSFC-ST11)" userId="7a5ad518-d351-4872-b559-55f3963fa3a0" providerId="ADAL" clId="{FF48A0ED-A15F-47A2-89E5-B5B2BD83B457}" dt="2021-09-17T13:24:12.411" v="2245" actId="1076"/>
          <ac:picMkLst>
            <pc:docMk/>
            <pc:sldMk cId="4273119328" sldId="270"/>
            <ac:picMk id="9" creationId="{1DEA095F-BB89-4065-B519-BEB18597D32F}"/>
          </ac:picMkLst>
        </pc:picChg>
        <pc:picChg chg="mod topLvl">
          <ac:chgData name="GATLIN, PATRICK N. (MSFC-ST11)" userId="7a5ad518-d351-4872-b559-55f3963fa3a0" providerId="ADAL" clId="{FF48A0ED-A15F-47A2-89E5-B5B2BD83B457}" dt="2021-09-16T15:55:48.602" v="245" actId="164"/>
          <ac:picMkLst>
            <pc:docMk/>
            <pc:sldMk cId="4273119328" sldId="270"/>
            <ac:picMk id="23" creationId="{D2867A2C-7A81-48FA-89FA-02BC6150A32C}"/>
          </ac:picMkLst>
        </pc:picChg>
        <pc:picChg chg="mod topLvl">
          <ac:chgData name="GATLIN, PATRICK N. (MSFC-ST11)" userId="7a5ad518-d351-4872-b559-55f3963fa3a0" providerId="ADAL" clId="{FF48A0ED-A15F-47A2-89E5-B5B2BD83B457}" dt="2021-09-16T15:55:27.429" v="240" actId="164"/>
          <ac:picMkLst>
            <pc:docMk/>
            <pc:sldMk cId="4273119328" sldId="270"/>
            <ac:picMk id="24" creationId="{7E69DEB8-17C2-4B38-B24B-B2677C051540}"/>
          </ac:picMkLst>
        </pc:picChg>
        <pc:picChg chg="mod topLvl">
          <ac:chgData name="GATLIN, PATRICK N. (MSFC-ST11)" userId="7a5ad518-d351-4872-b559-55f3963fa3a0" providerId="ADAL" clId="{FF48A0ED-A15F-47A2-89E5-B5B2BD83B457}" dt="2021-09-16T15:55:48.602" v="245" actId="164"/>
          <ac:picMkLst>
            <pc:docMk/>
            <pc:sldMk cId="4273119328" sldId="270"/>
            <ac:picMk id="30" creationId="{B41A64A7-A563-4BC3-8E89-7D04018BDFD5}"/>
          </ac:picMkLst>
        </pc:picChg>
        <pc:picChg chg="mod">
          <ac:chgData name="GATLIN, PATRICK N. (MSFC-ST11)" userId="7a5ad518-d351-4872-b559-55f3963fa3a0" providerId="ADAL" clId="{FF48A0ED-A15F-47A2-89E5-B5B2BD83B457}" dt="2021-09-17T13:23:49.524" v="2241" actId="164"/>
          <ac:picMkLst>
            <pc:docMk/>
            <pc:sldMk cId="4273119328" sldId="270"/>
            <ac:picMk id="33" creationId="{17A0B348-94E4-4EFC-8C0E-38906B2DE3C9}"/>
          </ac:picMkLst>
        </pc:picChg>
        <pc:cxnChg chg="mod topLvl">
          <ac:chgData name="GATLIN, PATRICK N. (MSFC-ST11)" userId="7a5ad518-d351-4872-b559-55f3963fa3a0" providerId="ADAL" clId="{FF48A0ED-A15F-47A2-89E5-B5B2BD83B457}" dt="2021-09-16T15:55:27.429" v="240" actId="164"/>
          <ac:cxnSpMkLst>
            <pc:docMk/>
            <pc:sldMk cId="4273119328" sldId="270"/>
            <ac:cxnSpMk id="36" creationId="{72120C95-0831-4291-A750-3E3B340A168D}"/>
          </ac:cxnSpMkLst>
        </pc:cxnChg>
      </pc:sldChg>
      <pc:sldChg chg="addSp delSp modSp mod ord">
        <pc:chgData name="GATLIN, PATRICK N. (MSFC-ST11)" userId="7a5ad518-d351-4872-b559-55f3963fa3a0" providerId="ADAL" clId="{FF48A0ED-A15F-47A2-89E5-B5B2BD83B457}" dt="2021-09-20T16:49:26.943" v="8658"/>
        <pc:sldMkLst>
          <pc:docMk/>
          <pc:sldMk cId="1373017587" sldId="272"/>
        </pc:sldMkLst>
        <pc:spChg chg="mod">
          <ac:chgData name="GATLIN, PATRICK N. (MSFC-ST11)" userId="7a5ad518-d351-4872-b559-55f3963fa3a0" providerId="ADAL" clId="{FF48A0ED-A15F-47A2-89E5-B5B2BD83B457}" dt="2021-09-20T16:48:53.566" v="8656" actId="20577"/>
          <ac:spMkLst>
            <pc:docMk/>
            <pc:sldMk cId="1373017587" sldId="272"/>
            <ac:spMk id="2" creationId="{375B49CF-21CF-4BB1-99F8-CDF4A1A09035}"/>
          </ac:spMkLst>
        </pc:spChg>
        <pc:spChg chg="del">
          <ac:chgData name="GATLIN, PATRICK N. (MSFC-ST11)" userId="7a5ad518-d351-4872-b559-55f3963fa3a0" providerId="ADAL" clId="{FF48A0ED-A15F-47A2-89E5-B5B2BD83B457}" dt="2021-09-17T18:09:34.159" v="4362"/>
          <ac:spMkLst>
            <pc:docMk/>
            <pc:sldMk cId="1373017587" sldId="272"/>
            <ac:spMk id="3" creationId="{17E15325-0894-4D40-9D9E-08ACACA7032B}"/>
          </ac:spMkLst>
        </pc:spChg>
        <pc:spChg chg="add del mod">
          <ac:chgData name="GATLIN, PATRICK N. (MSFC-ST11)" userId="7a5ad518-d351-4872-b559-55f3963fa3a0" providerId="ADAL" clId="{FF48A0ED-A15F-47A2-89E5-B5B2BD83B457}" dt="2021-09-17T18:11:08.167" v="4364"/>
          <ac:spMkLst>
            <pc:docMk/>
            <pc:sldMk cId="1373017587" sldId="272"/>
            <ac:spMk id="6" creationId="{6742F581-22EB-4996-B4D5-CCE774E59813}"/>
          </ac:spMkLst>
        </pc:spChg>
        <pc:picChg chg="add del mod">
          <ac:chgData name="GATLIN, PATRICK N. (MSFC-ST11)" userId="7a5ad518-d351-4872-b559-55f3963fa3a0" providerId="ADAL" clId="{FF48A0ED-A15F-47A2-89E5-B5B2BD83B457}" dt="2021-09-17T18:09:39.137" v="4363" actId="478"/>
          <ac:picMkLst>
            <pc:docMk/>
            <pc:sldMk cId="1373017587" sldId="272"/>
            <ac:picMk id="4" creationId="{3F4B5110-B851-4DC6-A89D-167863C74F45}"/>
          </ac:picMkLst>
        </pc:picChg>
        <pc:picChg chg="add mod">
          <ac:chgData name="GATLIN, PATRICK N. (MSFC-ST11)" userId="7a5ad518-d351-4872-b559-55f3963fa3a0" providerId="ADAL" clId="{FF48A0ED-A15F-47A2-89E5-B5B2BD83B457}" dt="2021-09-17T18:11:08.167" v="4364"/>
          <ac:picMkLst>
            <pc:docMk/>
            <pc:sldMk cId="1373017587" sldId="272"/>
            <ac:picMk id="7" creationId="{943F7F64-82C0-4F47-BCD5-D89799E8835F}"/>
          </ac:picMkLst>
        </pc:picChg>
      </pc:sldChg>
      <pc:sldChg chg="addSp modSp mod ord modAnim">
        <pc:chgData name="GATLIN, PATRICK N. (MSFC-ST11)" userId="7a5ad518-d351-4872-b559-55f3963fa3a0" providerId="ADAL" clId="{FF48A0ED-A15F-47A2-89E5-B5B2BD83B457}" dt="2021-09-20T20:55:11.580" v="11587" actId="1076"/>
        <pc:sldMkLst>
          <pc:docMk/>
          <pc:sldMk cId="628050875" sldId="273"/>
        </pc:sldMkLst>
        <pc:spChg chg="add mod">
          <ac:chgData name="GATLIN, PATRICK N. (MSFC-ST11)" userId="7a5ad518-d351-4872-b559-55f3963fa3a0" providerId="ADAL" clId="{FF48A0ED-A15F-47A2-89E5-B5B2BD83B457}" dt="2021-09-20T20:22:22.557" v="10354" actId="1076"/>
          <ac:spMkLst>
            <pc:docMk/>
            <pc:sldMk cId="628050875" sldId="273"/>
            <ac:spMk id="3" creationId="{4B8F7CAB-EA6F-47B4-9155-67BE09F6B60C}"/>
          </ac:spMkLst>
        </pc:spChg>
        <pc:spChg chg="add mod">
          <ac:chgData name="GATLIN, PATRICK N. (MSFC-ST11)" userId="7a5ad518-d351-4872-b559-55f3963fa3a0" providerId="ADAL" clId="{FF48A0ED-A15F-47A2-89E5-B5B2BD83B457}" dt="2021-09-20T20:55:11.580" v="11587" actId="1076"/>
          <ac:spMkLst>
            <pc:docMk/>
            <pc:sldMk cId="628050875" sldId="273"/>
            <ac:spMk id="5" creationId="{FDB16F2A-903E-44B8-ADD3-3D8C46833913}"/>
          </ac:spMkLst>
        </pc:spChg>
      </pc:sldChg>
      <pc:sldChg chg="addSp delSp modSp mod">
        <pc:chgData name="GATLIN, PATRICK N. (MSFC-ST11)" userId="7a5ad518-d351-4872-b559-55f3963fa3a0" providerId="ADAL" clId="{FF48A0ED-A15F-47A2-89E5-B5B2BD83B457}" dt="2021-09-20T21:42:37.261" v="12133" actId="948"/>
        <pc:sldMkLst>
          <pc:docMk/>
          <pc:sldMk cId="3808181470" sldId="274"/>
        </pc:sldMkLst>
        <pc:spChg chg="mod">
          <ac:chgData name="GATLIN, PATRICK N. (MSFC-ST11)" userId="7a5ad518-d351-4872-b559-55f3963fa3a0" providerId="ADAL" clId="{FF48A0ED-A15F-47A2-89E5-B5B2BD83B457}" dt="2021-09-17T18:39:12.486" v="6327" actId="6549"/>
          <ac:spMkLst>
            <pc:docMk/>
            <pc:sldMk cId="3808181470" sldId="274"/>
            <ac:spMk id="2" creationId="{61C143BB-B7E9-40E7-9D1E-04580BD04ACA}"/>
          </ac:spMkLst>
        </pc:spChg>
        <pc:spChg chg="del">
          <ac:chgData name="GATLIN, PATRICK N. (MSFC-ST11)" userId="7a5ad518-d351-4872-b559-55f3963fa3a0" providerId="ADAL" clId="{FF48A0ED-A15F-47A2-89E5-B5B2BD83B457}" dt="2021-09-17T17:54:49.364" v="4251" actId="478"/>
          <ac:spMkLst>
            <pc:docMk/>
            <pc:sldMk cId="3808181470" sldId="274"/>
            <ac:spMk id="3" creationId="{2DA757F1-1F80-4CDE-918B-689A1F060E6E}"/>
          </ac:spMkLst>
        </pc:spChg>
        <pc:spChg chg="mod">
          <ac:chgData name="GATLIN, PATRICK N. (MSFC-ST11)" userId="7a5ad518-d351-4872-b559-55f3963fa3a0" providerId="ADAL" clId="{FF48A0ED-A15F-47A2-89E5-B5B2BD83B457}" dt="2021-09-20T20:49:30.883" v="11471" actId="1076"/>
          <ac:spMkLst>
            <pc:docMk/>
            <pc:sldMk cId="3808181470" sldId="274"/>
            <ac:spMk id="6" creationId="{CB9D7397-3174-4B08-9434-C964E71C8D4C}"/>
          </ac:spMkLst>
        </pc:spChg>
        <pc:spChg chg="add mod">
          <ac:chgData name="GATLIN, PATRICK N. (MSFC-ST11)" userId="7a5ad518-d351-4872-b559-55f3963fa3a0" providerId="ADAL" clId="{FF48A0ED-A15F-47A2-89E5-B5B2BD83B457}" dt="2021-09-20T21:42:37.261" v="12133" actId="948"/>
          <ac:spMkLst>
            <pc:docMk/>
            <pc:sldMk cId="3808181470" sldId="274"/>
            <ac:spMk id="7" creationId="{C80AEB1C-5691-4BA4-A71D-64EF98EB1CB7}"/>
          </ac:spMkLst>
        </pc:spChg>
        <pc:spChg chg="add del mod">
          <ac:chgData name="GATLIN, PATRICK N. (MSFC-ST11)" userId="7a5ad518-d351-4872-b559-55f3963fa3a0" providerId="ADAL" clId="{FF48A0ED-A15F-47A2-89E5-B5B2BD83B457}" dt="2021-09-20T20:31:32.466" v="10450" actId="478"/>
          <ac:spMkLst>
            <pc:docMk/>
            <pc:sldMk cId="3808181470" sldId="274"/>
            <ac:spMk id="9" creationId="{CB15A4E4-FC31-4BCE-985C-233303C9C07E}"/>
          </ac:spMkLst>
        </pc:spChg>
        <pc:spChg chg="add del mod">
          <ac:chgData name="GATLIN, PATRICK N. (MSFC-ST11)" userId="7a5ad518-d351-4872-b559-55f3963fa3a0" providerId="ADAL" clId="{FF48A0ED-A15F-47A2-89E5-B5B2BD83B457}" dt="2021-09-20T20:41:48.692" v="10721"/>
          <ac:spMkLst>
            <pc:docMk/>
            <pc:sldMk cId="3808181470" sldId="274"/>
            <ac:spMk id="11" creationId="{BC79DAA6-1AE4-4D25-82F0-3631993CC365}"/>
          </ac:spMkLst>
        </pc:spChg>
        <pc:spChg chg="add mod">
          <ac:chgData name="GATLIN, PATRICK N. (MSFC-ST11)" userId="7a5ad518-d351-4872-b559-55f3963fa3a0" providerId="ADAL" clId="{FF48A0ED-A15F-47A2-89E5-B5B2BD83B457}" dt="2021-09-20T21:42:16.616" v="12131" actId="1076"/>
          <ac:spMkLst>
            <pc:docMk/>
            <pc:sldMk cId="3808181470" sldId="274"/>
            <ac:spMk id="12" creationId="{96A50F02-6D24-4E61-A0B9-F5B1867B43F0}"/>
          </ac:spMkLst>
        </pc:spChg>
        <pc:spChg chg="add mod">
          <ac:chgData name="GATLIN, PATRICK N. (MSFC-ST11)" userId="7a5ad518-d351-4872-b559-55f3963fa3a0" providerId="ADAL" clId="{FF48A0ED-A15F-47A2-89E5-B5B2BD83B457}" dt="2021-09-20T20:50:57.480" v="11480" actId="12788"/>
          <ac:spMkLst>
            <pc:docMk/>
            <pc:sldMk cId="3808181470" sldId="274"/>
            <ac:spMk id="13" creationId="{51B23384-4784-4BDF-A868-81F74DDCED4E}"/>
          </ac:spMkLst>
        </pc:spChg>
        <pc:spChg chg="del">
          <ac:chgData name="GATLIN, PATRICK N. (MSFC-ST11)" userId="7a5ad518-d351-4872-b559-55f3963fa3a0" providerId="ADAL" clId="{FF48A0ED-A15F-47A2-89E5-B5B2BD83B457}" dt="2021-09-20T20:56:03.403" v="11593" actId="478"/>
          <ac:spMkLst>
            <pc:docMk/>
            <pc:sldMk cId="3808181470" sldId="274"/>
            <ac:spMk id="14" creationId="{CB39E9E7-D9CE-47AD-8C44-D2DF8138FAD6}"/>
          </ac:spMkLst>
        </pc:spChg>
        <pc:grpChg chg="add mod">
          <ac:chgData name="GATLIN, PATRICK N. (MSFC-ST11)" userId="7a5ad518-d351-4872-b559-55f3963fa3a0" providerId="ADAL" clId="{FF48A0ED-A15F-47A2-89E5-B5B2BD83B457}" dt="2021-09-20T20:49:57.652" v="11472" actId="1076"/>
          <ac:grpSpMkLst>
            <pc:docMk/>
            <pc:sldMk cId="3808181470" sldId="274"/>
            <ac:grpSpMk id="4" creationId="{CA109A11-98F9-4B68-87AA-51F6EA138066}"/>
          </ac:grpSpMkLst>
        </pc:grpChg>
        <pc:picChg chg="add del mod">
          <ac:chgData name="GATLIN, PATRICK N. (MSFC-ST11)" userId="7a5ad518-d351-4872-b559-55f3963fa3a0" providerId="ADAL" clId="{FF48A0ED-A15F-47A2-89E5-B5B2BD83B457}" dt="2021-09-20T20:28:56.834" v="10447"/>
          <ac:picMkLst>
            <pc:docMk/>
            <pc:sldMk cId="3808181470" sldId="274"/>
            <ac:picMk id="3" creationId="{DB90797A-60FE-4FCF-8DA0-80121B776336}"/>
          </ac:picMkLst>
        </pc:picChg>
        <pc:picChg chg="mod">
          <ac:chgData name="GATLIN, PATRICK N. (MSFC-ST11)" userId="7a5ad518-d351-4872-b559-55f3963fa3a0" providerId="ADAL" clId="{FF48A0ED-A15F-47A2-89E5-B5B2BD83B457}" dt="2021-09-17T17:54:45.578" v="4250"/>
          <ac:picMkLst>
            <pc:docMk/>
            <pc:sldMk cId="3808181470" sldId="274"/>
            <ac:picMk id="5" creationId="{E69EA387-68A9-405B-8743-9A45EA769927}"/>
          </ac:picMkLst>
        </pc:picChg>
        <pc:picChg chg="add del mod">
          <ac:chgData name="GATLIN, PATRICK N. (MSFC-ST11)" userId="7a5ad518-d351-4872-b559-55f3963fa3a0" providerId="ADAL" clId="{FF48A0ED-A15F-47A2-89E5-B5B2BD83B457}" dt="2021-09-20T19:56:08.658" v="10005" actId="21"/>
          <ac:picMkLst>
            <pc:docMk/>
            <pc:sldMk cId="3808181470" sldId="274"/>
            <ac:picMk id="8" creationId="{26519D84-00C4-471E-9CF7-B8C3DD0B74F3}"/>
          </ac:picMkLst>
        </pc:picChg>
        <pc:picChg chg="add mod">
          <ac:chgData name="GATLIN, PATRICK N. (MSFC-ST11)" userId="7a5ad518-d351-4872-b559-55f3963fa3a0" providerId="ADAL" clId="{FF48A0ED-A15F-47A2-89E5-B5B2BD83B457}" dt="2021-09-20T20:50:57.480" v="11480" actId="12788"/>
          <ac:picMkLst>
            <pc:docMk/>
            <pc:sldMk cId="3808181470" sldId="274"/>
            <ac:picMk id="10" creationId="{42059FCB-3436-4196-A101-B78FC9B484D6}"/>
          </ac:picMkLst>
        </pc:picChg>
      </pc:sldChg>
      <pc:sldChg chg="addSp modSp mod ord">
        <pc:chgData name="GATLIN, PATRICK N. (MSFC-ST11)" userId="7a5ad518-d351-4872-b559-55f3963fa3a0" providerId="ADAL" clId="{FF48A0ED-A15F-47A2-89E5-B5B2BD83B457}" dt="2021-09-20T21:38:51.861" v="12027" actId="164"/>
        <pc:sldMkLst>
          <pc:docMk/>
          <pc:sldMk cId="3649510291" sldId="275"/>
        </pc:sldMkLst>
        <pc:spChg chg="add mod">
          <ac:chgData name="GATLIN, PATRICK N. (MSFC-ST11)" userId="7a5ad518-d351-4872-b559-55f3963fa3a0" providerId="ADAL" clId="{FF48A0ED-A15F-47A2-89E5-B5B2BD83B457}" dt="2021-09-20T20:18:24.610" v="10181" actId="20577"/>
          <ac:spMkLst>
            <pc:docMk/>
            <pc:sldMk cId="3649510291" sldId="275"/>
            <ac:spMk id="3" creationId="{760313A0-C959-495E-8B66-8504A87CE673}"/>
          </ac:spMkLst>
        </pc:spChg>
        <pc:spChg chg="add mod">
          <ac:chgData name="GATLIN, PATRICK N. (MSFC-ST11)" userId="7a5ad518-d351-4872-b559-55f3963fa3a0" providerId="ADAL" clId="{FF48A0ED-A15F-47A2-89E5-B5B2BD83B457}" dt="2021-09-20T21:38:51.861" v="12027" actId="164"/>
          <ac:spMkLst>
            <pc:docMk/>
            <pc:sldMk cId="3649510291" sldId="275"/>
            <ac:spMk id="4" creationId="{163002ED-DC76-476E-B163-6E9F77EE7836}"/>
          </ac:spMkLst>
        </pc:spChg>
        <pc:spChg chg="mod">
          <ac:chgData name="GATLIN, PATRICK N. (MSFC-ST11)" userId="7a5ad518-d351-4872-b559-55f3963fa3a0" providerId="ADAL" clId="{FF48A0ED-A15F-47A2-89E5-B5B2BD83B457}" dt="2021-09-20T19:59:37.291" v="10024" actId="1076"/>
          <ac:spMkLst>
            <pc:docMk/>
            <pc:sldMk cId="3649510291" sldId="275"/>
            <ac:spMk id="94" creationId="{A3D2834B-8A15-4761-B4C3-8CC1074A7C99}"/>
          </ac:spMkLst>
        </pc:spChg>
        <pc:spChg chg="mod">
          <ac:chgData name="GATLIN, PATRICK N. (MSFC-ST11)" userId="7a5ad518-d351-4872-b559-55f3963fa3a0" providerId="ADAL" clId="{FF48A0ED-A15F-47A2-89E5-B5B2BD83B457}" dt="2021-09-20T19:59:37.291" v="10024" actId="1076"/>
          <ac:spMkLst>
            <pc:docMk/>
            <pc:sldMk cId="3649510291" sldId="275"/>
            <ac:spMk id="127" creationId="{C4B5DEEB-344D-45DC-BCE1-5A1C8D051F32}"/>
          </ac:spMkLst>
        </pc:spChg>
        <pc:grpChg chg="add mod">
          <ac:chgData name="GATLIN, PATRICK N. (MSFC-ST11)" userId="7a5ad518-d351-4872-b559-55f3963fa3a0" providerId="ADAL" clId="{FF48A0ED-A15F-47A2-89E5-B5B2BD83B457}" dt="2021-09-20T21:38:51.861" v="12027" actId="164"/>
          <ac:grpSpMkLst>
            <pc:docMk/>
            <pc:sldMk cId="3649510291" sldId="275"/>
            <ac:grpSpMk id="7" creationId="{05E665BC-F353-45D1-A19B-CFE5A0D3F75F}"/>
          </ac:grpSpMkLst>
        </pc:grpChg>
        <pc:grpChg chg="mod">
          <ac:chgData name="GATLIN, PATRICK N. (MSFC-ST11)" userId="7a5ad518-d351-4872-b559-55f3963fa3a0" providerId="ADAL" clId="{FF48A0ED-A15F-47A2-89E5-B5B2BD83B457}" dt="2021-09-20T19:59:37.291" v="10024" actId="1076"/>
          <ac:grpSpMkLst>
            <pc:docMk/>
            <pc:sldMk cId="3649510291" sldId="275"/>
            <ac:grpSpMk id="108" creationId="{703F4006-7867-4246-B644-930964B8AF86}"/>
          </ac:grpSpMkLst>
        </pc:grpChg>
        <pc:graphicFrameChg chg="mod modGraphic">
          <ac:chgData name="GATLIN, PATRICK N. (MSFC-ST11)" userId="7a5ad518-d351-4872-b559-55f3963fa3a0" providerId="ADAL" clId="{FF48A0ED-A15F-47A2-89E5-B5B2BD83B457}" dt="2021-09-20T20:04:49.248" v="10068" actId="14100"/>
          <ac:graphicFrameMkLst>
            <pc:docMk/>
            <pc:sldMk cId="3649510291" sldId="275"/>
            <ac:graphicFrameMk id="105" creationId="{2599236C-ED74-4CAE-A090-37C246164753}"/>
          </ac:graphicFrameMkLst>
        </pc:graphicFrameChg>
        <pc:picChg chg="add mod">
          <ac:chgData name="GATLIN, PATRICK N. (MSFC-ST11)" userId="7a5ad518-d351-4872-b559-55f3963fa3a0" providerId="ADAL" clId="{FF48A0ED-A15F-47A2-89E5-B5B2BD83B457}" dt="2021-09-20T21:38:51.861" v="12027" actId="164"/>
          <ac:picMkLst>
            <pc:docMk/>
            <pc:sldMk cId="3649510291" sldId="275"/>
            <ac:picMk id="19" creationId="{FA370BA7-416B-495D-B08F-ED875EF23EA2}"/>
          </ac:picMkLst>
        </pc:picChg>
        <pc:picChg chg="mod">
          <ac:chgData name="GATLIN, PATRICK N. (MSFC-ST11)" userId="7a5ad518-d351-4872-b559-55f3963fa3a0" providerId="ADAL" clId="{FF48A0ED-A15F-47A2-89E5-B5B2BD83B457}" dt="2021-09-20T19:59:37.291" v="10024" actId="1076"/>
          <ac:picMkLst>
            <pc:docMk/>
            <pc:sldMk cId="3649510291" sldId="275"/>
            <ac:picMk id="1037" creationId="{6525F030-C9D8-4004-88A7-52082F7602B9}"/>
          </ac:picMkLst>
        </pc:picChg>
        <pc:picChg chg="mod">
          <ac:chgData name="GATLIN, PATRICK N. (MSFC-ST11)" userId="7a5ad518-d351-4872-b559-55f3963fa3a0" providerId="ADAL" clId="{FF48A0ED-A15F-47A2-89E5-B5B2BD83B457}" dt="2021-09-16T16:06:00.255" v="307" actId="1076"/>
          <ac:picMkLst>
            <pc:docMk/>
            <pc:sldMk cId="3649510291" sldId="275"/>
            <ac:picMk id="1050" creationId="{A217CC66-844A-45DA-B7E0-C819F1DC54C6}"/>
          </ac:picMkLst>
        </pc:picChg>
      </pc:sldChg>
      <pc:sldChg chg="addSp delSp modSp new add del mod">
        <pc:chgData name="GATLIN, PATRICK N. (MSFC-ST11)" userId="7a5ad518-d351-4872-b559-55f3963fa3a0" providerId="ADAL" clId="{FF48A0ED-A15F-47A2-89E5-B5B2BD83B457}" dt="2021-09-17T14:43:04.480" v="4225" actId="1076"/>
        <pc:sldMkLst>
          <pc:docMk/>
          <pc:sldMk cId="1726211748" sldId="276"/>
        </pc:sldMkLst>
        <pc:spChg chg="mod">
          <ac:chgData name="GATLIN, PATRICK N. (MSFC-ST11)" userId="7a5ad518-d351-4872-b559-55f3963fa3a0" providerId="ADAL" clId="{FF48A0ED-A15F-47A2-89E5-B5B2BD83B457}" dt="2021-09-17T14:39:22.526" v="4224" actId="20577"/>
          <ac:spMkLst>
            <pc:docMk/>
            <pc:sldMk cId="1726211748" sldId="276"/>
            <ac:spMk id="2" creationId="{2BFE657B-A792-4B0F-B87C-0A4DF940AC91}"/>
          </ac:spMkLst>
        </pc:spChg>
        <pc:spChg chg="del">
          <ac:chgData name="GATLIN, PATRICK N. (MSFC-ST11)" userId="7a5ad518-d351-4872-b559-55f3963fa3a0" providerId="ADAL" clId="{FF48A0ED-A15F-47A2-89E5-B5B2BD83B457}" dt="2021-09-16T17:14:34.069" v="713" actId="478"/>
          <ac:spMkLst>
            <pc:docMk/>
            <pc:sldMk cId="1726211748" sldId="276"/>
            <ac:spMk id="3" creationId="{B79035DB-5E66-42CE-A07D-DCBD3D43F4A1}"/>
          </ac:spMkLst>
        </pc:spChg>
        <pc:spChg chg="add mod">
          <ac:chgData name="GATLIN, PATRICK N. (MSFC-ST11)" userId="7a5ad518-d351-4872-b559-55f3963fa3a0" providerId="ADAL" clId="{FF48A0ED-A15F-47A2-89E5-B5B2BD83B457}" dt="2021-09-16T21:48:21.994" v="1629" actId="1076"/>
          <ac:spMkLst>
            <pc:docMk/>
            <pc:sldMk cId="1726211748" sldId="276"/>
            <ac:spMk id="6" creationId="{43E65CF2-A6E1-4B40-A4B7-BEF9B0423A8A}"/>
          </ac:spMkLst>
        </pc:spChg>
        <pc:spChg chg="add mod">
          <ac:chgData name="GATLIN, PATRICK N. (MSFC-ST11)" userId="7a5ad518-d351-4872-b559-55f3963fa3a0" providerId="ADAL" clId="{FF48A0ED-A15F-47A2-89E5-B5B2BD83B457}" dt="2021-09-16T21:48:21.994" v="1629" actId="1076"/>
          <ac:spMkLst>
            <pc:docMk/>
            <pc:sldMk cId="1726211748" sldId="276"/>
            <ac:spMk id="8" creationId="{B376EB02-8FE0-4556-A9F4-3D383EB4C886}"/>
          </ac:spMkLst>
        </pc:spChg>
        <pc:spChg chg="add del mod">
          <ac:chgData name="GATLIN, PATRICK N. (MSFC-ST11)" userId="7a5ad518-d351-4872-b559-55f3963fa3a0" providerId="ADAL" clId="{FF48A0ED-A15F-47A2-89E5-B5B2BD83B457}" dt="2021-09-16T20:37:29.043" v="850" actId="767"/>
          <ac:spMkLst>
            <pc:docMk/>
            <pc:sldMk cId="1726211748" sldId="276"/>
            <ac:spMk id="9" creationId="{C99B2CA0-667F-4122-B037-8FF8DE6EFDBD}"/>
          </ac:spMkLst>
        </pc:spChg>
        <pc:spChg chg="add mod">
          <ac:chgData name="GATLIN, PATRICK N. (MSFC-ST11)" userId="7a5ad518-d351-4872-b559-55f3963fa3a0" providerId="ADAL" clId="{FF48A0ED-A15F-47A2-89E5-B5B2BD83B457}" dt="2021-09-16T21:48:21.994" v="1629" actId="1076"/>
          <ac:spMkLst>
            <pc:docMk/>
            <pc:sldMk cId="1726211748" sldId="276"/>
            <ac:spMk id="11" creationId="{4D4D7AD6-1E7F-4EFC-8ECC-BC051E468D65}"/>
          </ac:spMkLst>
        </pc:spChg>
        <pc:spChg chg="add mod">
          <ac:chgData name="GATLIN, PATRICK N. (MSFC-ST11)" userId="7a5ad518-d351-4872-b559-55f3963fa3a0" providerId="ADAL" clId="{FF48A0ED-A15F-47A2-89E5-B5B2BD83B457}" dt="2021-09-16T21:48:21.994" v="1629" actId="1076"/>
          <ac:spMkLst>
            <pc:docMk/>
            <pc:sldMk cId="1726211748" sldId="276"/>
            <ac:spMk id="12" creationId="{4F18BBA5-5120-47C7-A32E-B531233C8AE8}"/>
          </ac:spMkLst>
        </pc:spChg>
        <pc:spChg chg="add del mod">
          <ac:chgData name="GATLIN, PATRICK N. (MSFC-ST11)" userId="7a5ad518-d351-4872-b559-55f3963fa3a0" providerId="ADAL" clId="{FF48A0ED-A15F-47A2-89E5-B5B2BD83B457}" dt="2021-09-16T21:50:56.859" v="1803" actId="478"/>
          <ac:spMkLst>
            <pc:docMk/>
            <pc:sldMk cId="1726211748" sldId="276"/>
            <ac:spMk id="13" creationId="{A0DA7525-9B44-4772-B5B9-1E8572391DC2}"/>
          </ac:spMkLst>
        </pc:spChg>
        <pc:spChg chg="add del mod ord">
          <ac:chgData name="GATLIN, PATRICK N. (MSFC-ST11)" userId="7a5ad518-d351-4872-b559-55f3963fa3a0" providerId="ADAL" clId="{FF48A0ED-A15F-47A2-89E5-B5B2BD83B457}" dt="2021-09-17T13:34:50.129" v="2433" actId="1076"/>
          <ac:spMkLst>
            <pc:docMk/>
            <pc:sldMk cId="1726211748" sldId="276"/>
            <ac:spMk id="14" creationId="{25B8DCD9-D220-4908-B81E-3976D308CE7D}"/>
          </ac:spMkLst>
        </pc:spChg>
        <pc:spChg chg="add mod">
          <ac:chgData name="GATLIN, PATRICK N. (MSFC-ST11)" userId="7a5ad518-d351-4872-b559-55f3963fa3a0" providerId="ADAL" clId="{FF48A0ED-A15F-47A2-89E5-B5B2BD83B457}" dt="2021-09-17T13:18:11.722" v="2186" actId="403"/>
          <ac:spMkLst>
            <pc:docMk/>
            <pc:sldMk cId="1726211748" sldId="276"/>
            <ac:spMk id="16" creationId="{27190B6D-42BD-4AF9-B06B-774A52840A76}"/>
          </ac:spMkLst>
        </pc:spChg>
        <pc:spChg chg="add mod">
          <ac:chgData name="GATLIN, PATRICK N. (MSFC-ST11)" userId="7a5ad518-d351-4872-b559-55f3963fa3a0" providerId="ADAL" clId="{FF48A0ED-A15F-47A2-89E5-B5B2BD83B457}" dt="2021-09-17T14:43:04.480" v="4225" actId="1076"/>
          <ac:spMkLst>
            <pc:docMk/>
            <pc:sldMk cId="1726211748" sldId="276"/>
            <ac:spMk id="19" creationId="{781CFFA2-3FA3-4C47-874F-9A0039F4EAAB}"/>
          </ac:spMkLst>
        </pc:spChg>
        <pc:spChg chg="add mod">
          <ac:chgData name="GATLIN, PATRICK N. (MSFC-ST11)" userId="7a5ad518-d351-4872-b559-55f3963fa3a0" providerId="ADAL" clId="{FF48A0ED-A15F-47A2-89E5-B5B2BD83B457}" dt="2021-09-17T13:34:37.520" v="2430" actId="164"/>
          <ac:spMkLst>
            <pc:docMk/>
            <pc:sldMk cId="1726211748" sldId="276"/>
            <ac:spMk id="22" creationId="{7A4D9038-3327-489D-BBC1-054D590FAD1D}"/>
          </ac:spMkLst>
        </pc:spChg>
        <pc:grpChg chg="add mod">
          <ac:chgData name="GATLIN, PATRICK N. (MSFC-ST11)" userId="7a5ad518-d351-4872-b559-55f3963fa3a0" providerId="ADAL" clId="{FF48A0ED-A15F-47A2-89E5-B5B2BD83B457}" dt="2021-09-16T21:48:21.994" v="1629" actId="1076"/>
          <ac:grpSpMkLst>
            <pc:docMk/>
            <pc:sldMk cId="1726211748" sldId="276"/>
            <ac:grpSpMk id="5" creationId="{81BA2A1C-83F7-442B-A5BE-4180271F2E12}"/>
          </ac:grpSpMkLst>
        </pc:grpChg>
        <pc:grpChg chg="add mod">
          <ac:chgData name="GATLIN, PATRICK N. (MSFC-ST11)" userId="7a5ad518-d351-4872-b559-55f3963fa3a0" providerId="ADAL" clId="{FF48A0ED-A15F-47A2-89E5-B5B2BD83B457}" dt="2021-09-16T21:48:21.994" v="1629" actId="1076"/>
          <ac:grpSpMkLst>
            <pc:docMk/>
            <pc:sldMk cId="1726211748" sldId="276"/>
            <ac:grpSpMk id="7" creationId="{B8372DCA-C2FC-41EB-810F-0C5A2E0B400E}"/>
          </ac:grpSpMkLst>
        </pc:grpChg>
        <pc:grpChg chg="add mod">
          <ac:chgData name="GATLIN, PATRICK N. (MSFC-ST11)" userId="7a5ad518-d351-4872-b559-55f3963fa3a0" providerId="ADAL" clId="{FF48A0ED-A15F-47A2-89E5-B5B2BD83B457}" dt="2021-09-16T21:48:21.994" v="1629" actId="1076"/>
          <ac:grpSpMkLst>
            <pc:docMk/>
            <pc:sldMk cId="1726211748" sldId="276"/>
            <ac:grpSpMk id="10" creationId="{AC6AE876-3F3F-423C-9552-E18C8D245A1A}"/>
          </ac:grpSpMkLst>
        </pc:grpChg>
        <pc:grpChg chg="add mod">
          <ac:chgData name="GATLIN, PATRICK N. (MSFC-ST11)" userId="7a5ad518-d351-4872-b559-55f3963fa3a0" providerId="ADAL" clId="{FF48A0ED-A15F-47A2-89E5-B5B2BD83B457}" dt="2021-09-17T13:34:37.520" v="2430" actId="164"/>
          <ac:grpSpMkLst>
            <pc:docMk/>
            <pc:sldMk cId="1726211748" sldId="276"/>
            <ac:grpSpMk id="17" creationId="{6A52E62C-7FD6-45A8-8645-F767CACD3195}"/>
          </ac:grpSpMkLst>
        </pc:grpChg>
        <pc:grpChg chg="add mod ord">
          <ac:chgData name="GATLIN, PATRICK N. (MSFC-ST11)" userId="7a5ad518-d351-4872-b559-55f3963fa3a0" providerId="ADAL" clId="{FF48A0ED-A15F-47A2-89E5-B5B2BD83B457}" dt="2021-09-17T13:34:46.108" v="2432" actId="167"/>
          <ac:grpSpMkLst>
            <pc:docMk/>
            <pc:sldMk cId="1726211748" sldId="276"/>
            <ac:grpSpMk id="20" creationId="{77E43A87-4863-4C35-80DC-3466AFF5CA22}"/>
          </ac:grpSpMkLst>
        </pc:grpChg>
        <pc:picChg chg="add del mod">
          <ac:chgData name="GATLIN, PATRICK N. (MSFC-ST11)" userId="7a5ad518-d351-4872-b559-55f3963fa3a0" providerId="ADAL" clId="{FF48A0ED-A15F-47A2-89E5-B5B2BD83B457}" dt="2021-09-16T21:47:45.544" v="1624" actId="478"/>
          <ac:picMkLst>
            <pc:docMk/>
            <pc:sldMk cId="1726211748" sldId="276"/>
            <ac:picMk id="4" creationId="{BE8EEE5E-7072-491A-9FAB-82D6470F1BA7}"/>
          </ac:picMkLst>
        </pc:picChg>
        <pc:picChg chg="add del mod">
          <ac:chgData name="GATLIN, PATRICK N. (MSFC-ST11)" userId="7a5ad518-d351-4872-b559-55f3963fa3a0" providerId="ADAL" clId="{FF48A0ED-A15F-47A2-89E5-B5B2BD83B457}" dt="2021-09-16T21:49:30.456" v="1641" actId="478"/>
          <ac:picMkLst>
            <pc:docMk/>
            <pc:sldMk cId="1726211748" sldId="276"/>
            <ac:picMk id="15" creationId="{F79FB3BE-57AC-4150-B547-A966FFAF0A5A}"/>
          </ac:picMkLst>
        </pc:picChg>
        <pc:picChg chg="add mod">
          <ac:chgData name="GATLIN, PATRICK N. (MSFC-ST11)" userId="7a5ad518-d351-4872-b559-55f3963fa3a0" providerId="ADAL" clId="{FF48A0ED-A15F-47A2-89E5-B5B2BD83B457}" dt="2021-09-17T13:17:30.997" v="2170" actId="164"/>
          <ac:picMkLst>
            <pc:docMk/>
            <pc:sldMk cId="1726211748" sldId="276"/>
            <ac:picMk id="18" creationId="{DA367C9C-2FB1-41A1-A8ED-1DFB8F096B98}"/>
          </ac:picMkLst>
        </pc:picChg>
        <pc:picChg chg="add mod">
          <ac:chgData name="GATLIN, PATRICK N. (MSFC-ST11)" userId="7a5ad518-d351-4872-b559-55f3963fa3a0" providerId="ADAL" clId="{FF48A0ED-A15F-47A2-89E5-B5B2BD83B457}" dt="2021-09-16T21:48:21.994" v="1629" actId="1076"/>
          <ac:picMkLst>
            <pc:docMk/>
            <pc:sldMk cId="1726211748" sldId="276"/>
            <ac:picMk id="2050" creationId="{7CCAAED6-445C-4D76-B3A6-82D38845EAC4}"/>
          </ac:picMkLst>
        </pc:picChg>
        <pc:picChg chg="add mod">
          <ac:chgData name="GATLIN, PATRICK N. (MSFC-ST11)" userId="7a5ad518-d351-4872-b559-55f3963fa3a0" providerId="ADAL" clId="{FF48A0ED-A15F-47A2-89E5-B5B2BD83B457}" dt="2021-09-16T21:48:21.994" v="1629" actId="1076"/>
          <ac:picMkLst>
            <pc:docMk/>
            <pc:sldMk cId="1726211748" sldId="276"/>
            <ac:picMk id="2052" creationId="{ADC67149-25AD-4D7C-AB18-B31682E00353}"/>
          </ac:picMkLst>
        </pc:picChg>
      </pc:sldChg>
      <pc:sldChg chg="addSp delSp modSp new del mod">
        <pc:chgData name="GATLIN, PATRICK N. (MSFC-ST11)" userId="7a5ad518-d351-4872-b559-55f3963fa3a0" providerId="ADAL" clId="{FF48A0ED-A15F-47A2-89E5-B5B2BD83B457}" dt="2021-09-16T20:55:50.121" v="1461" actId="47"/>
        <pc:sldMkLst>
          <pc:docMk/>
          <pc:sldMk cId="2164755546" sldId="277"/>
        </pc:sldMkLst>
        <pc:spChg chg="mod">
          <ac:chgData name="GATLIN, PATRICK N. (MSFC-ST11)" userId="7a5ad518-d351-4872-b559-55f3963fa3a0" providerId="ADAL" clId="{FF48A0ED-A15F-47A2-89E5-B5B2BD83B457}" dt="2021-09-16T17:06:42.084" v="649" actId="313"/>
          <ac:spMkLst>
            <pc:docMk/>
            <pc:sldMk cId="2164755546" sldId="277"/>
            <ac:spMk id="2" creationId="{DB96EC4E-B4DF-42BF-B489-FE35315F558F}"/>
          </ac:spMkLst>
        </pc:spChg>
        <pc:spChg chg="del">
          <ac:chgData name="GATLIN, PATRICK N. (MSFC-ST11)" userId="7a5ad518-d351-4872-b559-55f3963fa3a0" providerId="ADAL" clId="{FF48A0ED-A15F-47A2-89E5-B5B2BD83B457}" dt="2021-09-16T17:08:13.886" v="650" actId="478"/>
          <ac:spMkLst>
            <pc:docMk/>
            <pc:sldMk cId="2164755546" sldId="277"/>
            <ac:spMk id="3" creationId="{0007129E-6179-4A28-9507-CB3A4E975B8C}"/>
          </ac:spMkLst>
        </pc:spChg>
        <pc:spChg chg="add mod">
          <ac:chgData name="GATLIN, PATRICK N. (MSFC-ST11)" userId="7a5ad518-d351-4872-b559-55f3963fa3a0" providerId="ADAL" clId="{FF48A0ED-A15F-47A2-89E5-B5B2BD83B457}" dt="2021-09-16T17:14:24.271" v="712" actId="164"/>
          <ac:spMkLst>
            <pc:docMk/>
            <pc:sldMk cId="2164755546" sldId="277"/>
            <ac:spMk id="7" creationId="{11500C0F-9E3B-4E3F-A8BA-ADA7E5800EAE}"/>
          </ac:spMkLst>
        </pc:spChg>
        <pc:grpChg chg="add del mod">
          <ac:chgData name="GATLIN, PATRICK N. (MSFC-ST11)" userId="7a5ad518-d351-4872-b559-55f3963fa3a0" providerId="ADAL" clId="{FF48A0ED-A15F-47A2-89E5-B5B2BD83B457}" dt="2021-09-16T17:10:17.194" v="666" actId="21"/>
          <ac:grpSpMkLst>
            <pc:docMk/>
            <pc:sldMk cId="2164755546" sldId="277"/>
            <ac:grpSpMk id="4" creationId="{09F597BA-50DD-477E-82A9-0C7AE1297E56}"/>
          </ac:grpSpMkLst>
        </pc:grpChg>
        <pc:grpChg chg="add mod">
          <ac:chgData name="GATLIN, PATRICK N. (MSFC-ST11)" userId="7a5ad518-d351-4872-b559-55f3963fa3a0" providerId="ADAL" clId="{FF48A0ED-A15F-47A2-89E5-B5B2BD83B457}" dt="2021-09-16T17:14:24.271" v="712" actId="164"/>
          <ac:grpSpMkLst>
            <pc:docMk/>
            <pc:sldMk cId="2164755546" sldId="277"/>
            <ac:grpSpMk id="8" creationId="{42B963B1-A826-4F85-8F54-76FC830A11E3}"/>
          </ac:grpSpMkLst>
        </pc:grpChg>
        <pc:picChg chg="add mod">
          <ac:chgData name="GATLIN, PATRICK N. (MSFC-ST11)" userId="7a5ad518-d351-4872-b559-55f3963fa3a0" providerId="ADAL" clId="{FF48A0ED-A15F-47A2-89E5-B5B2BD83B457}" dt="2021-09-16T17:10:12.620" v="665" actId="164"/>
          <ac:picMkLst>
            <pc:docMk/>
            <pc:sldMk cId="2164755546" sldId="277"/>
            <ac:picMk id="5" creationId="{F1C799F6-DAE6-41B8-A531-4EA1D92EE9C5}"/>
          </ac:picMkLst>
        </pc:picChg>
        <pc:picChg chg="add mod modCrop">
          <ac:chgData name="GATLIN, PATRICK N. (MSFC-ST11)" userId="7a5ad518-d351-4872-b559-55f3963fa3a0" providerId="ADAL" clId="{FF48A0ED-A15F-47A2-89E5-B5B2BD83B457}" dt="2021-09-16T17:14:24.271" v="712" actId="164"/>
          <ac:picMkLst>
            <pc:docMk/>
            <pc:sldMk cId="2164755546" sldId="277"/>
            <ac:picMk id="6" creationId="{777C5942-196E-4787-8175-D1F07F981AB8}"/>
          </ac:picMkLst>
        </pc:picChg>
        <pc:picChg chg="add mod">
          <ac:chgData name="GATLIN, PATRICK N. (MSFC-ST11)" userId="7a5ad518-d351-4872-b559-55f3963fa3a0" providerId="ADAL" clId="{FF48A0ED-A15F-47A2-89E5-B5B2BD83B457}" dt="2021-09-16T17:10:12.620" v="665" actId="164"/>
          <ac:picMkLst>
            <pc:docMk/>
            <pc:sldMk cId="2164755546" sldId="277"/>
            <ac:picMk id="1026" creationId="{B6441294-7192-4260-9B7C-27FDD1595C56}"/>
          </ac:picMkLst>
        </pc:picChg>
      </pc:sldChg>
      <pc:sldChg chg="modSp new del mod">
        <pc:chgData name="GATLIN, PATRICK N. (MSFC-ST11)" userId="7a5ad518-d351-4872-b559-55f3963fa3a0" providerId="ADAL" clId="{FF48A0ED-A15F-47A2-89E5-B5B2BD83B457}" dt="2021-09-20T16:48:04.239" v="8650" actId="47"/>
        <pc:sldMkLst>
          <pc:docMk/>
          <pc:sldMk cId="2544910273" sldId="277"/>
        </pc:sldMkLst>
        <pc:spChg chg="mod">
          <ac:chgData name="GATLIN, PATRICK N. (MSFC-ST11)" userId="7a5ad518-d351-4872-b559-55f3963fa3a0" providerId="ADAL" clId="{FF48A0ED-A15F-47A2-89E5-B5B2BD83B457}" dt="2021-09-20T16:44:04.835" v="8286" actId="20577"/>
          <ac:spMkLst>
            <pc:docMk/>
            <pc:sldMk cId="2544910273" sldId="277"/>
            <ac:spMk id="2" creationId="{E2E02479-BC56-45A5-8E26-1BBBF77026A1}"/>
          </ac:spMkLst>
        </pc:spChg>
      </pc:sldChg>
      <pc:sldChg chg="addSp delSp modSp new mod ord">
        <pc:chgData name="GATLIN, PATRICK N. (MSFC-ST11)" userId="7a5ad518-d351-4872-b559-55f3963fa3a0" providerId="ADAL" clId="{FF48A0ED-A15F-47A2-89E5-B5B2BD83B457}" dt="2021-09-20T21:16:28.622" v="11851" actId="404"/>
        <pc:sldMkLst>
          <pc:docMk/>
          <pc:sldMk cId="3413901744" sldId="278"/>
        </pc:sldMkLst>
        <pc:spChg chg="del">
          <ac:chgData name="GATLIN, PATRICK N. (MSFC-ST11)" userId="7a5ad518-d351-4872-b559-55f3963fa3a0" providerId="ADAL" clId="{FF48A0ED-A15F-47A2-89E5-B5B2BD83B457}" dt="2021-09-20T16:44:34.016" v="8288"/>
          <ac:spMkLst>
            <pc:docMk/>
            <pc:sldMk cId="3413901744" sldId="278"/>
            <ac:spMk id="2" creationId="{72C821FC-167A-4F28-A3D6-787DE43134BD}"/>
          </ac:spMkLst>
        </pc:spChg>
        <pc:spChg chg="del">
          <ac:chgData name="GATLIN, PATRICK N. (MSFC-ST11)" userId="7a5ad518-d351-4872-b559-55f3963fa3a0" providerId="ADAL" clId="{FF48A0ED-A15F-47A2-89E5-B5B2BD83B457}" dt="2021-09-20T16:44:34.016" v="8288"/>
          <ac:spMkLst>
            <pc:docMk/>
            <pc:sldMk cId="3413901744" sldId="278"/>
            <ac:spMk id="3" creationId="{A5463549-21AD-49D8-8A6F-32ED18B6FD76}"/>
          </ac:spMkLst>
        </pc:spChg>
        <pc:spChg chg="add mod">
          <ac:chgData name="GATLIN, PATRICK N. (MSFC-ST11)" userId="7a5ad518-d351-4872-b559-55f3963fa3a0" providerId="ADAL" clId="{FF48A0ED-A15F-47A2-89E5-B5B2BD83B457}" dt="2021-09-20T16:47:32.879" v="8644" actId="20577"/>
          <ac:spMkLst>
            <pc:docMk/>
            <pc:sldMk cId="3413901744" sldId="278"/>
            <ac:spMk id="4" creationId="{C95C1490-48E6-4926-8219-92D42D50F6F5}"/>
          </ac:spMkLst>
        </pc:spChg>
        <pc:spChg chg="add mod">
          <ac:chgData name="GATLIN, PATRICK N. (MSFC-ST11)" userId="7a5ad518-d351-4872-b559-55f3963fa3a0" providerId="ADAL" clId="{FF48A0ED-A15F-47A2-89E5-B5B2BD83B457}" dt="2021-09-20T21:16:28.622" v="11851" actId="404"/>
          <ac:spMkLst>
            <pc:docMk/>
            <pc:sldMk cId="3413901744" sldId="278"/>
            <ac:spMk id="5" creationId="{7A3A4457-4A57-4CA8-8C19-B8D949B6EB33}"/>
          </ac:spMkLst>
        </pc:spChg>
        <pc:spChg chg="add del mod">
          <ac:chgData name="GATLIN, PATRICK N. (MSFC-ST11)" userId="7a5ad518-d351-4872-b559-55f3963fa3a0" providerId="ADAL" clId="{FF48A0ED-A15F-47A2-89E5-B5B2BD83B457}" dt="2021-09-20T17:03:00.858" v="9232" actId="478"/>
          <ac:spMkLst>
            <pc:docMk/>
            <pc:sldMk cId="3413901744" sldId="278"/>
            <ac:spMk id="6" creationId="{EE65C791-9F8C-4BFB-AB09-389E6D2878DC}"/>
          </ac:spMkLst>
        </pc:spChg>
        <pc:spChg chg="add mod">
          <ac:chgData name="GATLIN, PATRICK N. (MSFC-ST11)" userId="7a5ad518-d351-4872-b559-55f3963fa3a0" providerId="ADAL" clId="{FF48A0ED-A15F-47A2-89E5-B5B2BD83B457}" dt="2021-09-20T20:24:54.618" v="10422" actId="14100"/>
          <ac:spMkLst>
            <pc:docMk/>
            <pc:sldMk cId="3413901744" sldId="278"/>
            <ac:spMk id="7" creationId="{8A83BBD2-517E-4D6D-A8B1-F5164119DA4F}"/>
          </ac:spMkLst>
        </pc:spChg>
        <pc:spChg chg="add del mod">
          <ac:chgData name="GATLIN, PATRICK N. (MSFC-ST11)" userId="7a5ad518-d351-4872-b559-55f3963fa3a0" providerId="ADAL" clId="{FF48A0ED-A15F-47A2-89E5-B5B2BD83B457}" dt="2021-09-20T16:56:00.113" v="8872" actId="478"/>
          <ac:spMkLst>
            <pc:docMk/>
            <pc:sldMk cId="3413901744" sldId="278"/>
            <ac:spMk id="8" creationId="{3DABEB57-0A74-4EA9-B502-C36082278D58}"/>
          </ac:spMkLst>
        </pc:spChg>
        <pc:spChg chg="add mod">
          <ac:chgData name="GATLIN, PATRICK N. (MSFC-ST11)" userId="7a5ad518-d351-4872-b559-55f3963fa3a0" providerId="ADAL" clId="{FF48A0ED-A15F-47A2-89E5-B5B2BD83B457}" dt="2021-09-20T20:57:56.477" v="11635" actId="114"/>
          <ac:spMkLst>
            <pc:docMk/>
            <pc:sldMk cId="3413901744" sldId="278"/>
            <ac:spMk id="9" creationId="{A1A2A97A-D75B-49F2-AE75-7BB4522762DC}"/>
          </ac:spMkLst>
        </pc:spChg>
        <pc:spChg chg="mod">
          <ac:chgData name="GATLIN, PATRICK N. (MSFC-ST11)" userId="7a5ad518-d351-4872-b559-55f3963fa3a0" providerId="ADAL" clId="{FF48A0ED-A15F-47A2-89E5-B5B2BD83B457}" dt="2021-09-20T16:55:51.135" v="8869" actId="1076"/>
          <ac:spMkLst>
            <pc:docMk/>
            <pc:sldMk cId="3413901744" sldId="278"/>
            <ac:spMk id="12" creationId="{B7DD763E-AA77-4AC0-BE9C-8CD1FF6D810E}"/>
          </ac:spMkLst>
        </pc:spChg>
        <pc:spChg chg="mod">
          <ac:chgData name="GATLIN, PATRICK N. (MSFC-ST11)" userId="7a5ad518-d351-4872-b559-55f3963fa3a0" providerId="ADAL" clId="{FF48A0ED-A15F-47A2-89E5-B5B2BD83B457}" dt="2021-09-20T18:46:42.366" v="9809" actId="1076"/>
          <ac:spMkLst>
            <pc:docMk/>
            <pc:sldMk cId="3413901744" sldId="278"/>
            <ac:spMk id="15" creationId="{3A753F7E-89B6-4D54-A8E0-097D4E1169D8}"/>
          </ac:spMkLst>
        </pc:spChg>
        <pc:spChg chg="add del mod">
          <ac:chgData name="GATLIN, PATRICK N. (MSFC-ST11)" userId="7a5ad518-d351-4872-b559-55f3963fa3a0" providerId="ADAL" clId="{FF48A0ED-A15F-47A2-89E5-B5B2BD83B457}" dt="2021-09-20T17:10:00.203" v="9370" actId="478"/>
          <ac:spMkLst>
            <pc:docMk/>
            <pc:sldMk cId="3413901744" sldId="278"/>
            <ac:spMk id="18" creationId="{84D15A81-F605-423B-A5AD-D9161B693CA4}"/>
          </ac:spMkLst>
        </pc:spChg>
        <pc:spChg chg="mod">
          <ac:chgData name="GATLIN, PATRICK N. (MSFC-ST11)" userId="7a5ad518-d351-4872-b559-55f3963fa3a0" providerId="ADAL" clId="{FF48A0ED-A15F-47A2-89E5-B5B2BD83B457}" dt="2021-09-20T18:50:15.062" v="9920" actId="1076"/>
          <ac:spMkLst>
            <pc:docMk/>
            <pc:sldMk cId="3413901744" sldId="278"/>
            <ac:spMk id="19" creationId="{17ABEF72-7CE0-4808-8B38-3905A354984C}"/>
          </ac:spMkLst>
        </pc:spChg>
        <pc:spChg chg="add del mod">
          <ac:chgData name="GATLIN, PATRICK N. (MSFC-ST11)" userId="7a5ad518-d351-4872-b559-55f3963fa3a0" providerId="ADAL" clId="{FF48A0ED-A15F-47A2-89E5-B5B2BD83B457}" dt="2021-09-20T17:04:25.987" v="9278"/>
          <ac:spMkLst>
            <pc:docMk/>
            <pc:sldMk cId="3413901744" sldId="278"/>
            <ac:spMk id="20" creationId="{8DF3FC92-A25E-44D0-89F6-FD548382AEAA}"/>
          </ac:spMkLst>
        </pc:spChg>
        <pc:spChg chg="mod">
          <ac:chgData name="GATLIN, PATRICK N. (MSFC-ST11)" userId="7a5ad518-d351-4872-b559-55f3963fa3a0" providerId="ADAL" clId="{FF48A0ED-A15F-47A2-89E5-B5B2BD83B457}" dt="2021-09-20T18:46:56.856" v="9813" actId="1076"/>
          <ac:spMkLst>
            <pc:docMk/>
            <pc:sldMk cId="3413901744" sldId="278"/>
            <ac:spMk id="23" creationId="{6A190BEA-470E-4016-B840-3B3EF5436BB5}"/>
          </ac:spMkLst>
        </pc:spChg>
        <pc:spChg chg="mod">
          <ac:chgData name="GATLIN, PATRICK N. (MSFC-ST11)" userId="7a5ad518-d351-4872-b559-55f3963fa3a0" providerId="ADAL" clId="{FF48A0ED-A15F-47A2-89E5-B5B2BD83B457}" dt="2021-09-20T18:46:56.856" v="9813" actId="1076"/>
          <ac:spMkLst>
            <pc:docMk/>
            <pc:sldMk cId="3413901744" sldId="278"/>
            <ac:spMk id="24" creationId="{1EA6A354-F3E9-44FE-83AF-25E0C3C2534A}"/>
          </ac:spMkLst>
        </pc:spChg>
        <pc:spChg chg="del mod">
          <ac:chgData name="GATLIN, PATRICK N. (MSFC-ST11)" userId="7a5ad518-d351-4872-b559-55f3963fa3a0" providerId="ADAL" clId="{FF48A0ED-A15F-47A2-89E5-B5B2BD83B457}" dt="2021-09-20T17:07:04.714" v="9293" actId="478"/>
          <ac:spMkLst>
            <pc:docMk/>
            <pc:sldMk cId="3413901744" sldId="278"/>
            <ac:spMk id="27" creationId="{A542BAAE-3114-4DF1-B494-927864C488A1}"/>
          </ac:spMkLst>
        </pc:spChg>
        <pc:spChg chg="mod">
          <ac:chgData name="GATLIN, PATRICK N. (MSFC-ST11)" userId="7a5ad518-d351-4872-b559-55f3963fa3a0" providerId="ADAL" clId="{FF48A0ED-A15F-47A2-89E5-B5B2BD83B457}" dt="2021-09-20T20:25:33.944" v="10423" actId="732"/>
          <ac:spMkLst>
            <pc:docMk/>
            <pc:sldMk cId="3413901744" sldId="278"/>
            <ac:spMk id="28" creationId="{31956165-A516-4B00-A3E6-9C414EBB2469}"/>
          </ac:spMkLst>
        </pc:spChg>
        <pc:spChg chg="add mod">
          <ac:chgData name="GATLIN, PATRICK N. (MSFC-ST11)" userId="7a5ad518-d351-4872-b559-55f3963fa3a0" providerId="ADAL" clId="{FF48A0ED-A15F-47A2-89E5-B5B2BD83B457}" dt="2021-09-20T19:54:28.644" v="9997" actId="207"/>
          <ac:spMkLst>
            <pc:docMk/>
            <pc:sldMk cId="3413901744" sldId="278"/>
            <ac:spMk id="29" creationId="{AB50C5D3-9C25-44EF-B14E-676E668ED048}"/>
          </ac:spMkLst>
        </pc:spChg>
        <pc:spChg chg="add del mod">
          <ac:chgData name="GATLIN, PATRICK N. (MSFC-ST11)" userId="7a5ad518-d351-4872-b559-55f3963fa3a0" providerId="ADAL" clId="{FF48A0ED-A15F-47A2-89E5-B5B2BD83B457}" dt="2021-09-20T20:24:38.926" v="10417" actId="1076"/>
          <ac:spMkLst>
            <pc:docMk/>
            <pc:sldMk cId="3413901744" sldId="278"/>
            <ac:spMk id="31" creationId="{A472302F-317F-4C24-986A-FA5710B12ED0}"/>
          </ac:spMkLst>
        </pc:spChg>
        <pc:spChg chg="add mod">
          <ac:chgData name="GATLIN, PATRICK N. (MSFC-ST11)" userId="7a5ad518-d351-4872-b559-55f3963fa3a0" providerId="ADAL" clId="{FF48A0ED-A15F-47A2-89E5-B5B2BD83B457}" dt="2021-09-20T20:24:38.926" v="10417" actId="1076"/>
          <ac:spMkLst>
            <pc:docMk/>
            <pc:sldMk cId="3413901744" sldId="278"/>
            <ac:spMk id="32" creationId="{643A0304-8509-4C33-9001-B2D3ACEDF283}"/>
          </ac:spMkLst>
        </pc:spChg>
        <pc:spChg chg="add del mod">
          <ac:chgData name="GATLIN, PATRICK N. (MSFC-ST11)" userId="7a5ad518-d351-4872-b559-55f3963fa3a0" providerId="ADAL" clId="{FF48A0ED-A15F-47A2-89E5-B5B2BD83B457}" dt="2021-09-20T17:58:01.529" v="9531" actId="478"/>
          <ac:spMkLst>
            <pc:docMk/>
            <pc:sldMk cId="3413901744" sldId="278"/>
            <ac:spMk id="34" creationId="{198AEAB6-CBBA-4A2B-8ECB-B652F902789F}"/>
          </ac:spMkLst>
        </pc:spChg>
        <pc:spChg chg="add mod">
          <ac:chgData name="GATLIN, PATRICK N. (MSFC-ST11)" userId="7a5ad518-d351-4872-b559-55f3963fa3a0" providerId="ADAL" clId="{FF48A0ED-A15F-47A2-89E5-B5B2BD83B457}" dt="2021-09-20T20:24:27.970" v="10415" actId="1076"/>
          <ac:spMkLst>
            <pc:docMk/>
            <pc:sldMk cId="3413901744" sldId="278"/>
            <ac:spMk id="37" creationId="{DC88F833-ED35-4723-94CC-0AEF2BC833FC}"/>
          </ac:spMkLst>
        </pc:spChg>
        <pc:spChg chg="add mod">
          <ac:chgData name="GATLIN, PATRICK N. (MSFC-ST11)" userId="7a5ad518-d351-4872-b559-55f3963fa3a0" providerId="ADAL" clId="{FF48A0ED-A15F-47A2-89E5-B5B2BD83B457}" dt="2021-09-20T20:24:22.431" v="10414" actId="1076"/>
          <ac:spMkLst>
            <pc:docMk/>
            <pc:sldMk cId="3413901744" sldId="278"/>
            <ac:spMk id="39" creationId="{0D3486F0-202A-457D-9BB8-B5BB02349935}"/>
          </ac:spMkLst>
        </pc:spChg>
        <pc:spChg chg="add del mod">
          <ac:chgData name="GATLIN, PATRICK N. (MSFC-ST11)" userId="7a5ad518-d351-4872-b559-55f3963fa3a0" providerId="ADAL" clId="{FF48A0ED-A15F-47A2-89E5-B5B2BD83B457}" dt="2021-09-20T18:32:10.144" v="9730" actId="478"/>
          <ac:spMkLst>
            <pc:docMk/>
            <pc:sldMk cId="3413901744" sldId="278"/>
            <ac:spMk id="43" creationId="{BF52E50C-C914-4766-9C83-1C34D3EEEDDE}"/>
          </ac:spMkLst>
        </pc:spChg>
        <pc:spChg chg="add mod">
          <ac:chgData name="GATLIN, PATRICK N. (MSFC-ST11)" userId="7a5ad518-d351-4872-b559-55f3963fa3a0" providerId="ADAL" clId="{FF48A0ED-A15F-47A2-89E5-B5B2BD83B457}" dt="2021-09-20T18:51:37.925" v="9982" actId="1076"/>
          <ac:spMkLst>
            <pc:docMk/>
            <pc:sldMk cId="3413901744" sldId="278"/>
            <ac:spMk id="44" creationId="{5006C0FD-EC6C-4CAB-B114-7F7E640BC64D}"/>
          </ac:spMkLst>
        </pc:spChg>
        <pc:spChg chg="add mod">
          <ac:chgData name="GATLIN, PATRICK N. (MSFC-ST11)" userId="7a5ad518-d351-4872-b559-55f3963fa3a0" providerId="ADAL" clId="{FF48A0ED-A15F-47A2-89E5-B5B2BD83B457}" dt="2021-09-20T20:24:42.435" v="10419" actId="1038"/>
          <ac:spMkLst>
            <pc:docMk/>
            <pc:sldMk cId="3413901744" sldId="278"/>
            <ac:spMk id="49" creationId="{03549B35-87C0-482D-BFA5-7F8B22047F03}"/>
          </ac:spMkLst>
        </pc:spChg>
        <pc:spChg chg="add mod">
          <ac:chgData name="GATLIN, PATRICK N. (MSFC-ST11)" userId="7a5ad518-d351-4872-b559-55f3963fa3a0" providerId="ADAL" clId="{FF48A0ED-A15F-47A2-89E5-B5B2BD83B457}" dt="2021-09-20T20:24:42.435" v="10419" actId="1038"/>
          <ac:spMkLst>
            <pc:docMk/>
            <pc:sldMk cId="3413901744" sldId="278"/>
            <ac:spMk id="51" creationId="{CBA705B0-F462-4CE5-ABEB-DEB4DBAD27C0}"/>
          </ac:spMkLst>
        </pc:spChg>
        <pc:spChg chg="add del mod">
          <ac:chgData name="GATLIN, PATRICK N. (MSFC-ST11)" userId="7a5ad518-d351-4872-b559-55f3963fa3a0" providerId="ADAL" clId="{FF48A0ED-A15F-47A2-89E5-B5B2BD83B457}" dt="2021-09-20T18:50:44.062" v="9925"/>
          <ac:spMkLst>
            <pc:docMk/>
            <pc:sldMk cId="3413901744" sldId="278"/>
            <ac:spMk id="53" creationId="{BCCD0BDA-E1B4-4D58-BFBA-ED8AA0A32406}"/>
          </ac:spMkLst>
        </pc:spChg>
        <pc:spChg chg="add mod">
          <ac:chgData name="GATLIN, PATRICK N. (MSFC-ST11)" userId="7a5ad518-d351-4872-b559-55f3963fa3a0" providerId="ADAL" clId="{FF48A0ED-A15F-47A2-89E5-B5B2BD83B457}" dt="2021-09-20T18:51:37.925" v="9982" actId="1076"/>
          <ac:spMkLst>
            <pc:docMk/>
            <pc:sldMk cId="3413901744" sldId="278"/>
            <ac:spMk id="54" creationId="{5F8792CF-106A-43ED-BCD6-3937B4CFF83A}"/>
          </ac:spMkLst>
        </pc:spChg>
        <pc:grpChg chg="add del mod">
          <ac:chgData name="GATLIN, PATRICK N. (MSFC-ST11)" userId="7a5ad518-d351-4872-b559-55f3963fa3a0" providerId="ADAL" clId="{FF48A0ED-A15F-47A2-89E5-B5B2BD83B457}" dt="2021-09-20T16:55:55.026" v="8870" actId="21"/>
          <ac:grpSpMkLst>
            <pc:docMk/>
            <pc:sldMk cId="3413901744" sldId="278"/>
            <ac:grpSpMk id="10" creationId="{5BD28229-7D4B-4470-B5D2-5ACFFDA073D7}"/>
          </ac:grpSpMkLst>
        </pc:grpChg>
        <pc:grpChg chg="add mod">
          <ac:chgData name="GATLIN, PATRICK N. (MSFC-ST11)" userId="7a5ad518-d351-4872-b559-55f3963fa3a0" providerId="ADAL" clId="{FF48A0ED-A15F-47A2-89E5-B5B2BD83B457}" dt="2021-09-20T18:46:42.366" v="9809" actId="1076"/>
          <ac:grpSpMkLst>
            <pc:docMk/>
            <pc:sldMk cId="3413901744" sldId="278"/>
            <ac:grpSpMk id="13" creationId="{7D848A17-6011-4FCE-B8BB-24A3DCD246F3}"/>
          </ac:grpSpMkLst>
        </pc:grpChg>
        <pc:grpChg chg="add mod">
          <ac:chgData name="GATLIN, PATRICK N. (MSFC-ST11)" userId="7a5ad518-d351-4872-b559-55f3963fa3a0" providerId="ADAL" clId="{FF48A0ED-A15F-47A2-89E5-B5B2BD83B457}" dt="2021-09-20T18:50:15.062" v="9920" actId="1076"/>
          <ac:grpSpMkLst>
            <pc:docMk/>
            <pc:sldMk cId="3413901744" sldId="278"/>
            <ac:grpSpMk id="16" creationId="{E6DA9A61-2423-4F3F-8D27-541985BDA7C1}"/>
          </ac:grpSpMkLst>
        </pc:grpChg>
        <pc:grpChg chg="add mod">
          <ac:chgData name="GATLIN, PATRICK N. (MSFC-ST11)" userId="7a5ad518-d351-4872-b559-55f3963fa3a0" providerId="ADAL" clId="{FF48A0ED-A15F-47A2-89E5-B5B2BD83B457}" dt="2021-09-20T18:46:56.856" v="9813" actId="1076"/>
          <ac:grpSpMkLst>
            <pc:docMk/>
            <pc:sldMk cId="3413901744" sldId="278"/>
            <ac:grpSpMk id="21" creationId="{8FB2C777-9FDB-4E7B-A0AE-990290E23605}"/>
          </ac:grpSpMkLst>
        </pc:grpChg>
        <pc:grpChg chg="add mod">
          <ac:chgData name="GATLIN, PATRICK N. (MSFC-ST11)" userId="7a5ad518-d351-4872-b559-55f3963fa3a0" providerId="ADAL" clId="{FF48A0ED-A15F-47A2-89E5-B5B2BD83B457}" dt="2021-09-20T20:25:33.944" v="10423" actId="732"/>
          <ac:grpSpMkLst>
            <pc:docMk/>
            <pc:sldMk cId="3413901744" sldId="278"/>
            <ac:grpSpMk id="25" creationId="{15051503-4C10-455A-AA9E-938BD07A6625}"/>
          </ac:grpSpMkLst>
        </pc:grpChg>
        <pc:grpChg chg="add mod">
          <ac:chgData name="GATLIN, PATRICK N. (MSFC-ST11)" userId="7a5ad518-d351-4872-b559-55f3963fa3a0" providerId="ADAL" clId="{FF48A0ED-A15F-47A2-89E5-B5B2BD83B457}" dt="2021-09-20T20:24:38.926" v="10417" actId="1076"/>
          <ac:grpSpMkLst>
            <pc:docMk/>
            <pc:sldMk cId="3413901744" sldId="278"/>
            <ac:grpSpMk id="30" creationId="{8F79902F-91A8-42B5-B4D6-9EAF5C0BFD86}"/>
          </ac:grpSpMkLst>
        </pc:grpChg>
        <pc:grpChg chg="add mod">
          <ac:chgData name="GATLIN, PATRICK N. (MSFC-ST11)" userId="7a5ad518-d351-4872-b559-55f3963fa3a0" providerId="ADAL" clId="{FF48A0ED-A15F-47A2-89E5-B5B2BD83B457}" dt="2021-09-20T18:09:04.376" v="9548" actId="164"/>
          <ac:grpSpMkLst>
            <pc:docMk/>
            <pc:sldMk cId="3413901744" sldId="278"/>
            <ac:grpSpMk id="33" creationId="{A5914F9A-741B-42C6-8E74-A22F803F3A1A}"/>
          </ac:grpSpMkLst>
        </pc:grpChg>
        <pc:grpChg chg="add mod">
          <ac:chgData name="GATLIN, PATRICK N. (MSFC-ST11)" userId="7a5ad518-d351-4872-b559-55f3963fa3a0" providerId="ADAL" clId="{FF48A0ED-A15F-47A2-89E5-B5B2BD83B457}" dt="2021-09-20T20:24:22.431" v="10414" actId="1076"/>
          <ac:grpSpMkLst>
            <pc:docMk/>
            <pc:sldMk cId="3413901744" sldId="278"/>
            <ac:grpSpMk id="35" creationId="{F8606A6C-D2E1-49B3-B0CE-7963637719E4}"/>
          </ac:grpSpMkLst>
        </pc:grpChg>
        <pc:grpChg chg="add mod">
          <ac:chgData name="GATLIN, PATRICK N. (MSFC-ST11)" userId="7a5ad518-d351-4872-b559-55f3963fa3a0" providerId="ADAL" clId="{FF48A0ED-A15F-47A2-89E5-B5B2BD83B457}" dt="2021-09-20T18:51:37.925" v="9982" actId="1076"/>
          <ac:grpSpMkLst>
            <pc:docMk/>
            <pc:sldMk cId="3413901744" sldId="278"/>
            <ac:grpSpMk id="36" creationId="{F6AE250B-D05C-4CE9-8D1A-A13EBED652AD}"/>
          </ac:grpSpMkLst>
        </pc:grpChg>
        <pc:grpChg chg="add mod">
          <ac:chgData name="GATLIN, PATRICK N. (MSFC-ST11)" userId="7a5ad518-d351-4872-b559-55f3963fa3a0" providerId="ADAL" clId="{FF48A0ED-A15F-47A2-89E5-B5B2BD83B457}" dt="2021-09-20T18:50:15.062" v="9920" actId="1076"/>
          <ac:grpSpMkLst>
            <pc:docMk/>
            <pc:sldMk cId="3413901744" sldId="278"/>
            <ac:grpSpMk id="38" creationId="{DDCEE2C9-D18C-4F45-B5C1-AB28293E8077}"/>
          </ac:grpSpMkLst>
        </pc:grpChg>
        <pc:grpChg chg="add mod">
          <ac:chgData name="GATLIN, PATRICK N. (MSFC-ST11)" userId="7a5ad518-d351-4872-b559-55f3963fa3a0" providerId="ADAL" clId="{FF48A0ED-A15F-47A2-89E5-B5B2BD83B457}" dt="2021-09-20T20:24:42.435" v="10419" actId="1038"/>
          <ac:grpSpMkLst>
            <pc:docMk/>
            <pc:sldMk cId="3413901744" sldId="278"/>
            <ac:grpSpMk id="40" creationId="{FCD915C6-8BBE-48CE-B61B-5AD573AD715F}"/>
          </ac:grpSpMkLst>
        </pc:grpChg>
        <pc:grpChg chg="add mod">
          <ac:chgData name="GATLIN, PATRICK N. (MSFC-ST11)" userId="7a5ad518-d351-4872-b559-55f3963fa3a0" providerId="ADAL" clId="{FF48A0ED-A15F-47A2-89E5-B5B2BD83B457}" dt="2021-09-20T18:51:37.925" v="9982" actId="1076"/>
          <ac:grpSpMkLst>
            <pc:docMk/>
            <pc:sldMk cId="3413901744" sldId="278"/>
            <ac:grpSpMk id="41" creationId="{4F1BDCAC-F318-4452-AB04-511AF2BBCD0E}"/>
          </ac:grpSpMkLst>
        </pc:grpChg>
        <pc:picChg chg="mod">
          <ac:chgData name="GATLIN, PATRICK N. (MSFC-ST11)" userId="7a5ad518-d351-4872-b559-55f3963fa3a0" providerId="ADAL" clId="{FF48A0ED-A15F-47A2-89E5-B5B2BD83B457}" dt="2021-09-20T16:55:51.135" v="8869" actId="1076"/>
          <ac:picMkLst>
            <pc:docMk/>
            <pc:sldMk cId="3413901744" sldId="278"/>
            <ac:picMk id="11" creationId="{AFF81E9C-D662-4923-BCEB-6A36EC96116E}"/>
          </ac:picMkLst>
        </pc:picChg>
        <pc:picChg chg="mod">
          <ac:chgData name="GATLIN, PATRICK N. (MSFC-ST11)" userId="7a5ad518-d351-4872-b559-55f3963fa3a0" providerId="ADAL" clId="{FF48A0ED-A15F-47A2-89E5-B5B2BD83B457}" dt="2021-09-20T18:46:42.366" v="9809" actId="1076"/>
          <ac:picMkLst>
            <pc:docMk/>
            <pc:sldMk cId="3413901744" sldId="278"/>
            <ac:picMk id="14" creationId="{37A756D2-5AB6-4FC4-AB70-3CACDA034CED}"/>
          </ac:picMkLst>
        </pc:picChg>
        <pc:picChg chg="mod">
          <ac:chgData name="GATLIN, PATRICK N. (MSFC-ST11)" userId="7a5ad518-d351-4872-b559-55f3963fa3a0" providerId="ADAL" clId="{FF48A0ED-A15F-47A2-89E5-B5B2BD83B457}" dt="2021-09-20T18:50:15.062" v="9920" actId="1076"/>
          <ac:picMkLst>
            <pc:docMk/>
            <pc:sldMk cId="3413901744" sldId="278"/>
            <ac:picMk id="17" creationId="{0E6C321E-07C2-497E-9362-0A2EF099ADF4}"/>
          </ac:picMkLst>
        </pc:picChg>
        <pc:picChg chg="mod">
          <ac:chgData name="GATLIN, PATRICK N. (MSFC-ST11)" userId="7a5ad518-d351-4872-b559-55f3963fa3a0" providerId="ADAL" clId="{FF48A0ED-A15F-47A2-89E5-B5B2BD83B457}" dt="2021-09-20T18:46:56.856" v="9813" actId="1076"/>
          <ac:picMkLst>
            <pc:docMk/>
            <pc:sldMk cId="3413901744" sldId="278"/>
            <ac:picMk id="22" creationId="{D34AA8B7-F907-473C-9ABE-D07065274FFF}"/>
          </ac:picMkLst>
        </pc:picChg>
        <pc:picChg chg="mod">
          <ac:chgData name="GATLIN, PATRICK N. (MSFC-ST11)" userId="7a5ad518-d351-4872-b559-55f3963fa3a0" providerId="ADAL" clId="{FF48A0ED-A15F-47A2-89E5-B5B2BD83B457}" dt="2021-09-20T20:25:33.944" v="10423" actId="732"/>
          <ac:picMkLst>
            <pc:docMk/>
            <pc:sldMk cId="3413901744" sldId="278"/>
            <ac:picMk id="26" creationId="{0AF30D5C-7A9A-4E6C-B1D3-41969C3BB67F}"/>
          </ac:picMkLst>
        </pc:picChg>
        <pc:picChg chg="add mod">
          <ac:chgData name="GATLIN, PATRICK N. (MSFC-ST11)" userId="7a5ad518-d351-4872-b559-55f3963fa3a0" providerId="ADAL" clId="{FF48A0ED-A15F-47A2-89E5-B5B2BD83B457}" dt="2021-09-20T20:24:38.926" v="10417" actId="1076"/>
          <ac:picMkLst>
            <pc:docMk/>
            <pc:sldMk cId="3413901744" sldId="278"/>
            <ac:picMk id="2050" creationId="{BD320001-50FC-4F3B-9AD4-D0837813C74E}"/>
          </ac:picMkLst>
        </pc:picChg>
        <pc:picChg chg="add del mod">
          <ac:chgData name="GATLIN, PATRICK N. (MSFC-ST11)" userId="7a5ad518-d351-4872-b559-55f3963fa3a0" providerId="ADAL" clId="{FF48A0ED-A15F-47A2-89E5-B5B2BD83B457}" dt="2021-09-20T17:58:01.529" v="9531" actId="478"/>
          <ac:picMkLst>
            <pc:docMk/>
            <pc:sldMk cId="3413901744" sldId="278"/>
            <ac:picMk id="2052" creationId="{B96B5DCF-758B-4615-AB57-EAA85BBA582E}"/>
          </ac:picMkLst>
        </pc:picChg>
        <pc:picChg chg="add mod">
          <ac:chgData name="GATLIN, PATRICK N. (MSFC-ST11)" userId="7a5ad518-d351-4872-b559-55f3963fa3a0" providerId="ADAL" clId="{FF48A0ED-A15F-47A2-89E5-B5B2BD83B457}" dt="2021-09-20T20:24:22.431" v="10414" actId="1076"/>
          <ac:picMkLst>
            <pc:docMk/>
            <pc:sldMk cId="3413901744" sldId="278"/>
            <ac:picMk id="2054" creationId="{0B26D84A-6311-4BA7-8EAD-B467317A07B6}"/>
          </ac:picMkLst>
        </pc:picChg>
        <pc:picChg chg="add del mod">
          <ac:chgData name="GATLIN, PATRICK N. (MSFC-ST11)" userId="7a5ad518-d351-4872-b559-55f3963fa3a0" providerId="ADAL" clId="{FF48A0ED-A15F-47A2-89E5-B5B2BD83B457}" dt="2021-09-20T18:22:39.451" v="9651" actId="478"/>
          <ac:picMkLst>
            <pc:docMk/>
            <pc:sldMk cId="3413901744" sldId="278"/>
            <ac:picMk id="2056" creationId="{571B2670-481D-47F6-BF5F-15B9B4626390}"/>
          </ac:picMkLst>
        </pc:picChg>
        <pc:picChg chg="add mod">
          <ac:chgData name="GATLIN, PATRICK N. (MSFC-ST11)" userId="7a5ad518-d351-4872-b559-55f3963fa3a0" providerId="ADAL" clId="{FF48A0ED-A15F-47A2-89E5-B5B2BD83B457}" dt="2021-09-20T18:51:37.925" v="9982" actId="1076"/>
          <ac:picMkLst>
            <pc:docMk/>
            <pc:sldMk cId="3413901744" sldId="278"/>
            <ac:picMk id="2058" creationId="{F5E3161D-1BEF-41A8-9072-BE66C25E8C47}"/>
          </ac:picMkLst>
        </pc:picChg>
        <pc:picChg chg="add del mod">
          <ac:chgData name="GATLIN, PATRICK N. (MSFC-ST11)" userId="7a5ad518-d351-4872-b559-55f3963fa3a0" providerId="ADAL" clId="{FF48A0ED-A15F-47A2-89E5-B5B2BD83B457}" dt="2021-09-20T18:45:22.704" v="9790" actId="478"/>
          <ac:picMkLst>
            <pc:docMk/>
            <pc:sldMk cId="3413901744" sldId="278"/>
            <ac:picMk id="2060" creationId="{0E9D2FC7-58F7-4F6A-A57A-BFA459C67B0C}"/>
          </ac:picMkLst>
        </pc:picChg>
        <pc:picChg chg="add del">
          <ac:chgData name="GATLIN, PATRICK N. (MSFC-ST11)" userId="7a5ad518-d351-4872-b559-55f3963fa3a0" providerId="ADAL" clId="{FF48A0ED-A15F-47A2-89E5-B5B2BD83B457}" dt="2021-09-20T18:40:43.737" v="9756"/>
          <ac:picMkLst>
            <pc:docMk/>
            <pc:sldMk cId="3413901744" sldId="278"/>
            <ac:picMk id="2062" creationId="{A25CF147-4271-49F4-8437-0195A8791431}"/>
          </ac:picMkLst>
        </pc:picChg>
        <pc:picChg chg="add mod">
          <ac:chgData name="GATLIN, PATRICK N. (MSFC-ST11)" userId="7a5ad518-d351-4872-b559-55f3963fa3a0" providerId="ADAL" clId="{FF48A0ED-A15F-47A2-89E5-B5B2BD83B457}" dt="2021-09-20T20:24:42.435" v="10419" actId="1038"/>
          <ac:picMkLst>
            <pc:docMk/>
            <pc:sldMk cId="3413901744" sldId="278"/>
            <ac:picMk id="2064" creationId="{2C13E52D-15F7-441F-93CD-B805B09673F2}"/>
          </ac:picMkLst>
        </pc:picChg>
      </pc:sldChg>
      <pc:sldMasterChg chg="modSp mod modSldLayout">
        <pc:chgData name="GATLIN, PATRICK N. (MSFC-ST11)" userId="7a5ad518-d351-4872-b559-55f3963fa3a0" providerId="ADAL" clId="{FF48A0ED-A15F-47A2-89E5-B5B2BD83B457}" dt="2021-09-20T20:54:19.982" v="11585"/>
        <pc:sldMasterMkLst>
          <pc:docMk/>
          <pc:sldMasterMk cId="716951737" sldId="2147483660"/>
        </pc:sldMasterMkLst>
        <pc:spChg chg="mod">
          <ac:chgData name="GATLIN, PATRICK N. (MSFC-ST11)" userId="7a5ad518-d351-4872-b559-55f3963fa3a0" providerId="ADAL" clId="{FF48A0ED-A15F-47A2-89E5-B5B2BD83B457}" dt="2021-09-20T20:52:53.973" v="11574" actId="21"/>
          <ac:spMkLst>
            <pc:docMk/>
            <pc:sldMasterMk cId="716951737" sldId="2147483660"/>
            <ac:spMk id="5" creationId="{00000000-0000-0000-0000-000000000000}"/>
          </ac:spMkLst>
        </pc:spChg>
        <pc:sldLayoutChg chg="modSp mod">
          <pc:chgData name="GATLIN, PATRICK N. (MSFC-ST11)" userId="7a5ad518-d351-4872-b559-55f3963fa3a0" providerId="ADAL" clId="{FF48A0ED-A15F-47A2-89E5-B5B2BD83B457}" dt="2021-09-20T20:53:12.587" v="11576" actId="20577"/>
          <pc:sldLayoutMkLst>
            <pc:docMk/>
            <pc:sldMasterMk cId="716951737" sldId="2147483660"/>
            <pc:sldLayoutMk cId="3860548111" sldId="2147483661"/>
          </pc:sldLayoutMkLst>
          <pc:spChg chg="mod">
            <ac:chgData name="GATLIN, PATRICK N. (MSFC-ST11)" userId="7a5ad518-d351-4872-b559-55f3963fa3a0" providerId="ADAL" clId="{FF48A0ED-A15F-47A2-89E5-B5B2BD83B457}" dt="2021-09-20T20:53:12.587" v="11576" actId="20577"/>
            <ac:spMkLst>
              <pc:docMk/>
              <pc:sldMasterMk cId="716951737" sldId="2147483660"/>
              <pc:sldLayoutMk cId="3860548111" sldId="2147483661"/>
              <ac:spMk id="5" creationId="{00000000-0000-0000-0000-000000000000}"/>
            </ac:spMkLst>
          </pc:spChg>
        </pc:sldLayoutChg>
        <pc:sldLayoutChg chg="modSp mod">
          <pc:chgData name="GATLIN, PATRICK N. (MSFC-ST11)" userId="7a5ad518-d351-4872-b559-55f3963fa3a0" providerId="ADAL" clId="{FF48A0ED-A15F-47A2-89E5-B5B2BD83B457}" dt="2021-09-20T20:53:18.409" v="11578" actId="20577"/>
          <pc:sldLayoutMkLst>
            <pc:docMk/>
            <pc:sldMasterMk cId="716951737" sldId="2147483660"/>
            <pc:sldLayoutMk cId="609205183" sldId="2147483662"/>
          </pc:sldLayoutMkLst>
          <pc:spChg chg="mod">
            <ac:chgData name="GATLIN, PATRICK N. (MSFC-ST11)" userId="7a5ad518-d351-4872-b559-55f3963fa3a0" providerId="ADAL" clId="{FF48A0ED-A15F-47A2-89E5-B5B2BD83B457}" dt="2021-09-20T20:53:18.409" v="11578" actId="20577"/>
            <ac:spMkLst>
              <pc:docMk/>
              <pc:sldMasterMk cId="716951737" sldId="2147483660"/>
              <pc:sldLayoutMk cId="609205183" sldId="2147483662"/>
              <ac:spMk id="7" creationId="{00000000-0000-0000-0000-000000000000}"/>
            </ac:spMkLst>
          </pc:spChg>
        </pc:sldLayoutChg>
        <pc:sldLayoutChg chg="modSp mod">
          <pc:chgData name="GATLIN, PATRICK N. (MSFC-ST11)" userId="7a5ad518-d351-4872-b559-55f3963fa3a0" providerId="ADAL" clId="{FF48A0ED-A15F-47A2-89E5-B5B2BD83B457}" dt="2021-09-20T20:53:50.111" v="11580" actId="20577"/>
          <pc:sldLayoutMkLst>
            <pc:docMk/>
            <pc:sldMasterMk cId="716951737" sldId="2147483660"/>
            <pc:sldLayoutMk cId="2152880815" sldId="2147483664"/>
          </pc:sldLayoutMkLst>
          <pc:spChg chg="mod">
            <ac:chgData name="GATLIN, PATRICK N. (MSFC-ST11)" userId="7a5ad518-d351-4872-b559-55f3963fa3a0" providerId="ADAL" clId="{FF48A0ED-A15F-47A2-89E5-B5B2BD83B457}" dt="2021-09-20T20:53:50.111" v="11580" actId="20577"/>
            <ac:spMkLst>
              <pc:docMk/>
              <pc:sldMasterMk cId="716951737" sldId="2147483660"/>
              <pc:sldLayoutMk cId="2152880815" sldId="2147483664"/>
              <ac:spMk id="9" creationId="{00000000-0000-0000-0000-000000000000}"/>
            </ac:spMkLst>
          </pc:spChg>
        </pc:sldLayoutChg>
        <pc:sldLayoutChg chg="modSp mod">
          <pc:chgData name="GATLIN, PATRICK N. (MSFC-ST11)" userId="7a5ad518-d351-4872-b559-55f3963fa3a0" providerId="ADAL" clId="{FF48A0ED-A15F-47A2-89E5-B5B2BD83B457}" dt="2021-09-20T20:53:55.659" v="11582" actId="20577"/>
          <pc:sldLayoutMkLst>
            <pc:docMk/>
            <pc:sldMasterMk cId="716951737" sldId="2147483660"/>
            <pc:sldLayoutMk cId="2134036981" sldId="2147483665"/>
          </pc:sldLayoutMkLst>
          <pc:spChg chg="mod">
            <ac:chgData name="GATLIN, PATRICK N. (MSFC-ST11)" userId="7a5ad518-d351-4872-b559-55f3963fa3a0" providerId="ADAL" clId="{FF48A0ED-A15F-47A2-89E5-B5B2BD83B457}" dt="2021-09-20T20:53:55.659" v="11582" actId="20577"/>
            <ac:spMkLst>
              <pc:docMk/>
              <pc:sldMasterMk cId="716951737" sldId="2147483660"/>
              <pc:sldLayoutMk cId="2134036981" sldId="2147483665"/>
              <ac:spMk id="10" creationId="{00000000-0000-0000-0000-000000000000}"/>
            </ac:spMkLst>
          </pc:spChg>
        </pc:sldLayoutChg>
        <pc:sldLayoutChg chg="modSp mod">
          <pc:chgData name="GATLIN, PATRICK N. (MSFC-ST11)" userId="7a5ad518-d351-4872-b559-55f3963fa3a0" providerId="ADAL" clId="{FF48A0ED-A15F-47A2-89E5-B5B2BD83B457}" dt="2021-09-20T20:54:19.982" v="11585"/>
          <pc:sldLayoutMkLst>
            <pc:docMk/>
            <pc:sldMasterMk cId="716951737" sldId="2147483660"/>
            <pc:sldLayoutMk cId="3855228522" sldId="2147483668"/>
          </pc:sldLayoutMkLst>
          <pc:spChg chg="mod">
            <ac:chgData name="GATLIN, PATRICK N. (MSFC-ST11)" userId="7a5ad518-d351-4872-b559-55f3963fa3a0" providerId="ADAL" clId="{FF48A0ED-A15F-47A2-89E5-B5B2BD83B457}" dt="2021-09-20T20:54:19.982" v="11585"/>
            <ac:spMkLst>
              <pc:docMk/>
              <pc:sldMasterMk cId="716951737" sldId="2147483660"/>
              <pc:sldLayoutMk cId="3855228522" sldId="2147483668"/>
              <ac:spMk id="7" creationId="{00000000-0000-0000-0000-000000000000}"/>
            </ac:spMkLst>
          </pc:spChg>
          <pc:spChg chg="mod">
            <ac:chgData name="GATLIN, PATRICK N. (MSFC-ST11)" userId="7a5ad518-d351-4872-b559-55f3963fa3a0" providerId="ADAL" clId="{FF48A0ED-A15F-47A2-89E5-B5B2BD83B457}" dt="2021-09-20T20:54:04.565" v="11584" actId="20577"/>
            <ac:spMkLst>
              <pc:docMk/>
              <pc:sldMasterMk cId="716951737" sldId="2147483660"/>
              <pc:sldLayoutMk cId="3855228522" sldId="2147483668"/>
              <ac:spMk id="11" creationId="{00000000-0000-0000-0000-000000000000}"/>
            </ac:spMkLst>
          </pc:spChg>
        </pc:sldLayoutChg>
      </pc:sldMasterChg>
      <pc:sldMasterChg chg="delSldLayout">
        <pc:chgData name="GATLIN, PATRICK N. (MSFC-ST11)" userId="7a5ad518-d351-4872-b559-55f3963fa3a0" providerId="ADAL" clId="{FF48A0ED-A15F-47A2-89E5-B5B2BD83B457}" dt="2021-09-15T22:58:12.505" v="0" actId="47"/>
        <pc:sldMasterMkLst>
          <pc:docMk/>
          <pc:sldMasterMk cId="716951737" sldId="2147483673"/>
        </pc:sldMasterMkLst>
        <pc:sldLayoutChg chg="del">
          <pc:chgData name="GATLIN, PATRICK N. (MSFC-ST11)" userId="7a5ad518-d351-4872-b559-55f3963fa3a0" providerId="ADAL" clId="{FF48A0ED-A15F-47A2-89E5-B5B2BD83B457}" dt="2021-09-15T22:58:12.505" v="0" actId="47"/>
          <pc:sldLayoutMkLst>
            <pc:docMk/>
            <pc:sldMasterMk cId="716951737" sldId="2147483673"/>
            <pc:sldLayoutMk cId="3563604237" sldId="2147483673"/>
          </pc:sldLayoutMkLst>
        </pc:sldLayoutChg>
      </pc:sldMasterChg>
    </pc:docChg>
  </pc:docChgLst>
  <pc:docChgLst>
    <pc:chgData name="Quick, Mason G. (MSFC-ST11)" userId="S::mquick1@ndc.nasa.gov::c2bfdc2a-d30c-456e-b5ff-cd0ebc9a23c1" providerId="AD" clId="Web-{8F00E123-C8C1-4378-97CE-AD962C5E9745}"/>
    <pc:docChg chg="modSld">
      <pc:chgData name="Quick, Mason G. (MSFC-ST11)" userId="S::mquick1@ndc.nasa.gov::c2bfdc2a-d30c-456e-b5ff-cd0ebc9a23c1" providerId="AD" clId="Web-{8F00E123-C8C1-4378-97CE-AD962C5E9745}" dt="2021-09-20T14:17:27.195" v="1" actId="1076"/>
      <pc:docMkLst>
        <pc:docMk/>
      </pc:docMkLst>
      <pc:sldChg chg="modSp">
        <pc:chgData name="Quick, Mason G. (MSFC-ST11)" userId="S::mquick1@ndc.nasa.gov::c2bfdc2a-d30c-456e-b5ff-cd0ebc9a23c1" providerId="AD" clId="Web-{8F00E123-C8C1-4378-97CE-AD962C5E9745}" dt="2021-09-20T14:17:27.195" v="1" actId="1076"/>
        <pc:sldMkLst>
          <pc:docMk/>
          <pc:sldMk cId="628050875" sldId="273"/>
        </pc:sldMkLst>
        <pc:picChg chg="mod">
          <ac:chgData name="Quick, Mason G. (MSFC-ST11)" userId="S::mquick1@ndc.nasa.gov::c2bfdc2a-d30c-456e-b5ff-cd0ebc9a23c1" providerId="AD" clId="Web-{8F00E123-C8C1-4378-97CE-AD962C5E9745}" dt="2021-09-20T14:17:27.195" v="1" actId="1076"/>
          <ac:picMkLst>
            <pc:docMk/>
            <pc:sldMk cId="628050875" sldId="273"/>
            <ac:picMk id="4" creationId="{00D2BFC1-ABBF-41DD-A0C2-E286745EFF2F}"/>
          </ac:picMkLst>
        </pc:picChg>
      </pc:sldChg>
    </pc:docChg>
  </pc:docChgLst>
  <pc:docChgLst>
    <pc:chgData name="GATLIN, PATRICK N. (MSFC-ST11)" userId="7a5ad518-d351-4872-b559-55f3963fa3a0" providerId="ADAL" clId="{8187A70C-73C4-4E56-9AA4-89D0D1405962}"/>
    <pc:docChg chg="undo custSel addSld delSld modSld sldOrd">
      <pc:chgData name="GATLIN, PATRICK N. (MSFC-ST11)" userId="7a5ad518-d351-4872-b559-55f3963fa3a0" providerId="ADAL" clId="{8187A70C-73C4-4E56-9AA4-89D0D1405962}" dt="2021-09-15T22:55:35.573" v="5339" actId="20577"/>
      <pc:docMkLst>
        <pc:docMk/>
      </pc:docMkLst>
      <pc:sldChg chg="addSp delSp modSp mod">
        <pc:chgData name="GATLIN, PATRICK N. (MSFC-ST11)" userId="7a5ad518-d351-4872-b559-55f3963fa3a0" providerId="ADAL" clId="{8187A70C-73C4-4E56-9AA4-89D0D1405962}" dt="2021-09-15T17:59:39.568" v="1143" actId="14826"/>
        <pc:sldMkLst>
          <pc:docMk/>
          <pc:sldMk cId="3389219254" sldId="256"/>
        </pc:sldMkLst>
        <pc:spChg chg="mod">
          <ac:chgData name="GATLIN, PATRICK N. (MSFC-ST11)" userId="7a5ad518-d351-4872-b559-55f3963fa3a0" providerId="ADAL" clId="{8187A70C-73C4-4E56-9AA4-89D0D1405962}" dt="2021-09-15T17:52:56.504" v="1142" actId="12789"/>
          <ac:spMkLst>
            <pc:docMk/>
            <pc:sldMk cId="3389219254" sldId="256"/>
            <ac:spMk id="2" creationId="{858BF6D9-79F6-44E1-BA85-C0E80BDCC5BF}"/>
          </ac:spMkLst>
        </pc:spChg>
        <pc:spChg chg="add del mod">
          <ac:chgData name="GATLIN, PATRICK N. (MSFC-ST11)" userId="7a5ad518-d351-4872-b559-55f3963fa3a0" providerId="ADAL" clId="{8187A70C-73C4-4E56-9AA4-89D0D1405962}" dt="2021-09-15T17:50:59.537" v="1127"/>
          <ac:spMkLst>
            <pc:docMk/>
            <pc:sldMk cId="3389219254" sldId="256"/>
            <ac:spMk id="6" creationId="{506065CF-E7E8-4AD8-A6E2-3E8435894744}"/>
          </ac:spMkLst>
        </pc:spChg>
        <pc:spChg chg="add del mod">
          <ac:chgData name="GATLIN, PATRICK N. (MSFC-ST11)" userId="7a5ad518-d351-4872-b559-55f3963fa3a0" providerId="ADAL" clId="{8187A70C-73C4-4E56-9AA4-89D0D1405962}" dt="2021-09-15T17:50:59.537" v="1127"/>
          <ac:spMkLst>
            <pc:docMk/>
            <pc:sldMk cId="3389219254" sldId="256"/>
            <ac:spMk id="7" creationId="{94940B29-65F7-4D73-8605-2687AA287F2B}"/>
          </ac:spMkLst>
        </pc:spChg>
        <pc:spChg chg="mod">
          <ac:chgData name="GATLIN, PATRICK N. (MSFC-ST11)" userId="7a5ad518-d351-4872-b559-55f3963fa3a0" providerId="ADAL" clId="{8187A70C-73C4-4E56-9AA4-89D0D1405962}" dt="2021-09-15T17:50:56.281" v="1126"/>
          <ac:spMkLst>
            <pc:docMk/>
            <pc:sldMk cId="3389219254" sldId="256"/>
            <ac:spMk id="16" creationId="{A502B073-7A42-4283-AA1D-CFC884DD080C}"/>
          </ac:spMkLst>
        </pc:spChg>
        <pc:spChg chg="mod">
          <ac:chgData name="GATLIN, PATRICK N. (MSFC-ST11)" userId="7a5ad518-d351-4872-b559-55f3963fa3a0" providerId="ADAL" clId="{8187A70C-73C4-4E56-9AA4-89D0D1405962}" dt="2021-09-15T17:50:56.281" v="1126"/>
          <ac:spMkLst>
            <pc:docMk/>
            <pc:sldMk cId="3389219254" sldId="256"/>
            <ac:spMk id="18" creationId="{77874774-ADB0-4C2F-ABFF-59F14F15DCC8}"/>
          </ac:spMkLst>
        </pc:spChg>
        <pc:spChg chg="mod">
          <ac:chgData name="GATLIN, PATRICK N. (MSFC-ST11)" userId="7a5ad518-d351-4872-b559-55f3963fa3a0" providerId="ADAL" clId="{8187A70C-73C4-4E56-9AA4-89D0D1405962}" dt="2021-09-15T17:50:56.281" v="1126"/>
          <ac:spMkLst>
            <pc:docMk/>
            <pc:sldMk cId="3389219254" sldId="256"/>
            <ac:spMk id="20" creationId="{CFEA43E4-96BC-4B9A-97C6-6F3FA19DBC96}"/>
          </ac:spMkLst>
        </pc:spChg>
        <pc:grpChg chg="add del mod">
          <ac:chgData name="GATLIN, PATRICK N. (MSFC-ST11)" userId="7a5ad518-d351-4872-b559-55f3963fa3a0" providerId="ADAL" clId="{8187A70C-73C4-4E56-9AA4-89D0D1405962}" dt="2021-09-15T17:50:59.537" v="1127"/>
          <ac:grpSpMkLst>
            <pc:docMk/>
            <pc:sldMk cId="3389219254" sldId="256"/>
            <ac:grpSpMk id="8" creationId="{08B30AB9-6F3D-4197-9B6F-07EBE7EF553B}"/>
          </ac:grpSpMkLst>
        </pc:grpChg>
        <pc:grpChg chg="mod">
          <ac:chgData name="GATLIN, PATRICK N. (MSFC-ST11)" userId="7a5ad518-d351-4872-b559-55f3963fa3a0" providerId="ADAL" clId="{8187A70C-73C4-4E56-9AA4-89D0D1405962}" dt="2021-09-15T17:50:56.281" v="1126"/>
          <ac:grpSpMkLst>
            <pc:docMk/>
            <pc:sldMk cId="3389219254" sldId="256"/>
            <ac:grpSpMk id="10" creationId="{4E2B7ACE-9886-45EC-AA8F-E1A0E82847EC}"/>
          </ac:grpSpMkLst>
        </pc:grpChg>
        <pc:grpChg chg="mod">
          <ac:chgData name="GATLIN, PATRICK N. (MSFC-ST11)" userId="7a5ad518-d351-4872-b559-55f3963fa3a0" providerId="ADAL" clId="{8187A70C-73C4-4E56-9AA4-89D0D1405962}" dt="2021-09-15T17:50:56.281" v="1126"/>
          <ac:grpSpMkLst>
            <pc:docMk/>
            <pc:sldMk cId="3389219254" sldId="256"/>
            <ac:grpSpMk id="11" creationId="{E5B9117A-B031-4991-8D06-0785DBB5CBF3}"/>
          </ac:grpSpMkLst>
        </pc:grpChg>
        <pc:grpChg chg="mod">
          <ac:chgData name="GATLIN, PATRICK N. (MSFC-ST11)" userId="7a5ad518-d351-4872-b559-55f3963fa3a0" providerId="ADAL" clId="{8187A70C-73C4-4E56-9AA4-89D0D1405962}" dt="2021-09-15T17:50:56.281" v="1126"/>
          <ac:grpSpMkLst>
            <pc:docMk/>
            <pc:sldMk cId="3389219254" sldId="256"/>
            <ac:grpSpMk id="12" creationId="{5ED8F17A-67B7-463D-9860-A19F47FE009A}"/>
          </ac:grpSpMkLst>
        </pc:grpChg>
        <pc:picChg chg="add del mod">
          <ac:chgData name="GATLIN, PATRICK N. (MSFC-ST11)" userId="7a5ad518-d351-4872-b559-55f3963fa3a0" providerId="ADAL" clId="{8187A70C-73C4-4E56-9AA4-89D0D1405962}" dt="2021-09-15T17:50:48.126" v="1125"/>
          <ac:picMkLst>
            <pc:docMk/>
            <pc:sldMk cId="3389219254" sldId="256"/>
            <ac:picMk id="4" creationId="{C1AD04D6-B93C-4A38-9AC9-06BC760AC047}"/>
          </ac:picMkLst>
        </pc:picChg>
        <pc:picChg chg="add del mod">
          <ac:chgData name="GATLIN, PATRICK N. (MSFC-ST11)" userId="7a5ad518-d351-4872-b559-55f3963fa3a0" providerId="ADAL" clId="{8187A70C-73C4-4E56-9AA4-89D0D1405962}" dt="2021-09-15T17:50:59.537" v="1127"/>
          <ac:picMkLst>
            <pc:docMk/>
            <pc:sldMk cId="3389219254" sldId="256"/>
            <ac:picMk id="5" creationId="{C032CF4F-6D99-4804-A2E5-5175FB3828E6}"/>
          </ac:picMkLst>
        </pc:picChg>
        <pc:picChg chg="mod">
          <ac:chgData name="GATLIN, PATRICK N. (MSFC-ST11)" userId="7a5ad518-d351-4872-b559-55f3963fa3a0" providerId="ADAL" clId="{8187A70C-73C4-4E56-9AA4-89D0D1405962}" dt="2021-09-15T17:50:56.281" v="1126"/>
          <ac:picMkLst>
            <pc:docMk/>
            <pc:sldMk cId="3389219254" sldId="256"/>
            <ac:picMk id="9" creationId="{9AC47A8A-07CE-479D-988C-50A570ED1B84}"/>
          </ac:picMkLst>
        </pc:picChg>
        <pc:picChg chg="mod">
          <ac:chgData name="GATLIN, PATRICK N. (MSFC-ST11)" userId="7a5ad518-d351-4872-b559-55f3963fa3a0" providerId="ADAL" clId="{8187A70C-73C4-4E56-9AA4-89D0D1405962}" dt="2021-09-15T17:50:56.281" v="1126"/>
          <ac:picMkLst>
            <pc:docMk/>
            <pc:sldMk cId="3389219254" sldId="256"/>
            <ac:picMk id="13" creationId="{58428469-B768-4E86-8D6A-66A18FDDAEF7}"/>
          </ac:picMkLst>
        </pc:picChg>
        <pc:picChg chg="mod">
          <ac:chgData name="GATLIN, PATRICK N. (MSFC-ST11)" userId="7a5ad518-d351-4872-b559-55f3963fa3a0" providerId="ADAL" clId="{8187A70C-73C4-4E56-9AA4-89D0D1405962}" dt="2021-09-15T17:50:56.281" v="1126"/>
          <ac:picMkLst>
            <pc:docMk/>
            <pc:sldMk cId="3389219254" sldId="256"/>
            <ac:picMk id="14" creationId="{2E176A02-7579-43E4-A272-8490E4AA4454}"/>
          </ac:picMkLst>
        </pc:picChg>
        <pc:picChg chg="mod">
          <ac:chgData name="GATLIN, PATRICK N. (MSFC-ST11)" userId="7a5ad518-d351-4872-b559-55f3963fa3a0" providerId="ADAL" clId="{8187A70C-73C4-4E56-9AA4-89D0D1405962}" dt="2021-09-15T17:50:56.281" v="1126"/>
          <ac:picMkLst>
            <pc:docMk/>
            <pc:sldMk cId="3389219254" sldId="256"/>
            <ac:picMk id="15" creationId="{61EE1042-E94F-4DD2-BACC-F5E48B0F7040}"/>
          </ac:picMkLst>
        </pc:picChg>
        <pc:picChg chg="mod">
          <ac:chgData name="GATLIN, PATRICK N. (MSFC-ST11)" userId="7a5ad518-d351-4872-b559-55f3963fa3a0" providerId="ADAL" clId="{8187A70C-73C4-4E56-9AA4-89D0D1405962}" dt="2021-09-15T17:50:56.281" v="1126"/>
          <ac:picMkLst>
            <pc:docMk/>
            <pc:sldMk cId="3389219254" sldId="256"/>
            <ac:picMk id="17" creationId="{91BF9C51-83C0-4C9A-BC56-8D1936AA9828}"/>
          </ac:picMkLst>
        </pc:picChg>
        <pc:picChg chg="mod">
          <ac:chgData name="GATLIN, PATRICK N. (MSFC-ST11)" userId="7a5ad518-d351-4872-b559-55f3963fa3a0" providerId="ADAL" clId="{8187A70C-73C4-4E56-9AA4-89D0D1405962}" dt="2021-09-15T17:50:56.281" v="1126"/>
          <ac:picMkLst>
            <pc:docMk/>
            <pc:sldMk cId="3389219254" sldId="256"/>
            <ac:picMk id="19" creationId="{09E6D5FE-B47D-4204-8CCF-EA07F7DB84CA}"/>
          </ac:picMkLst>
        </pc:picChg>
        <pc:picChg chg="add del">
          <ac:chgData name="GATLIN, PATRICK N. (MSFC-ST11)" userId="7a5ad518-d351-4872-b559-55f3963fa3a0" providerId="ADAL" clId="{8187A70C-73C4-4E56-9AA4-89D0D1405962}" dt="2021-09-15T17:51:03.498" v="1129"/>
          <ac:picMkLst>
            <pc:docMk/>
            <pc:sldMk cId="3389219254" sldId="256"/>
            <ac:picMk id="21" creationId="{1CF46D5B-E467-4490-91D9-BBADDBA3F303}"/>
          </ac:picMkLst>
        </pc:picChg>
        <pc:picChg chg="add mod">
          <ac:chgData name="GATLIN, PATRICK N. (MSFC-ST11)" userId="7a5ad518-d351-4872-b559-55f3963fa3a0" providerId="ADAL" clId="{8187A70C-73C4-4E56-9AA4-89D0D1405962}" dt="2021-09-15T17:59:39.568" v="1143" actId="14826"/>
          <ac:picMkLst>
            <pc:docMk/>
            <pc:sldMk cId="3389219254" sldId="256"/>
            <ac:picMk id="22" creationId="{450266B0-6339-4482-97A6-F3F14CC3FCAD}"/>
          </ac:picMkLst>
        </pc:picChg>
      </pc:sldChg>
      <pc:sldChg chg="addSp delSp modSp mod">
        <pc:chgData name="GATLIN, PATRICK N. (MSFC-ST11)" userId="7a5ad518-d351-4872-b559-55f3963fa3a0" providerId="ADAL" clId="{8187A70C-73C4-4E56-9AA4-89D0D1405962}" dt="2021-09-15T16:11:47.754" v="241" actId="6549"/>
        <pc:sldMkLst>
          <pc:docMk/>
          <pc:sldMk cId="1128684224" sldId="257"/>
        </pc:sldMkLst>
        <pc:spChg chg="add mod">
          <ac:chgData name="GATLIN, PATRICK N. (MSFC-ST11)" userId="7a5ad518-d351-4872-b559-55f3963fa3a0" providerId="ADAL" clId="{8187A70C-73C4-4E56-9AA4-89D0D1405962}" dt="2021-09-15T16:11:47.754" v="241" actId="6549"/>
          <ac:spMkLst>
            <pc:docMk/>
            <pc:sldMk cId="1128684224" sldId="257"/>
            <ac:spMk id="2" creationId="{7EFFE420-D40E-4573-8A5E-F693A64B8DD9}"/>
          </ac:spMkLst>
        </pc:spChg>
        <pc:spChg chg="mod">
          <ac:chgData name="GATLIN, PATRICK N. (MSFC-ST11)" userId="7a5ad518-d351-4872-b559-55f3963fa3a0" providerId="ADAL" clId="{8187A70C-73C4-4E56-9AA4-89D0D1405962}" dt="2021-09-15T16:08:24.047" v="35"/>
          <ac:spMkLst>
            <pc:docMk/>
            <pc:sldMk cId="1128684224" sldId="257"/>
            <ac:spMk id="4" creationId="{99D1A548-4484-496B-8D55-F2D2481E80B9}"/>
          </ac:spMkLst>
        </pc:spChg>
        <pc:spChg chg="del">
          <ac:chgData name="GATLIN, PATRICK N. (MSFC-ST11)" userId="7a5ad518-d351-4872-b559-55f3963fa3a0" providerId="ADAL" clId="{8187A70C-73C4-4E56-9AA4-89D0D1405962}" dt="2021-09-15T16:08:24.047" v="35"/>
          <ac:spMkLst>
            <pc:docMk/>
            <pc:sldMk cId="1128684224" sldId="257"/>
            <ac:spMk id="5" creationId="{D8310F27-460A-43AC-BA8E-28CCA30318AA}"/>
          </ac:spMkLst>
        </pc:spChg>
      </pc:sldChg>
      <pc:sldChg chg="addSp modSp mod">
        <pc:chgData name="GATLIN, PATRICK N. (MSFC-ST11)" userId="7a5ad518-d351-4872-b559-55f3963fa3a0" providerId="ADAL" clId="{8187A70C-73C4-4E56-9AA4-89D0D1405962}" dt="2021-09-15T16:07:18.296" v="23" actId="553"/>
        <pc:sldMkLst>
          <pc:docMk/>
          <pc:sldMk cId="2293789736" sldId="266"/>
        </pc:sldMkLst>
        <pc:spChg chg="mod">
          <ac:chgData name="GATLIN, PATRICK N. (MSFC-ST11)" userId="7a5ad518-d351-4872-b559-55f3963fa3a0" providerId="ADAL" clId="{8187A70C-73C4-4E56-9AA4-89D0D1405962}" dt="2021-09-15T16:05:54.951" v="12" actId="14100"/>
          <ac:spMkLst>
            <pc:docMk/>
            <pc:sldMk cId="2293789736" sldId="266"/>
            <ac:spMk id="4" creationId="{38DB0D7F-F2DB-426B-92D2-E41E0546A8FE}"/>
          </ac:spMkLst>
        </pc:spChg>
        <pc:spChg chg="mod">
          <ac:chgData name="GATLIN, PATRICK N. (MSFC-ST11)" userId="7a5ad518-d351-4872-b559-55f3963fa3a0" providerId="ADAL" clId="{8187A70C-73C4-4E56-9AA4-89D0D1405962}" dt="2021-09-15T16:05:25.222" v="4" actId="12789"/>
          <ac:spMkLst>
            <pc:docMk/>
            <pc:sldMk cId="2293789736" sldId="266"/>
            <ac:spMk id="5" creationId="{1F1F6330-CDB0-472E-B78C-5AB4E7E7CA97}"/>
          </ac:spMkLst>
        </pc:spChg>
        <pc:spChg chg="mod">
          <ac:chgData name="GATLIN, PATRICK N. (MSFC-ST11)" userId="7a5ad518-d351-4872-b559-55f3963fa3a0" providerId="ADAL" clId="{8187A70C-73C4-4E56-9AA4-89D0D1405962}" dt="2021-09-15T16:06:00.465" v="14" actId="14100"/>
          <ac:spMkLst>
            <pc:docMk/>
            <pc:sldMk cId="2293789736" sldId="266"/>
            <ac:spMk id="37" creationId="{5F001934-BECF-4E28-818A-BBF237C3D2BF}"/>
          </ac:spMkLst>
        </pc:spChg>
        <pc:grpChg chg="add mod">
          <ac:chgData name="GATLIN, PATRICK N. (MSFC-ST11)" userId="7a5ad518-d351-4872-b559-55f3963fa3a0" providerId="ADAL" clId="{8187A70C-73C4-4E56-9AA4-89D0D1405962}" dt="2021-09-15T16:05:45.911" v="10" actId="14100"/>
          <ac:grpSpMkLst>
            <pc:docMk/>
            <pc:sldMk cId="2293789736" sldId="266"/>
            <ac:grpSpMk id="2" creationId="{C0ECE96A-1DAE-4ECC-84D0-FEFC92829698}"/>
          </ac:grpSpMkLst>
        </pc:grpChg>
        <pc:picChg chg="add mod">
          <ac:chgData name="GATLIN, PATRICK N. (MSFC-ST11)" userId="7a5ad518-d351-4872-b559-55f3963fa3a0" providerId="ADAL" clId="{8187A70C-73C4-4E56-9AA4-89D0D1405962}" dt="2021-09-15T16:07:18.296" v="23" actId="553"/>
          <ac:picMkLst>
            <pc:docMk/>
            <pc:sldMk cId="2293789736" sldId="266"/>
            <ac:picMk id="6" creationId="{ABBE3A65-2CCD-4F45-9C6B-9D8AD4020F89}"/>
          </ac:picMkLst>
        </pc:picChg>
      </pc:sldChg>
      <pc:sldChg chg="addSp delSp modSp new mod">
        <pc:chgData name="GATLIN, PATRICK N. (MSFC-ST11)" userId="7a5ad518-d351-4872-b559-55f3963fa3a0" providerId="ADAL" clId="{8187A70C-73C4-4E56-9AA4-89D0D1405962}" dt="2021-09-15T20:34:01.444" v="2946" actId="20577"/>
        <pc:sldMkLst>
          <pc:docMk/>
          <pc:sldMk cId="1323435850" sldId="267"/>
        </pc:sldMkLst>
        <pc:spChg chg="del">
          <ac:chgData name="GATLIN, PATRICK N. (MSFC-ST11)" userId="7a5ad518-d351-4872-b559-55f3963fa3a0" providerId="ADAL" clId="{8187A70C-73C4-4E56-9AA4-89D0D1405962}" dt="2021-09-15T16:08:32.787" v="36"/>
          <ac:spMkLst>
            <pc:docMk/>
            <pc:sldMk cId="1323435850" sldId="267"/>
            <ac:spMk id="2" creationId="{94DE2B90-FD16-4AA1-94D2-54FB86086727}"/>
          </ac:spMkLst>
        </pc:spChg>
        <pc:spChg chg="del">
          <ac:chgData name="GATLIN, PATRICK N. (MSFC-ST11)" userId="7a5ad518-d351-4872-b559-55f3963fa3a0" providerId="ADAL" clId="{8187A70C-73C4-4E56-9AA4-89D0D1405962}" dt="2021-09-15T16:08:32.787" v="36"/>
          <ac:spMkLst>
            <pc:docMk/>
            <pc:sldMk cId="1323435850" sldId="267"/>
            <ac:spMk id="3" creationId="{0BF81D45-5892-415F-918E-B598202B328F}"/>
          </ac:spMkLst>
        </pc:spChg>
        <pc:spChg chg="add del mod">
          <ac:chgData name="GATLIN, PATRICK N. (MSFC-ST11)" userId="7a5ad518-d351-4872-b559-55f3963fa3a0" providerId="ADAL" clId="{8187A70C-73C4-4E56-9AA4-89D0D1405962}" dt="2021-09-15T16:08:36.328" v="37"/>
          <ac:spMkLst>
            <pc:docMk/>
            <pc:sldMk cId="1323435850" sldId="267"/>
            <ac:spMk id="4" creationId="{B137BF43-8272-4E85-B83A-31B4E5FCB46D}"/>
          </ac:spMkLst>
        </pc:spChg>
        <pc:spChg chg="add del mod">
          <ac:chgData name="GATLIN, PATRICK N. (MSFC-ST11)" userId="7a5ad518-d351-4872-b559-55f3963fa3a0" providerId="ADAL" clId="{8187A70C-73C4-4E56-9AA4-89D0D1405962}" dt="2021-09-15T16:08:36.328" v="37"/>
          <ac:spMkLst>
            <pc:docMk/>
            <pc:sldMk cId="1323435850" sldId="267"/>
            <ac:spMk id="5" creationId="{B9C5CCA7-F65D-4C07-8512-871C542ED334}"/>
          </ac:spMkLst>
        </pc:spChg>
        <pc:spChg chg="add del mod">
          <ac:chgData name="GATLIN, PATRICK N. (MSFC-ST11)" userId="7a5ad518-d351-4872-b559-55f3963fa3a0" providerId="ADAL" clId="{8187A70C-73C4-4E56-9AA4-89D0D1405962}" dt="2021-09-15T16:09:07.743" v="38"/>
          <ac:spMkLst>
            <pc:docMk/>
            <pc:sldMk cId="1323435850" sldId="267"/>
            <ac:spMk id="6" creationId="{9ED41162-805D-460E-935D-EC884BCB4F47}"/>
          </ac:spMkLst>
        </pc:spChg>
        <pc:spChg chg="add del mod">
          <ac:chgData name="GATLIN, PATRICK N. (MSFC-ST11)" userId="7a5ad518-d351-4872-b559-55f3963fa3a0" providerId="ADAL" clId="{8187A70C-73C4-4E56-9AA4-89D0D1405962}" dt="2021-09-15T16:09:07.743" v="38"/>
          <ac:spMkLst>
            <pc:docMk/>
            <pc:sldMk cId="1323435850" sldId="267"/>
            <ac:spMk id="7" creationId="{DC302A36-0796-4ADE-830C-479253FEA137}"/>
          </ac:spMkLst>
        </pc:spChg>
        <pc:spChg chg="add mod">
          <ac:chgData name="GATLIN, PATRICK N. (MSFC-ST11)" userId="7a5ad518-d351-4872-b559-55f3963fa3a0" providerId="ADAL" clId="{8187A70C-73C4-4E56-9AA4-89D0D1405962}" dt="2021-09-15T20:30:59.986" v="2913" actId="14100"/>
          <ac:spMkLst>
            <pc:docMk/>
            <pc:sldMk cId="1323435850" sldId="267"/>
            <ac:spMk id="8" creationId="{E41E9E28-BA1F-4F4A-94A4-102196B85882}"/>
          </ac:spMkLst>
        </pc:spChg>
        <pc:spChg chg="add del mod">
          <ac:chgData name="GATLIN, PATRICK N. (MSFC-ST11)" userId="7a5ad518-d351-4872-b559-55f3963fa3a0" providerId="ADAL" clId="{8187A70C-73C4-4E56-9AA4-89D0D1405962}" dt="2021-09-15T16:22:36" v="348" actId="478"/>
          <ac:spMkLst>
            <pc:docMk/>
            <pc:sldMk cId="1323435850" sldId="267"/>
            <ac:spMk id="9" creationId="{51369780-629E-4A91-B7ED-684DB9F36797}"/>
          </ac:spMkLst>
        </pc:spChg>
        <pc:spChg chg="add mod">
          <ac:chgData name="GATLIN, PATRICK N. (MSFC-ST11)" userId="7a5ad518-d351-4872-b559-55f3963fa3a0" providerId="ADAL" clId="{8187A70C-73C4-4E56-9AA4-89D0D1405962}" dt="2021-09-15T20:10:57.868" v="1750" actId="113"/>
          <ac:spMkLst>
            <pc:docMk/>
            <pc:sldMk cId="1323435850" sldId="267"/>
            <ac:spMk id="10" creationId="{3373094D-54AE-4893-889B-A6BA53246768}"/>
          </ac:spMkLst>
        </pc:spChg>
        <pc:spChg chg="add del mod">
          <ac:chgData name="GATLIN, PATRICK N. (MSFC-ST11)" userId="7a5ad518-d351-4872-b559-55f3963fa3a0" providerId="ADAL" clId="{8187A70C-73C4-4E56-9AA4-89D0D1405962}" dt="2021-09-15T16:22:39.348" v="349" actId="478"/>
          <ac:spMkLst>
            <pc:docMk/>
            <pc:sldMk cId="1323435850" sldId="267"/>
            <ac:spMk id="12" creationId="{4E8ACAD0-0383-42BD-BF8D-EB03DF88D61D}"/>
          </ac:spMkLst>
        </pc:spChg>
        <pc:spChg chg="mod">
          <ac:chgData name="GATLIN, PATRICK N. (MSFC-ST11)" userId="7a5ad518-d351-4872-b559-55f3963fa3a0" providerId="ADAL" clId="{8187A70C-73C4-4E56-9AA4-89D0D1405962}" dt="2021-09-15T16:23:31.785" v="360" actId="1076"/>
          <ac:spMkLst>
            <pc:docMk/>
            <pc:sldMk cId="1323435850" sldId="267"/>
            <ac:spMk id="17" creationId="{91C06A1F-8BC0-446B-BADD-ECE4A601B4AB}"/>
          </ac:spMkLst>
        </pc:spChg>
        <pc:spChg chg="add del mod">
          <ac:chgData name="GATLIN, PATRICK N. (MSFC-ST11)" userId="7a5ad518-d351-4872-b559-55f3963fa3a0" providerId="ADAL" clId="{8187A70C-73C4-4E56-9AA4-89D0D1405962}" dt="2021-09-15T19:53:45.184" v="1148" actId="478"/>
          <ac:spMkLst>
            <pc:docMk/>
            <pc:sldMk cId="1323435850" sldId="267"/>
            <ac:spMk id="18" creationId="{64AB76C2-4C2B-488E-A92A-F2A633305DE3}"/>
          </ac:spMkLst>
        </pc:spChg>
        <pc:spChg chg="mod">
          <ac:chgData name="GATLIN, PATRICK N. (MSFC-ST11)" userId="7a5ad518-d351-4872-b559-55f3963fa3a0" providerId="ADAL" clId="{8187A70C-73C4-4E56-9AA4-89D0D1405962}" dt="2021-09-15T16:23:31.785" v="360" actId="1076"/>
          <ac:spMkLst>
            <pc:docMk/>
            <pc:sldMk cId="1323435850" sldId="267"/>
            <ac:spMk id="22" creationId="{A96D8733-CA1E-4693-842D-75F02F9234AF}"/>
          </ac:spMkLst>
        </pc:spChg>
        <pc:spChg chg="mod">
          <ac:chgData name="GATLIN, PATRICK N. (MSFC-ST11)" userId="7a5ad518-d351-4872-b559-55f3963fa3a0" providerId="ADAL" clId="{8187A70C-73C4-4E56-9AA4-89D0D1405962}" dt="2021-09-15T16:23:53.477" v="364" actId="1076"/>
          <ac:spMkLst>
            <pc:docMk/>
            <pc:sldMk cId="1323435850" sldId="267"/>
            <ac:spMk id="25" creationId="{35C76528-1345-41ED-80C0-86CB10425692}"/>
          </ac:spMkLst>
        </pc:spChg>
        <pc:spChg chg="mod">
          <ac:chgData name="GATLIN, PATRICK N. (MSFC-ST11)" userId="7a5ad518-d351-4872-b559-55f3963fa3a0" providerId="ADAL" clId="{8187A70C-73C4-4E56-9AA4-89D0D1405962}" dt="2021-09-15T16:23:53.477" v="364" actId="1076"/>
          <ac:spMkLst>
            <pc:docMk/>
            <pc:sldMk cId="1323435850" sldId="267"/>
            <ac:spMk id="26" creationId="{649261A0-2619-4AC6-84A5-56C336E24D04}"/>
          </ac:spMkLst>
        </pc:spChg>
        <pc:spChg chg="mod">
          <ac:chgData name="GATLIN, PATRICK N. (MSFC-ST11)" userId="7a5ad518-d351-4872-b559-55f3963fa3a0" providerId="ADAL" clId="{8187A70C-73C4-4E56-9AA4-89D0D1405962}" dt="2021-09-15T16:23:53.477" v="364" actId="1076"/>
          <ac:spMkLst>
            <pc:docMk/>
            <pc:sldMk cId="1323435850" sldId="267"/>
            <ac:spMk id="27" creationId="{F57429FC-D4F5-48B5-9BFC-6F76FA13F944}"/>
          </ac:spMkLst>
        </pc:spChg>
        <pc:spChg chg="mod">
          <ac:chgData name="GATLIN, PATRICK N. (MSFC-ST11)" userId="7a5ad518-d351-4872-b559-55f3963fa3a0" providerId="ADAL" clId="{8187A70C-73C4-4E56-9AA4-89D0D1405962}" dt="2021-09-15T16:23:53.477" v="364" actId="1076"/>
          <ac:spMkLst>
            <pc:docMk/>
            <pc:sldMk cId="1323435850" sldId="267"/>
            <ac:spMk id="28" creationId="{7C45E6EE-5C00-46FA-81BA-1F955F75D918}"/>
          </ac:spMkLst>
        </pc:spChg>
        <pc:spChg chg="mod">
          <ac:chgData name="GATLIN, PATRICK N. (MSFC-ST11)" userId="7a5ad518-d351-4872-b559-55f3963fa3a0" providerId="ADAL" clId="{8187A70C-73C4-4E56-9AA4-89D0D1405962}" dt="2021-09-15T16:23:53.477" v="364" actId="1076"/>
          <ac:spMkLst>
            <pc:docMk/>
            <pc:sldMk cId="1323435850" sldId="267"/>
            <ac:spMk id="29" creationId="{91F8DAEF-BA46-47E4-B1BD-4207630F861D}"/>
          </ac:spMkLst>
        </pc:spChg>
        <pc:spChg chg="mod">
          <ac:chgData name="GATLIN, PATRICK N. (MSFC-ST11)" userId="7a5ad518-d351-4872-b559-55f3963fa3a0" providerId="ADAL" clId="{8187A70C-73C4-4E56-9AA4-89D0D1405962}" dt="2021-09-15T16:23:53.477" v="364" actId="1076"/>
          <ac:spMkLst>
            <pc:docMk/>
            <pc:sldMk cId="1323435850" sldId="267"/>
            <ac:spMk id="30" creationId="{A02B8FB5-F2F1-4E57-9869-AD315635EB37}"/>
          </ac:spMkLst>
        </pc:spChg>
        <pc:spChg chg="mod">
          <ac:chgData name="GATLIN, PATRICK N. (MSFC-ST11)" userId="7a5ad518-d351-4872-b559-55f3963fa3a0" providerId="ADAL" clId="{8187A70C-73C4-4E56-9AA4-89D0D1405962}" dt="2021-09-15T16:23:53.477" v="364" actId="1076"/>
          <ac:spMkLst>
            <pc:docMk/>
            <pc:sldMk cId="1323435850" sldId="267"/>
            <ac:spMk id="31" creationId="{9665C2D6-7EFF-4F5B-B0FC-EC0E6F93790B}"/>
          </ac:spMkLst>
        </pc:spChg>
        <pc:spChg chg="mod">
          <ac:chgData name="GATLIN, PATRICK N. (MSFC-ST11)" userId="7a5ad518-d351-4872-b559-55f3963fa3a0" providerId="ADAL" clId="{8187A70C-73C4-4E56-9AA4-89D0D1405962}" dt="2021-09-15T16:23:53.477" v="364" actId="1076"/>
          <ac:spMkLst>
            <pc:docMk/>
            <pc:sldMk cId="1323435850" sldId="267"/>
            <ac:spMk id="32" creationId="{4DD682AE-DA4B-4C12-A318-57788985ED75}"/>
          </ac:spMkLst>
        </pc:spChg>
        <pc:spChg chg="mod">
          <ac:chgData name="GATLIN, PATRICK N. (MSFC-ST11)" userId="7a5ad518-d351-4872-b559-55f3963fa3a0" providerId="ADAL" clId="{8187A70C-73C4-4E56-9AA4-89D0D1405962}" dt="2021-09-15T16:23:53.477" v="364" actId="1076"/>
          <ac:spMkLst>
            <pc:docMk/>
            <pc:sldMk cId="1323435850" sldId="267"/>
            <ac:spMk id="33" creationId="{0181D63F-6F4A-4C8B-80A5-98B078D00CB1}"/>
          </ac:spMkLst>
        </pc:spChg>
        <pc:spChg chg="mod">
          <ac:chgData name="GATLIN, PATRICK N. (MSFC-ST11)" userId="7a5ad518-d351-4872-b559-55f3963fa3a0" providerId="ADAL" clId="{8187A70C-73C4-4E56-9AA4-89D0D1405962}" dt="2021-09-15T16:23:53.477" v="364" actId="1076"/>
          <ac:spMkLst>
            <pc:docMk/>
            <pc:sldMk cId="1323435850" sldId="267"/>
            <ac:spMk id="34" creationId="{5BA837C3-60EB-41A4-AAD0-BA3825B0A346}"/>
          </ac:spMkLst>
        </pc:spChg>
        <pc:spChg chg="mod">
          <ac:chgData name="GATLIN, PATRICK N. (MSFC-ST11)" userId="7a5ad518-d351-4872-b559-55f3963fa3a0" providerId="ADAL" clId="{8187A70C-73C4-4E56-9AA4-89D0D1405962}" dt="2021-09-15T16:23:53.477" v="364" actId="1076"/>
          <ac:spMkLst>
            <pc:docMk/>
            <pc:sldMk cId="1323435850" sldId="267"/>
            <ac:spMk id="35" creationId="{FCC954B1-35D4-4507-BDA7-8D8D13E10DAB}"/>
          </ac:spMkLst>
        </pc:spChg>
        <pc:spChg chg="mod">
          <ac:chgData name="GATLIN, PATRICK N. (MSFC-ST11)" userId="7a5ad518-d351-4872-b559-55f3963fa3a0" providerId="ADAL" clId="{8187A70C-73C4-4E56-9AA4-89D0D1405962}" dt="2021-09-15T16:23:53.477" v="364" actId="1076"/>
          <ac:spMkLst>
            <pc:docMk/>
            <pc:sldMk cId="1323435850" sldId="267"/>
            <ac:spMk id="36" creationId="{113DB75A-3AB1-4E22-8C18-36B74E3BE93E}"/>
          </ac:spMkLst>
        </pc:spChg>
        <pc:spChg chg="mod">
          <ac:chgData name="GATLIN, PATRICK N. (MSFC-ST11)" userId="7a5ad518-d351-4872-b559-55f3963fa3a0" providerId="ADAL" clId="{8187A70C-73C4-4E56-9AA4-89D0D1405962}" dt="2021-09-15T16:23:53.477" v="364" actId="1076"/>
          <ac:spMkLst>
            <pc:docMk/>
            <pc:sldMk cId="1323435850" sldId="267"/>
            <ac:spMk id="37" creationId="{CCECF914-EACD-40E3-B19A-ED2B189519B0}"/>
          </ac:spMkLst>
        </pc:spChg>
        <pc:spChg chg="mod">
          <ac:chgData name="GATLIN, PATRICK N. (MSFC-ST11)" userId="7a5ad518-d351-4872-b559-55f3963fa3a0" providerId="ADAL" clId="{8187A70C-73C4-4E56-9AA4-89D0D1405962}" dt="2021-09-15T16:23:53.477" v="364" actId="1076"/>
          <ac:spMkLst>
            <pc:docMk/>
            <pc:sldMk cId="1323435850" sldId="267"/>
            <ac:spMk id="39" creationId="{15169F7E-42BA-4162-B836-FA9DE7A3A4E3}"/>
          </ac:spMkLst>
        </pc:spChg>
        <pc:spChg chg="mod">
          <ac:chgData name="GATLIN, PATRICK N. (MSFC-ST11)" userId="7a5ad518-d351-4872-b559-55f3963fa3a0" providerId="ADAL" clId="{8187A70C-73C4-4E56-9AA4-89D0D1405962}" dt="2021-09-15T16:23:53.477" v="364" actId="1076"/>
          <ac:spMkLst>
            <pc:docMk/>
            <pc:sldMk cId="1323435850" sldId="267"/>
            <ac:spMk id="47" creationId="{BCBB066B-721C-4649-8061-04CEDAAC6E69}"/>
          </ac:spMkLst>
        </pc:spChg>
        <pc:spChg chg="mod">
          <ac:chgData name="GATLIN, PATRICK N. (MSFC-ST11)" userId="7a5ad518-d351-4872-b559-55f3963fa3a0" providerId="ADAL" clId="{8187A70C-73C4-4E56-9AA4-89D0D1405962}" dt="2021-09-15T16:23:53.477" v="364" actId="1076"/>
          <ac:spMkLst>
            <pc:docMk/>
            <pc:sldMk cId="1323435850" sldId="267"/>
            <ac:spMk id="49" creationId="{2023B2F0-69FD-40D8-9154-876A9DD120A7}"/>
          </ac:spMkLst>
        </pc:spChg>
        <pc:spChg chg="mod">
          <ac:chgData name="GATLIN, PATRICK N. (MSFC-ST11)" userId="7a5ad518-d351-4872-b559-55f3963fa3a0" providerId="ADAL" clId="{8187A70C-73C4-4E56-9AA4-89D0D1405962}" dt="2021-09-15T16:23:53.477" v="364" actId="1076"/>
          <ac:spMkLst>
            <pc:docMk/>
            <pc:sldMk cId="1323435850" sldId="267"/>
            <ac:spMk id="51" creationId="{704DDB7B-71A6-4330-9505-1D66592B31D9}"/>
          </ac:spMkLst>
        </pc:spChg>
        <pc:spChg chg="add mod">
          <ac:chgData name="GATLIN, PATRICK N. (MSFC-ST11)" userId="7a5ad518-d351-4872-b559-55f3963fa3a0" providerId="ADAL" clId="{8187A70C-73C4-4E56-9AA4-89D0D1405962}" dt="2021-09-15T20:34:01.444" v="2946" actId="20577"/>
          <ac:spMkLst>
            <pc:docMk/>
            <pc:sldMk cId="1323435850" sldId="267"/>
            <ac:spMk id="53" creationId="{098BED42-5AD8-4D7E-B197-1EEF12211037}"/>
          </ac:spMkLst>
        </pc:spChg>
        <pc:spChg chg="add del">
          <ac:chgData name="GATLIN, PATRICK N. (MSFC-ST11)" userId="7a5ad518-d351-4872-b559-55f3963fa3a0" providerId="ADAL" clId="{8187A70C-73C4-4E56-9AA4-89D0D1405962}" dt="2021-09-15T19:53:58.046" v="1152" actId="11529"/>
          <ac:spMkLst>
            <pc:docMk/>
            <pc:sldMk cId="1323435850" sldId="267"/>
            <ac:spMk id="54" creationId="{1B023EDA-9805-4F01-971E-4E6E5ABA2669}"/>
          </ac:spMkLst>
        </pc:spChg>
        <pc:spChg chg="add del mod">
          <ac:chgData name="GATLIN, PATRICK N. (MSFC-ST11)" userId="7a5ad518-d351-4872-b559-55f3963fa3a0" providerId="ADAL" clId="{8187A70C-73C4-4E56-9AA4-89D0D1405962}" dt="2021-09-15T20:19:04.026" v="2227" actId="478"/>
          <ac:spMkLst>
            <pc:docMk/>
            <pc:sldMk cId="1323435850" sldId="267"/>
            <ac:spMk id="55" creationId="{56E1A549-EE65-41D0-AF32-DBE70E563C05}"/>
          </ac:spMkLst>
        </pc:spChg>
        <pc:spChg chg="add mod">
          <ac:chgData name="GATLIN, PATRICK N. (MSFC-ST11)" userId="7a5ad518-d351-4872-b559-55f3963fa3a0" providerId="ADAL" clId="{8187A70C-73C4-4E56-9AA4-89D0D1405962}" dt="2021-09-15T20:33:15.584" v="2932" actId="13822"/>
          <ac:spMkLst>
            <pc:docMk/>
            <pc:sldMk cId="1323435850" sldId="267"/>
            <ac:spMk id="58" creationId="{D1D07EDD-9DF6-4A1B-9613-9A9657BA1CED}"/>
          </ac:spMkLst>
        </pc:spChg>
        <pc:grpChg chg="add del mod">
          <ac:chgData name="GATLIN, PATRICK N. (MSFC-ST11)" userId="7a5ad518-d351-4872-b559-55f3963fa3a0" providerId="ADAL" clId="{8187A70C-73C4-4E56-9AA4-89D0D1405962}" dt="2021-09-15T19:53:47.250" v="1149" actId="478"/>
          <ac:grpSpMkLst>
            <pc:docMk/>
            <pc:sldMk cId="1323435850" sldId="267"/>
            <ac:grpSpMk id="14" creationId="{9DC42F53-CBF1-49F3-8952-25619801F04F}"/>
          </ac:grpSpMkLst>
        </pc:grpChg>
        <pc:grpChg chg="add del mod">
          <ac:chgData name="GATLIN, PATRICK N. (MSFC-ST11)" userId="7a5ad518-d351-4872-b559-55f3963fa3a0" providerId="ADAL" clId="{8187A70C-73C4-4E56-9AA4-89D0D1405962}" dt="2021-09-15T19:53:45.184" v="1148" actId="478"/>
          <ac:grpSpMkLst>
            <pc:docMk/>
            <pc:sldMk cId="1323435850" sldId="267"/>
            <ac:grpSpMk id="19" creationId="{9334D966-B1EF-45FC-B8C8-9B408210CFB1}"/>
          </ac:grpSpMkLst>
        </pc:grpChg>
        <pc:grpChg chg="add del mod">
          <ac:chgData name="GATLIN, PATRICK N. (MSFC-ST11)" userId="7a5ad518-d351-4872-b559-55f3963fa3a0" providerId="ADAL" clId="{8187A70C-73C4-4E56-9AA4-89D0D1405962}" dt="2021-09-15T16:25:04.594" v="389" actId="21"/>
          <ac:grpSpMkLst>
            <pc:docMk/>
            <pc:sldMk cId="1323435850" sldId="267"/>
            <ac:grpSpMk id="23" creationId="{78A3CE95-4D00-4CD4-B799-359D0DCBD78A}"/>
          </ac:grpSpMkLst>
        </pc:grpChg>
        <pc:grpChg chg="mod">
          <ac:chgData name="GATLIN, PATRICK N. (MSFC-ST11)" userId="7a5ad518-d351-4872-b559-55f3963fa3a0" providerId="ADAL" clId="{8187A70C-73C4-4E56-9AA4-89D0D1405962}" dt="2021-09-15T16:23:53.477" v="364" actId="1076"/>
          <ac:grpSpMkLst>
            <pc:docMk/>
            <pc:sldMk cId="1323435850" sldId="267"/>
            <ac:grpSpMk id="38" creationId="{5D04E0CA-55EC-41B8-B4DF-6E750E7DCD5E}"/>
          </ac:grpSpMkLst>
        </pc:grpChg>
        <pc:grpChg chg="mod">
          <ac:chgData name="GATLIN, PATRICK N. (MSFC-ST11)" userId="7a5ad518-d351-4872-b559-55f3963fa3a0" providerId="ADAL" clId="{8187A70C-73C4-4E56-9AA4-89D0D1405962}" dt="2021-09-15T16:23:53.477" v="364" actId="1076"/>
          <ac:grpSpMkLst>
            <pc:docMk/>
            <pc:sldMk cId="1323435850" sldId="267"/>
            <ac:grpSpMk id="41" creationId="{920DFB33-28A1-434B-90AF-8B567CCB9EF1}"/>
          </ac:grpSpMkLst>
        </pc:grpChg>
        <pc:grpChg chg="mod">
          <ac:chgData name="GATLIN, PATRICK N. (MSFC-ST11)" userId="7a5ad518-d351-4872-b559-55f3963fa3a0" providerId="ADAL" clId="{8187A70C-73C4-4E56-9AA4-89D0D1405962}" dt="2021-09-15T16:23:53.477" v="364" actId="1076"/>
          <ac:grpSpMkLst>
            <pc:docMk/>
            <pc:sldMk cId="1323435850" sldId="267"/>
            <ac:grpSpMk id="42" creationId="{46F03617-B3E9-4F95-84DD-37A9A465C70F}"/>
          </ac:grpSpMkLst>
        </pc:grpChg>
        <pc:grpChg chg="mod">
          <ac:chgData name="GATLIN, PATRICK N. (MSFC-ST11)" userId="7a5ad518-d351-4872-b559-55f3963fa3a0" providerId="ADAL" clId="{8187A70C-73C4-4E56-9AA4-89D0D1405962}" dt="2021-09-15T16:23:53.477" v="364" actId="1076"/>
          <ac:grpSpMkLst>
            <pc:docMk/>
            <pc:sldMk cId="1323435850" sldId="267"/>
            <ac:grpSpMk id="43" creationId="{23050550-4285-44CC-A3A9-B0D7C7A54C69}"/>
          </ac:grpSpMkLst>
        </pc:grpChg>
        <pc:picChg chg="add del mod">
          <ac:chgData name="GATLIN, PATRICK N. (MSFC-ST11)" userId="7a5ad518-d351-4872-b559-55f3963fa3a0" providerId="ADAL" clId="{8187A70C-73C4-4E56-9AA4-89D0D1405962}" dt="2021-09-15T16:23:07.495" v="358" actId="478"/>
          <ac:picMkLst>
            <pc:docMk/>
            <pc:sldMk cId="1323435850" sldId="267"/>
            <ac:picMk id="13" creationId="{3FABFCD3-4307-4BEA-A11D-A11FA42C3D79}"/>
          </ac:picMkLst>
        </pc:picChg>
        <pc:picChg chg="mod">
          <ac:chgData name="GATLIN, PATRICK N. (MSFC-ST11)" userId="7a5ad518-d351-4872-b559-55f3963fa3a0" providerId="ADAL" clId="{8187A70C-73C4-4E56-9AA4-89D0D1405962}" dt="2021-09-15T16:23:31.785" v="360" actId="1076"/>
          <ac:picMkLst>
            <pc:docMk/>
            <pc:sldMk cId="1323435850" sldId="267"/>
            <ac:picMk id="15" creationId="{9C878D2D-6DFC-4BE5-8B5E-E68E0067671D}"/>
          </ac:picMkLst>
        </pc:picChg>
        <pc:picChg chg="mod">
          <ac:chgData name="GATLIN, PATRICK N. (MSFC-ST11)" userId="7a5ad518-d351-4872-b559-55f3963fa3a0" providerId="ADAL" clId="{8187A70C-73C4-4E56-9AA4-89D0D1405962}" dt="2021-09-15T16:23:31.785" v="360" actId="1076"/>
          <ac:picMkLst>
            <pc:docMk/>
            <pc:sldMk cId="1323435850" sldId="267"/>
            <ac:picMk id="16" creationId="{5342A7B1-F3E0-4859-8A49-15F2BA7E1976}"/>
          </ac:picMkLst>
        </pc:picChg>
        <pc:picChg chg="mod">
          <ac:chgData name="GATLIN, PATRICK N. (MSFC-ST11)" userId="7a5ad518-d351-4872-b559-55f3963fa3a0" providerId="ADAL" clId="{8187A70C-73C4-4E56-9AA4-89D0D1405962}" dt="2021-09-15T16:23:31.785" v="360" actId="1076"/>
          <ac:picMkLst>
            <pc:docMk/>
            <pc:sldMk cId="1323435850" sldId="267"/>
            <ac:picMk id="20" creationId="{16CE715C-71E5-4099-9B98-51A31FDC3661}"/>
          </ac:picMkLst>
        </pc:picChg>
        <pc:picChg chg="mod">
          <ac:chgData name="GATLIN, PATRICK N. (MSFC-ST11)" userId="7a5ad518-d351-4872-b559-55f3963fa3a0" providerId="ADAL" clId="{8187A70C-73C4-4E56-9AA4-89D0D1405962}" dt="2021-09-15T16:23:31.785" v="360" actId="1076"/>
          <ac:picMkLst>
            <pc:docMk/>
            <pc:sldMk cId="1323435850" sldId="267"/>
            <ac:picMk id="21" creationId="{EF62CD27-BEB3-4990-AD8C-B349C8C1C2BC}"/>
          </ac:picMkLst>
        </pc:picChg>
        <pc:picChg chg="mod">
          <ac:chgData name="GATLIN, PATRICK N. (MSFC-ST11)" userId="7a5ad518-d351-4872-b559-55f3963fa3a0" providerId="ADAL" clId="{8187A70C-73C4-4E56-9AA4-89D0D1405962}" dt="2021-09-15T16:23:53.477" v="364" actId="1076"/>
          <ac:picMkLst>
            <pc:docMk/>
            <pc:sldMk cId="1323435850" sldId="267"/>
            <ac:picMk id="24" creationId="{9B4DF882-6A16-4AE0-87CF-8B48B217E701}"/>
          </ac:picMkLst>
        </pc:picChg>
        <pc:picChg chg="mod">
          <ac:chgData name="GATLIN, PATRICK N. (MSFC-ST11)" userId="7a5ad518-d351-4872-b559-55f3963fa3a0" providerId="ADAL" clId="{8187A70C-73C4-4E56-9AA4-89D0D1405962}" dt="2021-09-15T16:23:53.477" v="364" actId="1076"/>
          <ac:picMkLst>
            <pc:docMk/>
            <pc:sldMk cId="1323435850" sldId="267"/>
            <ac:picMk id="40" creationId="{D6A7D6D4-286C-47C2-9DC7-74607E6BB96B}"/>
          </ac:picMkLst>
        </pc:picChg>
        <pc:picChg chg="mod">
          <ac:chgData name="GATLIN, PATRICK N. (MSFC-ST11)" userId="7a5ad518-d351-4872-b559-55f3963fa3a0" providerId="ADAL" clId="{8187A70C-73C4-4E56-9AA4-89D0D1405962}" dt="2021-09-15T16:23:53.477" v="364" actId="1076"/>
          <ac:picMkLst>
            <pc:docMk/>
            <pc:sldMk cId="1323435850" sldId="267"/>
            <ac:picMk id="44" creationId="{2EB0F70E-4DCA-4BE3-94D7-7E038052BAE5}"/>
          </ac:picMkLst>
        </pc:picChg>
        <pc:picChg chg="mod">
          <ac:chgData name="GATLIN, PATRICK N. (MSFC-ST11)" userId="7a5ad518-d351-4872-b559-55f3963fa3a0" providerId="ADAL" clId="{8187A70C-73C4-4E56-9AA4-89D0D1405962}" dt="2021-09-15T16:23:53.477" v="364" actId="1076"/>
          <ac:picMkLst>
            <pc:docMk/>
            <pc:sldMk cId="1323435850" sldId="267"/>
            <ac:picMk id="45" creationId="{5D4523CA-D42B-46C0-8D70-E437D36B07B6}"/>
          </ac:picMkLst>
        </pc:picChg>
        <pc:picChg chg="mod">
          <ac:chgData name="GATLIN, PATRICK N. (MSFC-ST11)" userId="7a5ad518-d351-4872-b559-55f3963fa3a0" providerId="ADAL" clId="{8187A70C-73C4-4E56-9AA4-89D0D1405962}" dt="2021-09-15T16:23:53.477" v="364" actId="1076"/>
          <ac:picMkLst>
            <pc:docMk/>
            <pc:sldMk cId="1323435850" sldId="267"/>
            <ac:picMk id="46" creationId="{CDFFD705-7C55-45CD-8650-3B2F7D971220}"/>
          </ac:picMkLst>
        </pc:picChg>
        <pc:picChg chg="mod">
          <ac:chgData name="GATLIN, PATRICK N. (MSFC-ST11)" userId="7a5ad518-d351-4872-b559-55f3963fa3a0" providerId="ADAL" clId="{8187A70C-73C4-4E56-9AA4-89D0D1405962}" dt="2021-09-15T16:23:53.477" v="364" actId="1076"/>
          <ac:picMkLst>
            <pc:docMk/>
            <pc:sldMk cId="1323435850" sldId="267"/>
            <ac:picMk id="48" creationId="{484EC8DF-DBA6-4161-87F3-D8675D18C482}"/>
          </ac:picMkLst>
        </pc:picChg>
        <pc:picChg chg="mod">
          <ac:chgData name="GATLIN, PATRICK N. (MSFC-ST11)" userId="7a5ad518-d351-4872-b559-55f3963fa3a0" providerId="ADAL" clId="{8187A70C-73C4-4E56-9AA4-89D0D1405962}" dt="2021-09-15T16:23:53.477" v="364" actId="1076"/>
          <ac:picMkLst>
            <pc:docMk/>
            <pc:sldMk cId="1323435850" sldId="267"/>
            <ac:picMk id="50" creationId="{D8ACE1F6-F741-492E-9107-20AFDBBCC1A2}"/>
          </ac:picMkLst>
        </pc:picChg>
        <pc:picChg chg="add mod">
          <ac:chgData name="GATLIN, PATRICK N. (MSFC-ST11)" userId="7a5ad518-d351-4872-b559-55f3963fa3a0" providerId="ADAL" clId="{8187A70C-73C4-4E56-9AA4-89D0D1405962}" dt="2021-09-15T20:23:58.339" v="2258" actId="1076"/>
          <ac:picMkLst>
            <pc:docMk/>
            <pc:sldMk cId="1323435850" sldId="267"/>
            <ac:picMk id="52" creationId="{A4CABD7B-A645-4D95-856D-0313F205FEA0}"/>
          </ac:picMkLst>
        </pc:picChg>
        <pc:picChg chg="add del mod">
          <ac:chgData name="GATLIN, PATRICK N. (MSFC-ST11)" userId="7a5ad518-d351-4872-b559-55f3963fa3a0" providerId="ADAL" clId="{8187A70C-73C4-4E56-9AA4-89D0D1405962}" dt="2021-09-15T20:12:01.937" v="1785"/>
          <ac:picMkLst>
            <pc:docMk/>
            <pc:sldMk cId="1323435850" sldId="267"/>
            <ac:picMk id="56" creationId="{F9084E6D-0D6D-4FEE-995D-8B724C9986BF}"/>
          </ac:picMkLst>
        </pc:picChg>
        <pc:picChg chg="add del mod">
          <ac:chgData name="GATLIN, PATRICK N. (MSFC-ST11)" userId="7a5ad518-d351-4872-b559-55f3963fa3a0" providerId="ADAL" clId="{8187A70C-73C4-4E56-9AA4-89D0D1405962}" dt="2021-09-15T20:12:06.338" v="1787"/>
          <ac:picMkLst>
            <pc:docMk/>
            <pc:sldMk cId="1323435850" sldId="267"/>
            <ac:picMk id="57" creationId="{053CFF05-5132-4658-8211-9AEB97E88D0F}"/>
          </ac:picMkLst>
        </pc:picChg>
      </pc:sldChg>
      <pc:sldChg chg="modSp new mod ord">
        <pc:chgData name="GATLIN, PATRICK N. (MSFC-ST11)" userId="7a5ad518-d351-4872-b559-55f3963fa3a0" providerId="ADAL" clId="{8187A70C-73C4-4E56-9AA4-89D0D1405962}" dt="2021-09-15T22:55:35.573" v="5339" actId="20577"/>
        <pc:sldMkLst>
          <pc:docMk/>
          <pc:sldMk cId="2586070488" sldId="268"/>
        </pc:sldMkLst>
        <pc:spChg chg="mod">
          <ac:chgData name="GATLIN, PATRICK N. (MSFC-ST11)" userId="7a5ad518-d351-4872-b559-55f3963fa3a0" providerId="ADAL" clId="{8187A70C-73C4-4E56-9AA4-89D0D1405962}" dt="2021-09-15T22:55:35.573" v="5339" actId="20577"/>
          <ac:spMkLst>
            <pc:docMk/>
            <pc:sldMk cId="2586070488" sldId="268"/>
            <ac:spMk id="2" creationId="{33BD661D-7D1D-4ACA-BDA3-252FBEC0727C}"/>
          </ac:spMkLst>
        </pc:spChg>
        <pc:spChg chg="mod">
          <ac:chgData name="GATLIN, PATRICK N. (MSFC-ST11)" userId="7a5ad518-d351-4872-b559-55f3963fa3a0" providerId="ADAL" clId="{8187A70C-73C4-4E56-9AA4-89D0D1405962}" dt="2021-09-15T16:10:08.648" v="98" actId="20577"/>
          <ac:spMkLst>
            <pc:docMk/>
            <pc:sldMk cId="2586070488" sldId="268"/>
            <ac:spMk id="3" creationId="{4E42E130-96DE-41AF-9880-9C3BB4E2F982}"/>
          </ac:spMkLst>
        </pc:spChg>
      </pc:sldChg>
      <pc:sldChg chg="new del">
        <pc:chgData name="GATLIN, PATRICK N. (MSFC-ST11)" userId="7a5ad518-d351-4872-b559-55f3963fa3a0" providerId="ADAL" clId="{8187A70C-73C4-4E56-9AA4-89D0D1405962}" dt="2021-09-15T16:12:20.675" v="260" actId="47"/>
        <pc:sldMkLst>
          <pc:docMk/>
          <pc:sldMk cId="2567867063" sldId="269"/>
        </pc:sldMkLst>
      </pc:sldChg>
      <pc:sldChg chg="addSp delSp modSp new mod ord">
        <pc:chgData name="GATLIN, PATRICK N. (MSFC-ST11)" userId="7a5ad518-d351-4872-b559-55f3963fa3a0" providerId="ADAL" clId="{8187A70C-73C4-4E56-9AA4-89D0D1405962}" dt="2021-09-15T22:41:15.974" v="4861" actId="1076"/>
        <pc:sldMkLst>
          <pc:docMk/>
          <pc:sldMk cId="4273119328" sldId="270"/>
        </pc:sldMkLst>
        <pc:spChg chg="mod">
          <ac:chgData name="GATLIN, PATRICK N. (MSFC-ST11)" userId="7a5ad518-d351-4872-b559-55f3963fa3a0" providerId="ADAL" clId="{8187A70C-73C4-4E56-9AA4-89D0D1405962}" dt="2021-09-15T21:56:10.217" v="4051" actId="20577"/>
          <ac:spMkLst>
            <pc:docMk/>
            <pc:sldMk cId="4273119328" sldId="270"/>
            <ac:spMk id="2" creationId="{14BD8EEB-B31F-4EB2-8F20-5D6E91E3D4C8}"/>
          </ac:spMkLst>
        </pc:spChg>
        <pc:spChg chg="del">
          <ac:chgData name="GATLIN, PATRICK N. (MSFC-ST11)" userId="7a5ad518-d351-4872-b559-55f3963fa3a0" providerId="ADAL" clId="{8187A70C-73C4-4E56-9AA4-89D0D1405962}" dt="2021-09-15T19:52:08.935" v="1145" actId="478"/>
          <ac:spMkLst>
            <pc:docMk/>
            <pc:sldMk cId="4273119328" sldId="270"/>
            <ac:spMk id="3" creationId="{5D5F9D2A-C02F-4D3E-9969-2967340FE980}"/>
          </ac:spMkLst>
        </pc:spChg>
        <pc:spChg chg="add del mod">
          <ac:chgData name="GATLIN, PATRICK N. (MSFC-ST11)" userId="7a5ad518-d351-4872-b559-55f3963fa3a0" providerId="ADAL" clId="{8187A70C-73C4-4E56-9AA4-89D0D1405962}" dt="2021-09-15T19:52:15.958" v="1147" actId="767"/>
          <ac:spMkLst>
            <pc:docMk/>
            <pc:sldMk cId="4273119328" sldId="270"/>
            <ac:spMk id="4" creationId="{9CF08731-BD33-4F0A-98C4-9E22930BA949}"/>
          </ac:spMkLst>
        </pc:spChg>
        <pc:spChg chg="add del mod">
          <ac:chgData name="GATLIN, PATRICK N. (MSFC-ST11)" userId="7a5ad518-d351-4872-b559-55f3963fa3a0" providerId="ADAL" clId="{8187A70C-73C4-4E56-9AA4-89D0D1405962}" dt="2021-09-15T20:34:51.218" v="2948"/>
          <ac:spMkLst>
            <pc:docMk/>
            <pc:sldMk cId="4273119328" sldId="270"/>
            <ac:spMk id="5" creationId="{40FC9383-5F0B-441F-8745-2004274AF194}"/>
          </ac:spMkLst>
        </pc:spChg>
        <pc:spChg chg="add del mod">
          <ac:chgData name="GATLIN, PATRICK N. (MSFC-ST11)" userId="7a5ad518-d351-4872-b559-55f3963fa3a0" providerId="ADAL" clId="{8187A70C-73C4-4E56-9AA4-89D0D1405962}" dt="2021-09-15T20:34:51.218" v="2948"/>
          <ac:spMkLst>
            <pc:docMk/>
            <pc:sldMk cId="4273119328" sldId="270"/>
            <ac:spMk id="6" creationId="{FA70E157-3533-4E2F-A191-8E869D406E70}"/>
          </ac:spMkLst>
        </pc:spChg>
        <pc:spChg chg="add del mod">
          <ac:chgData name="GATLIN, PATRICK N. (MSFC-ST11)" userId="7a5ad518-d351-4872-b559-55f3963fa3a0" providerId="ADAL" clId="{8187A70C-73C4-4E56-9AA4-89D0D1405962}" dt="2021-09-15T20:34:51.218" v="2948"/>
          <ac:spMkLst>
            <pc:docMk/>
            <pc:sldMk cId="4273119328" sldId="270"/>
            <ac:spMk id="7" creationId="{B34A5D57-05A8-4FC5-ACC4-972F8512FC54}"/>
          </ac:spMkLst>
        </pc:spChg>
        <pc:spChg chg="add del mod">
          <ac:chgData name="GATLIN, PATRICK N. (MSFC-ST11)" userId="7a5ad518-d351-4872-b559-55f3963fa3a0" providerId="ADAL" clId="{8187A70C-73C4-4E56-9AA4-89D0D1405962}" dt="2021-09-15T20:35:23.201" v="2951" actId="478"/>
          <ac:spMkLst>
            <pc:docMk/>
            <pc:sldMk cId="4273119328" sldId="270"/>
            <ac:spMk id="8" creationId="{EA83DA39-16A7-47DF-A072-A96AFD0891C2}"/>
          </ac:spMkLst>
        </pc:spChg>
        <pc:spChg chg="add mod">
          <ac:chgData name="GATLIN, PATRICK N. (MSFC-ST11)" userId="7a5ad518-d351-4872-b559-55f3963fa3a0" providerId="ADAL" clId="{8187A70C-73C4-4E56-9AA4-89D0D1405962}" dt="2021-09-15T22:02:21.478" v="4403" actId="5793"/>
          <ac:spMkLst>
            <pc:docMk/>
            <pc:sldMk cId="4273119328" sldId="270"/>
            <ac:spMk id="10" creationId="{E5AE66F1-0B2D-4E8E-AA7B-EF4D63D06803}"/>
          </ac:spMkLst>
        </pc:spChg>
        <pc:spChg chg="add del mod">
          <ac:chgData name="GATLIN, PATRICK N. (MSFC-ST11)" userId="7a5ad518-d351-4872-b559-55f3963fa3a0" providerId="ADAL" clId="{8187A70C-73C4-4E56-9AA4-89D0D1405962}" dt="2021-09-15T20:36:31.079" v="2962" actId="478"/>
          <ac:spMkLst>
            <pc:docMk/>
            <pc:sldMk cId="4273119328" sldId="270"/>
            <ac:spMk id="11" creationId="{B2925011-7FE7-4DDC-B5ED-A42DB9CE7DD9}"/>
          </ac:spMkLst>
        </pc:spChg>
        <pc:spChg chg="add del mod">
          <ac:chgData name="GATLIN, PATRICK N. (MSFC-ST11)" userId="7a5ad518-d351-4872-b559-55f3963fa3a0" providerId="ADAL" clId="{8187A70C-73C4-4E56-9AA4-89D0D1405962}" dt="2021-09-15T20:37:37.225" v="3012" actId="478"/>
          <ac:spMkLst>
            <pc:docMk/>
            <pc:sldMk cId="4273119328" sldId="270"/>
            <ac:spMk id="12" creationId="{90EC0AB9-C2B3-454B-9B7F-3DD498171986}"/>
          </ac:spMkLst>
        </pc:spChg>
        <pc:spChg chg="mod">
          <ac:chgData name="GATLIN, PATRICK N. (MSFC-ST11)" userId="7a5ad518-d351-4872-b559-55f3963fa3a0" providerId="ADAL" clId="{8187A70C-73C4-4E56-9AA4-89D0D1405962}" dt="2021-09-15T21:25:23.278" v="3625"/>
          <ac:spMkLst>
            <pc:docMk/>
            <pc:sldMk cId="4273119328" sldId="270"/>
            <ac:spMk id="15" creationId="{736322FA-4ECF-4EEC-93E1-1E13A75DD8A9}"/>
          </ac:spMkLst>
        </pc:spChg>
        <pc:spChg chg="mod">
          <ac:chgData name="GATLIN, PATRICK N. (MSFC-ST11)" userId="7a5ad518-d351-4872-b559-55f3963fa3a0" providerId="ADAL" clId="{8187A70C-73C4-4E56-9AA4-89D0D1405962}" dt="2021-09-15T21:25:23.278" v="3625"/>
          <ac:spMkLst>
            <pc:docMk/>
            <pc:sldMk cId="4273119328" sldId="270"/>
            <ac:spMk id="16" creationId="{486DE8D9-9CAC-4C84-BE7E-58EF933B50A9}"/>
          </ac:spMkLst>
        </pc:spChg>
        <pc:spChg chg="mod">
          <ac:chgData name="GATLIN, PATRICK N. (MSFC-ST11)" userId="7a5ad518-d351-4872-b559-55f3963fa3a0" providerId="ADAL" clId="{8187A70C-73C4-4E56-9AA4-89D0D1405962}" dt="2021-09-15T21:25:23.278" v="3625"/>
          <ac:spMkLst>
            <pc:docMk/>
            <pc:sldMk cId="4273119328" sldId="270"/>
            <ac:spMk id="18" creationId="{0319E29E-EE87-4E12-9398-F7E167F4A822}"/>
          </ac:spMkLst>
        </pc:spChg>
        <pc:spChg chg="mod">
          <ac:chgData name="GATLIN, PATRICK N. (MSFC-ST11)" userId="7a5ad518-d351-4872-b559-55f3963fa3a0" providerId="ADAL" clId="{8187A70C-73C4-4E56-9AA4-89D0D1405962}" dt="2021-09-15T21:25:23.278" v="3625"/>
          <ac:spMkLst>
            <pc:docMk/>
            <pc:sldMk cId="4273119328" sldId="270"/>
            <ac:spMk id="19" creationId="{3F642ABE-2FFB-4766-A2CF-DAA1EF7038DA}"/>
          </ac:spMkLst>
        </pc:spChg>
        <pc:spChg chg="add mod">
          <ac:chgData name="GATLIN, PATRICK N. (MSFC-ST11)" userId="7a5ad518-d351-4872-b559-55f3963fa3a0" providerId="ADAL" clId="{8187A70C-73C4-4E56-9AA4-89D0D1405962}" dt="2021-09-15T21:58:30.903" v="4282" actId="1076"/>
          <ac:spMkLst>
            <pc:docMk/>
            <pc:sldMk cId="4273119328" sldId="270"/>
            <ac:spMk id="25" creationId="{FA47B601-37A2-489D-BA7A-29DC42119291}"/>
          </ac:spMkLst>
        </pc:spChg>
        <pc:spChg chg="mod">
          <ac:chgData name="GATLIN, PATRICK N. (MSFC-ST11)" userId="7a5ad518-d351-4872-b559-55f3963fa3a0" providerId="ADAL" clId="{8187A70C-73C4-4E56-9AA4-89D0D1405962}" dt="2021-09-15T21:46:30.173" v="3714"/>
          <ac:spMkLst>
            <pc:docMk/>
            <pc:sldMk cId="4273119328" sldId="270"/>
            <ac:spMk id="27" creationId="{39FC0BA2-2D7D-4356-85EB-217634C2B87F}"/>
          </ac:spMkLst>
        </pc:spChg>
        <pc:spChg chg="mod">
          <ac:chgData name="GATLIN, PATRICK N. (MSFC-ST11)" userId="7a5ad518-d351-4872-b559-55f3963fa3a0" providerId="ADAL" clId="{8187A70C-73C4-4E56-9AA4-89D0D1405962}" dt="2021-09-15T21:46:30.173" v="3714"/>
          <ac:spMkLst>
            <pc:docMk/>
            <pc:sldMk cId="4273119328" sldId="270"/>
            <ac:spMk id="28" creationId="{733CD0BF-7FA4-4819-81A2-C483205A139A}"/>
          </ac:spMkLst>
        </pc:spChg>
        <pc:spChg chg="mod">
          <ac:chgData name="GATLIN, PATRICK N. (MSFC-ST11)" userId="7a5ad518-d351-4872-b559-55f3963fa3a0" providerId="ADAL" clId="{8187A70C-73C4-4E56-9AA4-89D0D1405962}" dt="2021-09-15T21:46:30.173" v="3714"/>
          <ac:spMkLst>
            <pc:docMk/>
            <pc:sldMk cId="4273119328" sldId="270"/>
            <ac:spMk id="29" creationId="{14965272-740D-43D3-861B-8A66ED1DC375}"/>
          </ac:spMkLst>
        </pc:spChg>
        <pc:spChg chg="add mod">
          <ac:chgData name="GATLIN, PATRICK N. (MSFC-ST11)" userId="7a5ad518-d351-4872-b559-55f3963fa3a0" providerId="ADAL" clId="{8187A70C-73C4-4E56-9AA4-89D0D1405962}" dt="2021-09-15T21:58:30.903" v="4282" actId="1076"/>
          <ac:spMkLst>
            <pc:docMk/>
            <pc:sldMk cId="4273119328" sldId="270"/>
            <ac:spMk id="31" creationId="{A9E4EFEE-6AAD-402A-8757-5E4C3AB42102}"/>
          </ac:spMkLst>
        </pc:spChg>
        <pc:spChg chg="add mod">
          <ac:chgData name="GATLIN, PATRICK N. (MSFC-ST11)" userId="7a5ad518-d351-4872-b559-55f3963fa3a0" providerId="ADAL" clId="{8187A70C-73C4-4E56-9AA4-89D0D1405962}" dt="2021-09-15T22:40:17.084" v="4825"/>
          <ac:spMkLst>
            <pc:docMk/>
            <pc:sldMk cId="4273119328" sldId="270"/>
            <ac:spMk id="32" creationId="{EB612A2A-70BC-4888-A177-5595F6537B0E}"/>
          </ac:spMkLst>
        </pc:spChg>
        <pc:spChg chg="add mod">
          <ac:chgData name="GATLIN, PATRICK N. (MSFC-ST11)" userId="7a5ad518-d351-4872-b559-55f3963fa3a0" providerId="ADAL" clId="{8187A70C-73C4-4E56-9AA4-89D0D1405962}" dt="2021-09-15T22:06:21.408" v="4533" actId="20577"/>
          <ac:spMkLst>
            <pc:docMk/>
            <pc:sldMk cId="4273119328" sldId="270"/>
            <ac:spMk id="34" creationId="{7917B935-A1F3-4D75-9F63-9833EDA84E17}"/>
          </ac:spMkLst>
        </pc:spChg>
        <pc:spChg chg="add mod">
          <ac:chgData name="GATLIN, PATRICK N. (MSFC-ST11)" userId="7a5ad518-d351-4872-b559-55f3963fa3a0" providerId="ADAL" clId="{8187A70C-73C4-4E56-9AA4-89D0D1405962}" dt="2021-09-15T22:01:59.444" v="4401" actId="20577"/>
          <ac:spMkLst>
            <pc:docMk/>
            <pc:sldMk cId="4273119328" sldId="270"/>
            <ac:spMk id="39" creationId="{6DF728A4-7323-49A2-B743-CBAA280C6A9E}"/>
          </ac:spMkLst>
        </pc:spChg>
        <pc:spChg chg="add mod">
          <ac:chgData name="GATLIN, PATRICK N. (MSFC-ST11)" userId="7a5ad518-d351-4872-b559-55f3963fa3a0" providerId="ADAL" clId="{8187A70C-73C4-4E56-9AA4-89D0D1405962}" dt="2021-09-15T22:00:10.826" v="4379" actId="1076"/>
          <ac:spMkLst>
            <pc:docMk/>
            <pc:sldMk cId="4273119328" sldId="270"/>
            <ac:spMk id="40" creationId="{10D4E08D-BB54-4CBB-BFA1-7C43287FF0ED}"/>
          </ac:spMkLst>
        </pc:spChg>
        <pc:spChg chg="add mod">
          <ac:chgData name="GATLIN, PATRICK N. (MSFC-ST11)" userId="7a5ad518-d351-4872-b559-55f3963fa3a0" providerId="ADAL" clId="{8187A70C-73C4-4E56-9AA4-89D0D1405962}" dt="2021-09-15T22:03:02.733" v="4466" actId="20577"/>
          <ac:spMkLst>
            <pc:docMk/>
            <pc:sldMk cId="4273119328" sldId="270"/>
            <ac:spMk id="41" creationId="{8BCB976C-AD4C-4FCC-8AFB-82D2C69C8682}"/>
          </ac:spMkLst>
        </pc:spChg>
        <pc:spChg chg="add mod">
          <ac:chgData name="GATLIN, PATRICK N. (MSFC-ST11)" userId="7a5ad518-d351-4872-b559-55f3963fa3a0" providerId="ADAL" clId="{8187A70C-73C4-4E56-9AA4-89D0D1405962}" dt="2021-09-15T22:04:56.749" v="4501" actId="12789"/>
          <ac:spMkLst>
            <pc:docMk/>
            <pc:sldMk cId="4273119328" sldId="270"/>
            <ac:spMk id="42" creationId="{C3B3F76F-5934-453C-A79D-5778A5554FC5}"/>
          </ac:spMkLst>
        </pc:spChg>
        <pc:spChg chg="add del mod">
          <ac:chgData name="GATLIN, PATRICK N. (MSFC-ST11)" userId="7a5ad518-d351-4872-b559-55f3963fa3a0" providerId="ADAL" clId="{8187A70C-73C4-4E56-9AA4-89D0D1405962}" dt="2021-09-15T22:04:19.062" v="4489"/>
          <ac:spMkLst>
            <pc:docMk/>
            <pc:sldMk cId="4273119328" sldId="270"/>
            <ac:spMk id="45" creationId="{F75E4DFF-7E9F-4450-9411-FB53431F8196}"/>
          </ac:spMkLst>
        </pc:spChg>
        <pc:spChg chg="add mod">
          <ac:chgData name="GATLIN, PATRICK N. (MSFC-ST11)" userId="7a5ad518-d351-4872-b559-55f3963fa3a0" providerId="ADAL" clId="{8187A70C-73C4-4E56-9AA4-89D0D1405962}" dt="2021-09-15T22:04:22.224" v="4491" actId="571"/>
          <ac:spMkLst>
            <pc:docMk/>
            <pc:sldMk cId="4273119328" sldId="270"/>
            <ac:spMk id="46" creationId="{BEEF9696-4CF5-409A-8A44-3A89C595C092}"/>
          </ac:spMkLst>
        </pc:spChg>
        <pc:spChg chg="add mod">
          <ac:chgData name="GATLIN, PATRICK N. (MSFC-ST11)" userId="7a5ad518-d351-4872-b559-55f3963fa3a0" providerId="ADAL" clId="{8187A70C-73C4-4E56-9AA4-89D0D1405962}" dt="2021-09-15T22:04:56.749" v="4501" actId="12789"/>
          <ac:spMkLst>
            <pc:docMk/>
            <pc:sldMk cId="4273119328" sldId="270"/>
            <ac:spMk id="48" creationId="{0D4241E5-4275-4A7D-8381-A66CACA6A8B2}"/>
          </ac:spMkLst>
        </pc:spChg>
        <pc:spChg chg="add mod">
          <ac:chgData name="GATLIN, PATRICK N. (MSFC-ST11)" userId="7a5ad518-d351-4872-b559-55f3963fa3a0" providerId="ADAL" clId="{8187A70C-73C4-4E56-9AA4-89D0D1405962}" dt="2021-09-15T22:40:57.007" v="4858" actId="3064"/>
          <ac:spMkLst>
            <pc:docMk/>
            <pc:sldMk cId="4273119328" sldId="270"/>
            <ac:spMk id="54" creationId="{F105637D-B05D-47CE-814C-B29E26097EFA}"/>
          </ac:spMkLst>
        </pc:spChg>
        <pc:spChg chg="add mod">
          <ac:chgData name="GATLIN, PATRICK N. (MSFC-ST11)" userId="7a5ad518-d351-4872-b559-55f3963fa3a0" providerId="ADAL" clId="{8187A70C-73C4-4E56-9AA4-89D0D1405962}" dt="2021-09-15T22:41:15.974" v="4861" actId="1076"/>
          <ac:spMkLst>
            <pc:docMk/>
            <pc:sldMk cId="4273119328" sldId="270"/>
            <ac:spMk id="55" creationId="{8C42C020-8CA9-4510-960B-57299A261AE8}"/>
          </ac:spMkLst>
        </pc:spChg>
        <pc:grpChg chg="add del mod">
          <ac:chgData name="GATLIN, PATRICK N. (MSFC-ST11)" userId="7a5ad518-d351-4872-b559-55f3963fa3a0" providerId="ADAL" clId="{8187A70C-73C4-4E56-9AA4-89D0D1405962}" dt="2021-09-15T21:25:44.471" v="3632"/>
          <ac:grpSpMkLst>
            <pc:docMk/>
            <pc:sldMk cId="4273119328" sldId="270"/>
            <ac:grpSpMk id="13" creationId="{33CD8DC4-70A9-4429-A7F2-B43C06A2BC7A}"/>
          </ac:grpSpMkLst>
        </pc:grpChg>
        <pc:grpChg chg="mod">
          <ac:chgData name="GATLIN, PATRICK N. (MSFC-ST11)" userId="7a5ad518-d351-4872-b559-55f3963fa3a0" providerId="ADAL" clId="{8187A70C-73C4-4E56-9AA4-89D0D1405962}" dt="2021-09-15T21:25:23.278" v="3625"/>
          <ac:grpSpMkLst>
            <pc:docMk/>
            <pc:sldMk cId="4273119328" sldId="270"/>
            <ac:grpSpMk id="17" creationId="{06AE7107-7989-4A04-8FCC-23CCF4C3EA2E}"/>
          </ac:grpSpMkLst>
        </pc:grpChg>
        <pc:grpChg chg="add del mod">
          <ac:chgData name="GATLIN, PATRICK N. (MSFC-ST11)" userId="7a5ad518-d351-4872-b559-55f3963fa3a0" providerId="ADAL" clId="{8187A70C-73C4-4E56-9AA4-89D0D1405962}" dt="2021-09-15T21:46:32.968" v="3719"/>
          <ac:grpSpMkLst>
            <pc:docMk/>
            <pc:sldMk cId="4273119328" sldId="270"/>
            <ac:grpSpMk id="26" creationId="{1F6A6577-496C-4EF0-B98B-6D32CC4E28CF}"/>
          </ac:grpSpMkLst>
        </pc:grpChg>
        <pc:grpChg chg="add mod">
          <ac:chgData name="GATLIN, PATRICK N. (MSFC-ST11)" userId="7a5ad518-d351-4872-b559-55f3963fa3a0" providerId="ADAL" clId="{8187A70C-73C4-4E56-9AA4-89D0D1405962}" dt="2021-09-15T21:58:50.766" v="4285" actId="1076"/>
          <ac:grpSpMkLst>
            <pc:docMk/>
            <pc:sldMk cId="4273119328" sldId="270"/>
            <ac:grpSpMk id="38" creationId="{0F0B8450-A5B5-4443-BEEF-21A307C60FEA}"/>
          </ac:grpSpMkLst>
        </pc:grpChg>
        <pc:grpChg chg="add mod">
          <ac:chgData name="GATLIN, PATRICK N. (MSFC-ST11)" userId="7a5ad518-d351-4872-b559-55f3963fa3a0" providerId="ADAL" clId="{8187A70C-73C4-4E56-9AA4-89D0D1405962}" dt="2021-09-15T22:05:45.158" v="4511" actId="1076"/>
          <ac:grpSpMkLst>
            <pc:docMk/>
            <pc:sldMk cId="4273119328" sldId="270"/>
            <ac:grpSpMk id="50" creationId="{681907CE-F777-4FB1-83A2-FA7B0AC9658F}"/>
          </ac:grpSpMkLst>
        </pc:grpChg>
        <pc:grpChg chg="add mod">
          <ac:chgData name="GATLIN, PATRICK N. (MSFC-ST11)" userId="7a5ad518-d351-4872-b559-55f3963fa3a0" providerId="ADAL" clId="{8187A70C-73C4-4E56-9AA4-89D0D1405962}" dt="2021-09-15T22:05:45.158" v="4511" actId="1076"/>
          <ac:grpSpMkLst>
            <pc:docMk/>
            <pc:sldMk cId="4273119328" sldId="270"/>
            <ac:grpSpMk id="51" creationId="{3C6C3A39-8463-44C6-832B-7A973DF90694}"/>
          </ac:grpSpMkLst>
        </pc:grpChg>
        <pc:picChg chg="add mod modCrop">
          <ac:chgData name="GATLIN, PATRICK N. (MSFC-ST11)" userId="7a5ad518-d351-4872-b559-55f3963fa3a0" providerId="ADAL" clId="{8187A70C-73C4-4E56-9AA4-89D0D1405962}" dt="2021-09-15T22:02:35.840" v="4406" actId="1076"/>
          <ac:picMkLst>
            <pc:docMk/>
            <pc:sldMk cId="4273119328" sldId="270"/>
            <ac:picMk id="9" creationId="{1DEA095F-BB89-4065-B519-BEB18597D32F}"/>
          </ac:picMkLst>
        </pc:picChg>
        <pc:picChg chg="mod">
          <ac:chgData name="GATLIN, PATRICK N. (MSFC-ST11)" userId="7a5ad518-d351-4872-b559-55f3963fa3a0" providerId="ADAL" clId="{8187A70C-73C4-4E56-9AA4-89D0D1405962}" dt="2021-09-15T21:25:23.278" v="3625"/>
          <ac:picMkLst>
            <pc:docMk/>
            <pc:sldMk cId="4273119328" sldId="270"/>
            <ac:picMk id="14" creationId="{B3A5A9DE-776B-49BB-B76F-5A11A576B988}"/>
          </ac:picMkLst>
        </pc:picChg>
        <pc:picChg chg="add del mod">
          <ac:chgData name="GATLIN, PATRICK N. (MSFC-ST11)" userId="7a5ad518-d351-4872-b559-55f3963fa3a0" providerId="ADAL" clId="{8187A70C-73C4-4E56-9AA4-89D0D1405962}" dt="2021-09-15T21:43:57.945" v="3660" actId="478"/>
          <ac:picMkLst>
            <pc:docMk/>
            <pc:sldMk cId="4273119328" sldId="270"/>
            <ac:picMk id="21" creationId="{F4CF7A8A-602E-4BBB-A8B0-944C5C93A25A}"/>
          </ac:picMkLst>
        </pc:picChg>
        <pc:picChg chg="add del mod">
          <ac:chgData name="GATLIN, PATRICK N. (MSFC-ST11)" userId="7a5ad518-d351-4872-b559-55f3963fa3a0" providerId="ADAL" clId="{8187A70C-73C4-4E56-9AA4-89D0D1405962}" dt="2021-09-15T21:29:32.477" v="3657" actId="478"/>
          <ac:picMkLst>
            <pc:docMk/>
            <pc:sldMk cId="4273119328" sldId="270"/>
            <ac:picMk id="22" creationId="{F786A3BA-5C1E-464B-A082-A43327E2D394}"/>
          </ac:picMkLst>
        </pc:picChg>
        <pc:picChg chg="add mod modCrop">
          <ac:chgData name="GATLIN, PATRICK N. (MSFC-ST11)" userId="7a5ad518-d351-4872-b559-55f3963fa3a0" providerId="ADAL" clId="{8187A70C-73C4-4E56-9AA4-89D0D1405962}" dt="2021-09-15T21:58:24.858" v="4281" actId="164"/>
          <ac:picMkLst>
            <pc:docMk/>
            <pc:sldMk cId="4273119328" sldId="270"/>
            <ac:picMk id="23" creationId="{D2867A2C-7A81-48FA-89FA-02BC6150A32C}"/>
          </ac:picMkLst>
        </pc:picChg>
        <pc:picChg chg="add mod modCrop">
          <ac:chgData name="GATLIN, PATRICK N. (MSFC-ST11)" userId="7a5ad518-d351-4872-b559-55f3963fa3a0" providerId="ADAL" clId="{8187A70C-73C4-4E56-9AA4-89D0D1405962}" dt="2021-09-15T21:58:24.858" v="4281" actId="164"/>
          <ac:picMkLst>
            <pc:docMk/>
            <pc:sldMk cId="4273119328" sldId="270"/>
            <ac:picMk id="24" creationId="{7E69DEB8-17C2-4B38-B24B-B2677C051540}"/>
          </ac:picMkLst>
        </pc:picChg>
        <pc:picChg chg="add mod">
          <ac:chgData name="GATLIN, PATRICK N. (MSFC-ST11)" userId="7a5ad518-d351-4872-b559-55f3963fa3a0" providerId="ADAL" clId="{8187A70C-73C4-4E56-9AA4-89D0D1405962}" dt="2021-09-15T21:58:24.858" v="4281" actId="164"/>
          <ac:picMkLst>
            <pc:docMk/>
            <pc:sldMk cId="4273119328" sldId="270"/>
            <ac:picMk id="30" creationId="{B41A64A7-A563-4BC3-8E89-7D04018BDFD5}"/>
          </ac:picMkLst>
        </pc:picChg>
        <pc:picChg chg="add mod ord">
          <ac:chgData name="GATLIN, PATRICK N. (MSFC-ST11)" userId="7a5ad518-d351-4872-b559-55f3963fa3a0" providerId="ADAL" clId="{8187A70C-73C4-4E56-9AA4-89D0D1405962}" dt="2021-09-15T22:05:38.627" v="4510" actId="167"/>
          <ac:picMkLst>
            <pc:docMk/>
            <pc:sldMk cId="4273119328" sldId="270"/>
            <ac:picMk id="33" creationId="{17A0B348-94E4-4EFC-8C0E-38906B2DE3C9}"/>
          </ac:picMkLst>
        </pc:picChg>
        <pc:cxnChg chg="mod">
          <ac:chgData name="GATLIN, PATRICK N. (MSFC-ST11)" userId="7a5ad518-d351-4872-b559-55f3963fa3a0" providerId="ADAL" clId="{8187A70C-73C4-4E56-9AA4-89D0D1405962}" dt="2021-09-15T21:25:23.278" v="3625"/>
          <ac:cxnSpMkLst>
            <pc:docMk/>
            <pc:sldMk cId="4273119328" sldId="270"/>
            <ac:cxnSpMk id="20" creationId="{F5B95C7B-3A8A-49EF-9E13-670539D0AA2E}"/>
          </ac:cxnSpMkLst>
        </pc:cxnChg>
        <pc:cxnChg chg="add mod">
          <ac:chgData name="GATLIN, PATRICK N. (MSFC-ST11)" userId="7a5ad518-d351-4872-b559-55f3963fa3a0" providerId="ADAL" clId="{8187A70C-73C4-4E56-9AA4-89D0D1405962}" dt="2021-09-15T21:58:24.858" v="4281" actId="164"/>
          <ac:cxnSpMkLst>
            <pc:docMk/>
            <pc:sldMk cId="4273119328" sldId="270"/>
            <ac:cxnSpMk id="36" creationId="{72120C95-0831-4291-A750-3E3B340A168D}"/>
          </ac:cxnSpMkLst>
        </pc:cxnChg>
        <pc:cxnChg chg="add mod">
          <ac:chgData name="GATLIN, PATRICK N. (MSFC-ST11)" userId="7a5ad518-d351-4872-b559-55f3963fa3a0" providerId="ADAL" clId="{8187A70C-73C4-4E56-9AA4-89D0D1405962}" dt="2021-09-15T22:04:56.749" v="4501" actId="12789"/>
          <ac:cxnSpMkLst>
            <pc:docMk/>
            <pc:sldMk cId="4273119328" sldId="270"/>
            <ac:cxnSpMk id="44" creationId="{5432126E-0064-4BAC-96A6-753D36257EE3}"/>
          </ac:cxnSpMkLst>
        </pc:cxnChg>
        <pc:cxnChg chg="add mod">
          <ac:chgData name="GATLIN, PATRICK N. (MSFC-ST11)" userId="7a5ad518-d351-4872-b559-55f3963fa3a0" providerId="ADAL" clId="{8187A70C-73C4-4E56-9AA4-89D0D1405962}" dt="2021-09-15T22:04:22.224" v="4491" actId="571"/>
          <ac:cxnSpMkLst>
            <pc:docMk/>
            <pc:sldMk cId="4273119328" sldId="270"/>
            <ac:cxnSpMk id="47" creationId="{02966423-179C-44D2-8445-A65BE81F9BB2}"/>
          </ac:cxnSpMkLst>
        </pc:cxnChg>
        <pc:cxnChg chg="add mod">
          <ac:chgData name="GATLIN, PATRICK N. (MSFC-ST11)" userId="7a5ad518-d351-4872-b559-55f3963fa3a0" providerId="ADAL" clId="{8187A70C-73C4-4E56-9AA4-89D0D1405962}" dt="2021-09-15T22:05:19.290" v="4507" actId="14100"/>
          <ac:cxnSpMkLst>
            <pc:docMk/>
            <pc:sldMk cId="4273119328" sldId="270"/>
            <ac:cxnSpMk id="49" creationId="{A074735F-CDFF-4233-A152-CC0513BDDCBE}"/>
          </ac:cxnSpMkLst>
        </pc:cxnChg>
      </pc:sldChg>
      <pc:sldChg chg="modSp new del mod">
        <pc:chgData name="GATLIN, PATRICK N. (MSFC-ST11)" userId="7a5ad518-d351-4872-b559-55f3963fa3a0" providerId="ADAL" clId="{8187A70C-73C4-4E56-9AA4-89D0D1405962}" dt="2021-09-15T22:54:48.009" v="5278" actId="47"/>
        <pc:sldMkLst>
          <pc:docMk/>
          <pc:sldMk cId="333843456" sldId="271"/>
        </pc:sldMkLst>
        <pc:spChg chg="mod">
          <ac:chgData name="GATLIN, PATRICK N. (MSFC-ST11)" userId="7a5ad518-d351-4872-b559-55f3963fa3a0" providerId="ADAL" clId="{8187A70C-73C4-4E56-9AA4-89D0D1405962}" dt="2021-09-15T16:13:06.151" v="281" actId="20577"/>
          <ac:spMkLst>
            <pc:docMk/>
            <pc:sldMk cId="333843456" sldId="271"/>
            <ac:spMk id="2" creationId="{C772AE1B-C118-4EC3-BD9C-6BB198B5508E}"/>
          </ac:spMkLst>
        </pc:spChg>
      </pc:sldChg>
      <pc:sldChg chg="modSp new mod">
        <pc:chgData name="GATLIN, PATRICK N. (MSFC-ST11)" userId="7a5ad518-d351-4872-b559-55f3963fa3a0" providerId="ADAL" clId="{8187A70C-73C4-4E56-9AA4-89D0D1405962}" dt="2021-09-15T16:13:22.311" v="289" actId="20577"/>
        <pc:sldMkLst>
          <pc:docMk/>
          <pc:sldMk cId="1373017587" sldId="272"/>
        </pc:sldMkLst>
        <pc:spChg chg="mod">
          <ac:chgData name="GATLIN, PATRICK N. (MSFC-ST11)" userId="7a5ad518-d351-4872-b559-55f3963fa3a0" providerId="ADAL" clId="{8187A70C-73C4-4E56-9AA4-89D0D1405962}" dt="2021-09-15T16:13:22.311" v="289" actId="20577"/>
          <ac:spMkLst>
            <pc:docMk/>
            <pc:sldMk cId="1373017587" sldId="272"/>
            <ac:spMk id="2" creationId="{375B49CF-21CF-4BB1-99F8-CDF4A1A09035}"/>
          </ac:spMkLst>
        </pc:spChg>
      </pc:sldChg>
      <pc:sldChg chg="addSp delSp modSp new mod ord modAnim">
        <pc:chgData name="GATLIN, PATRICK N. (MSFC-ST11)" userId="7a5ad518-d351-4872-b559-55f3963fa3a0" providerId="ADAL" clId="{8187A70C-73C4-4E56-9AA4-89D0D1405962}" dt="2021-09-15T22:27:00.896" v="4719" actId="1076"/>
        <pc:sldMkLst>
          <pc:docMk/>
          <pc:sldMk cId="628050875" sldId="273"/>
        </pc:sldMkLst>
        <pc:spChg chg="mod">
          <ac:chgData name="GATLIN, PATRICK N. (MSFC-ST11)" userId="7a5ad518-d351-4872-b559-55f3963fa3a0" providerId="ADAL" clId="{8187A70C-73C4-4E56-9AA4-89D0D1405962}" dt="2021-09-15T16:24:32.719" v="387" actId="20577"/>
          <ac:spMkLst>
            <pc:docMk/>
            <pc:sldMk cId="628050875" sldId="273"/>
            <ac:spMk id="2" creationId="{811D0FF1-5D16-4B7E-B1B4-D2690E2B2AF2}"/>
          </ac:spMkLst>
        </pc:spChg>
        <pc:spChg chg="del">
          <ac:chgData name="GATLIN, PATRICK N. (MSFC-ST11)" userId="7a5ad518-d351-4872-b559-55f3963fa3a0" providerId="ADAL" clId="{8187A70C-73C4-4E56-9AA4-89D0D1405962}" dt="2021-09-15T19:50:55.889" v="1144"/>
          <ac:spMkLst>
            <pc:docMk/>
            <pc:sldMk cId="628050875" sldId="273"/>
            <ac:spMk id="3" creationId="{7EC21F67-6F9D-46BD-A36C-A4098FA5E811}"/>
          </ac:spMkLst>
        </pc:spChg>
        <pc:picChg chg="add mod">
          <ac:chgData name="GATLIN, PATRICK N. (MSFC-ST11)" userId="7a5ad518-d351-4872-b559-55f3963fa3a0" providerId="ADAL" clId="{8187A70C-73C4-4E56-9AA4-89D0D1405962}" dt="2021-09-15T22:27:00.896" v="4719" actId="1076"/>
          <ac:picMkLst>
            <pc:docMk/>
            <pc:sldMk cId="628050875" sldId="273"/>
            <ac:picMk id="4" creationId="{00D2BFC1-ABBF-41DD-A0C2-E286745EFF2F}"/>
          </ac:picMkLst>
        </pc:picChg>
      </pc:sldChg>
      <pc:sldChg chg="modSp new mod">
        <pc:chgData name="GATLIN, PATRICK N. (MSFC-ST11)" userId="7a5ad518-d351-4872-b559-55f3963fa3a0" providerId="ADAL" clId="{8187A70C-73C4-4E56-9AA4-89D0D1405962}" dt="2021-09-15T22:55:27.459" v="5322" actId="20577"/>
        <pc:sldMkLst>
          <pc:docMk/>
          <pc:sldMk cId="3808181470" sldId="274"/>
        </pc:sldMkLst>
        <pc:spChg chg="mod">
          <ac:chgData name="GATLIN, PATRICK N. (MSFC-ST11)" userId="7a5ad518-d351-4872-b559-55f3963fa3a0" providerId="ADAL" clId="{8187A70C-73C4-4E56-9AA4-89D0D1405962}" dt="2021-09-15T22:55:27.459" v="5322" actId="20577"/>
          <ac:spMkLst>
            <pc:docMk/>
            <pc:sldMk cId="3808181470" sldId="274"/>
            <ac:spMk id="2" creationId="{61C143BB-B7E9-40E7-9D1E-04580BD04ACA}"/>
          </ac:spMkLst>
        </pc:spChg>
      </pc:sldChg>
      <pc:sldChg chg="addSp delSp modSp new mod">
        <pc:chgData name="GATLIN, PATRICK N. (MSFC-ST11)" userId="7a5ad518-d351-4872-b559-55f3963fa3a0" providerId="ADAL" clId="{8187A70C-73C4-4E56-9AA4-89D0D1405962}" dt="2021-09-15T22:53:33.761" v="5277" actId="1076"/>
        <pc:sldMkLst>
          <pc:docMk/>
          <pc:sldMk cId="3649510291" sldId="275"/>
        </pc:sldMkLst>
        <pc:spChg chg="mod">
          <ac:chgData name="GATLIN, PATRICK N. (MSFC-ST11)" userId="7a5ad518-d351-4872-b559-55f3963fa3a0" providerId="ADAL" clId="{8187A70C-73C4-4E56-9AA4-89D0D1405962}" dt="2021-09-15T22:42:58.463" v="5026" actId="20577"/>
          <ac:spMkLst>
            <pc:docMk/>
            <pc:sldMk cId="3649510291" sldId="275"/>
            <ac:spMk id="2" creationId="{FA621EF5-CB82-40E6-8468-4AB0A33AB5E0}"/>
          </ac:spMkLst>
        </pc:spChg>
        <pc:spChg chg="del">
          <ac:chgData name="GATLIN, PATRICK N. (MSFC-ST11)" userId="7a5ad518-d351-4872-b559-55f3963fa3a0" providerId="ADAL" clId="{8187A70C-73C4-4E56-9AA4-89D0D1405962}" dt="2021-09-15T22:07:25.882" v="4535" actId="478"/>
          <ac:spMkLst>
            <pc:docMk/>
            <pc:sldMk cId="3649510291" sldId="275"/>
            <ac:spMk id="3" creationId="{07B8FB16-661B-48F5-8454-175D2AC4FF2E}"/>
          </ac:spMkLst>
        </pc:spChg>
        <pc:spChg chg="mod">
          <ac:chgData name="GATLIN, PATRICK N. (MSFC-ST11)" userId="7a5ad518-d351-4872-b559-55f3963fa3a0" providerId="ADAL" clId="{8187A70C-73C4-4E56-9AA4-89D0D1405962}" dt="2021-09-15T22:07:26.218" v="4536"/>
          <ac:spMkLst>
            <pc:docMk/>
            <pc:sldMk cId="3649510291" sldId="275"/>
            <ac:spMk id="5" creationId="{08D3FFF1-9C15-485F-9CC6-0A5B4570E4FB}"/>
          </ac:spMkLst>
        </pc:spChg>
        <pc:spChg chg="mod">
          <ac:chgData name="GATLIN, PATRICK N. (MSFC-ST11)" userId="7a5ad518-d351-4872-b559-55f3963fa3a0" providerId="ADAL" clId="{8187A70C-73C4-4E56-9AA4-89D0D1405962}" dt="2021-09-15T22:07:26.218" v="4536"/>
          <ac:spMkLst>
            <pc:docMk/>
            <pc:sldMk cId="3649510291" sldId="275"/>
            <ac:spMk id="6" creationId="{68BA9F16-FE6D-4B63-8A84-2D86F86813DD}"/>
          </ac:spMkLst>
        </pc:spChg>
        <pc:spChg chg="mod">
          <ac:chgData name="GATLIN, PATRICK N. (MSFC-ST11)" userId="7a5ad518-d351-4872-b559-55f3963fa3a0" providerId="ADAL" clId="{8187A70C-73C4-4E56-9AA4-89D0D1405962}" dt="2021-09-15T22:07:26.218" v="4536"/>
          <ac:spMkLst>
            <pc:docMk/>
            <pc:sldMk cId="3649510291" sldId="275"/>
            <ac:spMk id="7" creationId="{F3F75A2D-57F1-4DBF-A091-5E511634F6FF}"/>
          </ac:spMkLst>
        </pc:spChg>
        <pc:spChg chg="mod">
          <ac:chgData name="GATLIN, PATRICK N. (MSFC-ST11)" userId="7a5ad518-d351-4872-b559-55f3963fa3a0" providerId="ADAL" clId="{8187A70C-73C4-4E56-9AA4-89D0D1405962}" dt="2021-09-15T22:07:26.218" v="4536"/>
          <ac:spMkLst>
            <pc:docMk/>
            <pc:sldMk cId="3649510291" sldId="275"/>
            <ac:spMk id="8" creationId="{340CEB49-6E50-4AEE-997C-43077F8D63ED}"/>
          </ac:spMkLst>
        </pc:spChg>
        <pc:spChg chg="mod">
          <ac:chgData name="GATLIN, PATRICK N. (MSFC-ST11)" userId="7a5ad518-d351-4872-b559-55f3963fa3a0" providerId="ADAL" clId="{8187A70C-73C4-4E56-9AA4-89D0D1405962}" dt="2021-09-15T22:07:26.218" v="4536"/>
          <ac:spMkLst>
            <pc:docMk/>
            <pc:sldMk cId="3649510291" sldId="275"/>
            <ac:spMk id="9" creationId="{50BE69F2-8E95-4308-8C8E-DC46BCEB4485}"/>
          </ac:spMkLst>
        </pc:spChg>
        <pc:spChg chg="mod">
          <ac:chgData name="GATLIN, PATRICK N. (MSFC-ST11)" userId="7a5ad518-d351-4872-b559-55f3963fa3a0" providerId="ADAL" clId="{8187A70C-73C4-4E56-9AA4-89D0D1405962}" dt="2021-09-15T22:07:26.218" v="4536"/>
          <ac:spMkLst>
            <pc:docMk/>
            <pc:sldMk cId="3649510291" sldId="275"/>
            <ac:spMk id="10" creationId="{E7DA8ED2-6910-4D96-8181-3F9690370165}"/>
          </ac:spMkLst>
        </pc:spChg>
        <pc:spChg chg="mod">
          <ac:chgData name="GATLIN, PATRICK N. (MSFC-ST11)" userId="7a5ad518-d351-4872-b559-55f3963fa3a0" providerId="ADAL" clId="{8187A70C-73C4-4E56-9AA4-89D0D1405962}" dt="2021-09-15T22:07:26.218" v="4536"/>
          <ac:spMkLst>
            <pc:docMk/>
            <pc:sldMk cId="3649510291" sldId="275"/>
            <ac:spMk id="11" creationId="{160CD073-9486-4909-8899-36DC01698F01}"/>
          </ac:spMkLst>
        </pc:spChg>
        <pc:spChg chg="mod">
          <ac:chgData name="GATLIN, PATRICK N. (MSFC-ST11)" userId="7a5ad518-d351-4872-b559-55f3963fa3a0" providerId="ADAL" clId="{8187A70C-73C4-4E56-9AA4-89D0D1405962}" dt="2021-09-15T22:07:26.218" v="4536"/>
          <ac:spMkLst>
            <pc:docMk/>
            <pc:sldMk cId="3649510291" sldId="275"/>
            <ac:spMk id="12" creationId="{4E9AA188-1446-4DBD-A48D-D1A645B0C42F}"/>
          </ac:spMkLst>
        </pc:spChg>
        <pc:spChg chg="mod">
          <ac:chgData name="GATLIN, PATRICK N. (MSFC-ST11)" userId="7a5ad518-d351-4872-b559-55f3963fa3a0" providerId="ADAL" clId="{8187A70C-73C4-4E56-9AA4-89D0D1405962}" dt="2021-09-15T22:07:26.218" v="4536"/>
          <ac:spMkLst>
            <pc:docMk/>
            <pc:sldMk cId="3649510291" sldId="275"/>
            <ac:spMk id="13" creationId="{A3422D3D-73AF-442B-89FC-ED0878AB0133}"/>
          </ac:spMkLst>
        </pc:spChg>
        <pc:spChg chg="mod">
          <ac:chgData name="GATLIN, PATRICK N. (MSFC-ST11)" userId="7a5ad518-d351-4872-b559-55f3963fa3a0" providerId="ADAL" clId="{8187A70C-73C4-4E56-9AA4-89D0D1405962}" dt="2021-09-15T22:07:26.218" v="4536"/>
          <ac:spMkLst>
            <pc:docMk/>
            <pc:sldMk cId="3649510291" sldId="275"/>
            <ac:spMk id="14" creationId="{320756DE-315F-43B9-8924-BDB2A4FD3EDC}"/>
          </ac:spMkLst>
        </pc:spChg>
        <pc:spChg chg="mod">
          <ac:chgData name="GATLIN, PATRICK N. (MSFC-ST11)" userId="7a5ad518-d351-4872-b559-55f3963fa3a0" providerId="ADAL" clId="{8187A70C-73C4-4E56-9AA4-89D0D1405962}" dt="2021-09-15T22:07:26.218" v="4536"/>
          <ac:spMkLst>
            <pc:docMk/>
            <pc:sldMk cId="3649510291" sldId="275"/>
            <ac:spMk id="15" creationId="{B379DA4B-8267-49A9-82F9-4F0C7B8EDA42}"/>
          </ac:spMkLst>
        </pc:spChg>
        <pc:spChg chg="mod">
          <ac:chgData name="GATLIN, PATRICK N. (MSFC-ST11)" userId="7a5ad518-d351-4872-b559-55f3963fa3a0" providerId="ADAL" clId="{8187A70C-73C4-4E56-9AA4-89D0D1405962}" dt="2021-09-15T22:07:26.218" v="4536"/>
          <ac:spMkLst>
            <pc:docMk/>
            <pc:sldMk cId="3649510291" sldId="275"/>
            <ac:spMk id="16" creationId="{07FC89CC-187F-4AD2-A2D9-999516F87B9C}"/>
          </ac:spMkLst>
        </pc:spChg>
        <pc:spChg chg="mod">
          <ac:chgData name="GATLIN, PATRICK N. (MSFC-ST11)" userId="7a5ad518-d351-4872-b559-55f3963fa3a0" providerId="ADAL" clId="{8187A70C-73C4-4E56-9AA4-89D0D1405962}" dt="2021-09-15T22:07:26.218" v="4536"/>
          <ac:spMkLst>
            <pc:docMk/>
            <pc:sldMk cId="3649510291" sldId="275"/>
            <ac:spMk id="17" creationId="{F9065ECE-4A91-4372-A943-CB1ADC57E2CB}"/>
          </ac:spMkLst>
        </pc:spChg>
        <pc:spChg chg="mod">
          <ac:chgData name="GATLIN, PATRICK N. (MSFC-ST11)" userId="7a5ad518-d351-4872-b559-55f3963fa3a0" providerId="ADAL" clId="{8187A70C-73C4-4E56-9AA4-89D0D1405962}" dt="2021-09-15T22:07:26.218" v="4536"/>
          <ac:spMkLst>
            <pc:docMk/>
            <pc:sldMk cId="3649510291" sldId="275"/>
            <ac:spMk id="18" creationId="{71380AA1-4ABF-44BF-942D-A92123829EA4}"/>
          </ac:spMkLst>
        </pc:spChg>
        <pc:spChg chg="mod">
          <ac:chgData name="GATLIN, PATRICK N. (MSFC-ST11)" userId="7a5ad518-d351-4872-b559-55f3963fa3a0" providerId="ADAL" clId="{8187A70C-73C4-4E56-9AA4-89D0D1405962}" dt="2021-09-15T22:07:26.218" v="4536"/>
          <ac:spMkLst>
            <pc:docMk/>
            <pc:sldMk cId="3649510291" sldId="275"/>
            <ac:spMk id="19" creationId="{C25DD996-C45D-49ED-A3DE-1558ED5A037F}"/>
          </ac:spMkLst>
        </pc:spChg>
        <pc:spChg chg="mod">
          <ac:chgData name="GATLIN, PATRICK N. (MSFC-ST11)" userId="7a5ad518-d351-4872-b559-55f3963fa3a0" providerId="ADAL" clId="{8187A70C-73C4-4E56-9AA4-89D0D1405962}" dt="2021-09-15T22:07:26.218" v="4536"/>
          <ac:spMkLst>
            <pc:docMk/>
            <pc:sldMk cId="3649510291" sldId="275"/>
            <ac:spMk id="20" creationId="{4B20579D-DBFE-47AA-A71C-C750BAD11446}"/>
          </ac:spMkLst>
        </pc:spChg>
        <pc:spChg chg="mod">
          <ac:chgData name="GATLIN, PATRICK N. (MSFC-ST11)" userId="7a5ad518-d351-4872-b559-55f3963fa3a0" providerId="ADAL" clId="{8187A70C-73C4-4E56-9AA4-89D0D1405962}" dt="2021-09-15T22:07:26.218" v="4536"/>
          <ac:spMkLst>
            <pc:docMk/>
            <pc:sldMk cId="3649510291" sldId="275"/>
            <ac:spMk id="21" creationId="{A34CE75C-1AF4-40B1-95A6-96BA0ADBEEEE}"/>
          </ac:spMkLst>
        </pc:spChg>
        <pc:spChg chg="mod">
          <ac:chgData name="GATLIN, PATRICK N. (MSFC-ST11)" userId="7a5ad518-d351-4872-b559-55f3963fa3a0" providerId="ADAL" clId="{8187A70C-73C4-4E56-9AA4-89D0D1405962}" dt="2021-09-15T22:07:26.218" v="4536"/>
          <ac:spMkLst>
            <pc:docMk/>
            <pc:sldMk cId="3649510291" sldId="275"/>
            <ac:spMk id="22" creationId="{46A3E164-B719-4FB1-9139-BC8D943E1548}"/>
          </ac:spMkLst>
        </pc:spChg>
        <pc:spChg chg="mod">
          <ac:chgData name="GATLIN, PATRICK N. (MSFC-ST11)" userId="7a5ad518-d351-4872-b559-55f3963fa3a0" providerId="ADAL" clId="{8187A70C-73C4-4E56-9AA4-89D0D1405962}" dt="2021-09-15T22:07:26.218" v="4536"/>
          <ac:spMkLst>
            <pc:docMk/>
            <pc:sldMk cId="3649510291" sldId="275"/>
            <ac:spMk id="23" creationId="{40FE891C-62D0-4210-AE4E-1816EA7300E7}"/>
          </ac:spMkLst>
        </pc:spChg>
        <pc:spChg chg="mod">
          <ac:chgData name="GATLIN, PATRICK N. (MSFC-ST11)" userId="7a5ad518-d351-4872-b559-55f3963fa3a0" providerId="ADAL" clId="{8187A70C-73C4-4E56-9AA4-89D0D1405962}" dt="2021-09-15T22:07:41.231" v="4540"/>
          <ac:spMkLst>
            <pc:docMk/>
            <pc:sldMk cId="3649510291" sldId="275"/>
            <ac:spMk id="26" creationId="{7A38F805-A2DF-45EA-B96F-951BDAE65E1C}"/>
          </ac:spMkLst>
        </pc:spChg>
        <pc:spChg chg="mod">
          <ac:chgData name="GATLIN, PATRICK N. (MSFC-ST11)" userId="7a5ad518-d351-4872-b559-55f3963fa3a0" providerId="ADAL" clId="{8187A70C-73C4-4E56-9AA4-89D0D1405962}" dt="2021-09-15T22:07:41.231" v="4540"/>
          <ac:spMkLst>
            <pc:docMk/>
            <pc:sldMk cId="3649510291" sldId="275"/>
            <ac:spMk id="27" creationId="{7183B6AF-544F-498D-AE51-A1604B4CC4D5}"/>
          </ac:spMkLst>
        </pc:spChg>
        <pc:spChg chg="mod">
          <ac:chgData name="GATLIN, PATRICK N. (MSFC-ST11)" userId="7a5ad518-d351-4872-b559-55f3963fa3a0" providerId="ADAL" clId="{8187A70C-73C4-4E56-9AA4-89D0D1405962}" dt="2021-09-15T22:07:41.231" v="4540"/>
          <ac:spMkLst>
            <pc:docMk/>
            <pc:sldMk cId="3649510291" sldId="275"/>
            <ac:spMk id="28" creationId="{5CA47B07-25A6-4266-B7F1-B147ED65D8F2}"/>
          </ac:spMkLst>
        </pc:spChg>
        <pc:spChg chg="mod">
          <ac:chgData name="GATLIN, PATRICK N. (MSFC-ST11)" userId="7a5ad518-d351-4872-b559-55f3963fa3a0" providerId="ADAL" clId="{8187A70C-73C4-4E56-9AA4-89D0D1405962}" dt="2021-09-15T22:07:41.231" v="4540"/>
          <ac:spMkLst>
            <pc:docMk/>
            <pc:sldMk cId="3649510291" sldId="275"/>
            <ac:spMk id="29" creationId="{2EB467E1-2FC7-494A-A92A-6654B12AA050}"/>
          </ac:spMkLst>
        </pc:spChg>
        <pc:spChg chg="mod">
          <ac:chgData name="GATLIN, PATRICK N. (MSFC-ST11)" userId="7a5ad518-d351-4872-b559-55f3963fa3a0" providerId="ADAL" clId="{8187A70C-73C4-4E56-9AA4-89D0D1405962}" dt="2021-09-15T22:07:41.231" v="4540"/>
          <ac:spMkLst>
            <pc:docMk/>
            <pc:sldMk cId="3649510291" sldId="275"/>
            <ac:spMk id="30" creationId="{E0839E8D-73C3-4F26-9B47-2D306DA03A87}"/>
          </ac:spMkLst>
        </pc:spChg>
        <pc:spChg chg="mod">
          <ac:chgData name="GATLIN, PATRICK N. (MSFC-ST11)" userId="7a5ad518-d351-4872-b559-55f3963fa3a0" providerId="ADAL" clId="{8187A70C-73C4-4E56-9AA4-89D0D1405962}" dt="2021-09-15T22:07:41.231" v="4540"/>
          <ac:spMkLst>
            <pc:docMk/>
            <pc:sldMk cId="3649510291" sldId="275"/>
            <ac:spMk id="31" creationId="{0E3BEC5E-0663-40B4-9C60-B3D8CC4E9D23}"/>
          </ac:spMkLst>
        </pc:spChg>
        <pc:spChg chg="mod">
          <ac:chgData name="GATLIN, PATRICK N. (MSFC-ST11)" userId="7a5ad518-d351-4872-b559-55f3963fa3a0" providerId="ADAL" clId="{8187A70C-73C4-4E56-9AA4-89D0D1405962}" dt="2021-09-15T22:07:41.231" v="4540"/>
          <ac:spMkLst>
            <pc:docMk/>
            <pc:sldMk cId="3649510291" sldId="275"/>
            <ac:spMk id="32" creationId="{2DEC7D29-4D65-42C8-8CD6-C139A081D621}"/>
          </ac:spMkLst>
        </pc:spChg>
        <pc:spChg chg="mod">
          <ac:chgData name="GATLIN, PATRICK N. (MSFC-ST11)" userId="7a5ad518-d351-4872-b559-55f3963fa3a0" providerId="ADAL" clId="{8187A70C-73C4-4E56-9AA4-89D0D1405962}" dt="2021-09-15T22:07:41.231" v="4540"/>
          <ac:spMkLst>
            <pc:docMk/>
            <pc:sldMk cId="3649510291" sldId="275"/>
            <ac:spMk id="33" creationId="{D129D9DB-0D00-44DE-B328-23B261B117FB}"/>
          </ac:spMkLst>
        </pc:spChg>
        <pc:spChg chg="mod">
          <ac:chgData name="GATLIN, PATRICK N. (MSFC-ST11)" userId="7a5ad518-d351-4872-b559-55f3963fa3a0" providerId="ADAL" clId="{8187A70C-73C4-4E56-9AA4-89D0D1405962}" dt="2021-09-15T22:07:41.231" v="4540"/>
          <ac:spMkLst>
            <pc:docMk/>
            <pc:sldMk cId="3649510291" sldId="275"/>
            <ac:spMk id="34" creationId="{3B233C1E-B925-4CF3-98D9-8E1A456B8068}"/>
          </ac:spMkLst>
        </pc:spChg>
        <pc:spChg chg="mod">
          <ac:chgData name="GATLIN, PATRICK N. (MSFC-ST11)" userId="7a5ad518-d351-4872-b559-55f3963fa3a0" providerId="ADAL" clId="{8187A70C-73C4-4E56-9AA4-89D0D1405962}" dt="2021-09-15T22:07:41.231" v="4540"/>
          <ac:spMkLst>
            <pc:docMk/>
            <pc:sldMk cId="3649510291" sldId="275"/>
            <ac:spMk id="35" creationId="{60CE3409-BFA9-4464-9909-7C90223D0526}"/>
          </ac:spMkLst>
        </pc:spChg>
        <pc:spChg chg="mod">
          <ac:chgData name="GATLIN, PATRICK N. (MSFC-ST11)" userId="7a5ad518-d351-4872-b559-55f3963fa3a0" providerId="ADAL" clId="{8187A70C-73C4-4E56-9AA4-89D0D1405962}" dt="2021-09-15T22:07:41.231" v="4540"/>
          <ac:spMkLst>
            <pc:docMk/>
            <pc:sldMk cId="3649510291" sldId="275"/>
            <ac:spMk id="36" creationId="{4598AB15-F4EC-49D8-B2A0-5FEB0ECC9809}"/>
          </ac:spMkLst>
        </pc:spChg>
        <pc:spChg chg="mod">
          <ac:chgData name="GATLIN, PATRICK N. (MSFC-ST11)" userId="7a5ad518-d351-4872-b559-55f3963fa3a0" providerId="ADAL" clId="{8187A70C-73C4-4E56-9AA4-89D0D1405962}" dt="2021-09-15T22:07:41.231" v="4540"/>
          <ac:spMkLst>
            <pc:docMk/>
            <pc:sldMk cId="3649510291" sldId="275"/>
            <ac:spMk id="37" creationId="{6A9E2599-77FD-42B4-AF8D-93EBB9F0E9D5}"/>
          </ac:spMkLst>
        </pc:spChg>
        <pc:spChg chg="mod">
          <ac:chgData name="GATLIN, PATRICK N. (MSFC-ST11)" userId="7a5ad518-d351-4872-b559-55f3963fa3a0" providerId="ADAL" clId="{8187A70C-73C4-4E56-9AA4-89D0D1405962}" dt="2021-09-15T22:07:41.231" v="4540"/>
          <ac:spMkLst>
            <pc:docMk/>
            <pc:sldMk cId="3649510291" sldId="275"/>
            <ac:spMk id="38" creationId="{740C02FF-A62D-4C09-B737-BA50BE1479EE}"/>
          </ac:spMkLst>
        </pc:spChg>
        <pc:spChg chg="mod">
          <ac:chgData name="GATLIN, PATRICK N. (MSFC-ST11)" userId="7a5ad518-d351-4872-b559-55f3963fa3a0" providerId="ADAL" clId="{8187A70C-73C4-4E56-9AA4-89D0D1405962}" dt="2021-09-15T22:07:41.231" v="4540"/>
          <ac:spMkLst>
            <pc:docMk/>
            <pc:sldMk cId="3649510291" sldId="275"/>
            <ac:spMk id="39" creationId="{2D54CF01-1738-4B22-B73A-4E52BCE763DD}"/>
          </ac:spMkLst>
        </pc:spChg>
        <pc:spChg chg="mod">
          <ac:chgData name="GATLIN, PATRICK N. (MSFC-ST11)" userId="7a5ad518-d351-4872-b559-55f3963fa3a0" providerId="ADAL" clId="{8187A70C-73C4-4E56-9AA4-89D0D1405962}" dt="2021-09-15T22:07:41.231" v="4540"/>
          <ac:spMkLst>
            <pc:docMk/>
            <pc:sldMk cId="3649510291" sldId="275"/>
            <ac:spMk id="40" creationId="{EA1DA269-AD98-4CCA-8A30-B328689239FB}"/>
          </ac:spMkLst>
        </pc:spChg>
        <pc:spChg chg="mod">
          <ac:chgData name="GATLIN, PATRICK N. (MSFC-ST11)" userId="7a5ad518-d351-4872-b559-55f3963fa3a0" providerId="ADAL" clId="{8187A70C-73C4-4E56-9AA4-89D0D1405962}" dt="2021-09-15T22:07:41.231" v="4540"/>
          <ac:spMkLst>
            <pc:docMk/>
            <pc:sldMk cId="3649510291" sldId="275"/>
            <ac:spMk id="41" creationId="{3D2ED910-214E-4791-A2BC-1CAFC505FBB4}"/>
          </ac:spMkLst>
        </pc:spChg>
        <pc:spChg chg="mod">
          <ac:chgData name="GATLIN, PATRICK N. (MSFC-ST11)" userId="7a5ad518-d351-4872-b559-55f3963fa3a0" providerId="ADAL" clId="{8187A70C-73C4-4E56-9AA4-89D0D1405962}" dt="2021-09-15T22:07:41.231" v="4540"/>
          <ac:spMkLst>
            <pc:docMk/>
            <pc:sldMk cId="3649510291" sldId="275"/>
            <ac:spMk id="42" creationId="{BDB22CFD-81DD-4847-B9A5-6670DC2DC5DB}"/>
          </ac:spMkLst>
        </pc:spChg>
        <pc:spChg chg="mod">
          <ac:chgData name="GATLIN, PATRICK N. (MSFC-ST11)" userId="7a5ad518-d351-4872-b559-55f3963fa3a0" providerId="ADAL" clId="{8187A70C-73C4-4E56-9AA4-89D0D1405962}" dt="2021-09-15T22:07:41.231" v="4540"/>
          <ac:spMkLst>
            <pc:docMk/>
            <pc:sldMk cId="3649510291" sldId="275"/>
            <ac:spMk id="43" creationId="{6C3DD732-3350-4996-8269-68F8B1139BFB}"/>
          </ac:spMkLst>
        </pc:spChg>
        <pc:spChg chg="mod">
          <ac:chgData name="GATLIN, PATRICK N. (MSFC-ST11)" userId="7a5ad518-d351-4872-b559-55f3963fa3a0" providerId="ADAL" clId="{8187A70C-73C4-4E56-9AA4-89D0D1405962}" dt="2021-09-15T22:07:41.231" v="4540"/>
          <ac:spMkLst>
            <pc:docMk/>
            <pc:sldMk cId="3649510291" sldId="275"/>
            <ac:spMk id="44" creationId="{A6AE6BF0-45C6-4194-9FE3-D568E6CFA2DE}"/>
          </ac:spMkLst>
        </pc:spChg>
        <pc:spChg chg="add del mod">
          <ac:chgData name="GATLIN, PATRICK N. (MSFC-ST11)" userId="7a5ad518-d351-4872-b559-55f3963fa3a0" providerId="ADAL" clId="{8187A70C-73C4-4E56-9AA4-89D0D1405962}" dt="2021-09-15T22:09:25.591" v="4548"/>
          <ac:spMkLst>
            <pc:docMk/>
            <pc:sldMk cId="3649510291" sldId="275"/>
            <ac:spMk id="46" creationId="{6C6619EA-7BC5-4619-B0B3-C74B8C62E7BB}"/>
          </ac:spMkLst>
        </pc:spChg>
        <pc:spChg chg="add del mod">
          <ac:chgData name="GATLIN, PATRICK N. (MSFC-ST11)" userId="7a5ad518-d351-4872-b559-55f3963fa3a0" providerId="ADAL" clId="{8187A70C-73C4-4E56-9AA4-89D0D1405962}" dt="2021-09-15T22:09:25.591" v="4548"/>
          <ac:spMkLst>
            <pc:docMk/>
            <pc:sldMk cId="3649510291" sldId="275"/>
            <ac:spMk id="47" creationId="{AB6A8BFC-C648-416D-A699-DC564F3426D0}"/>
          </ac:spMkLst>
        </pc:spChg>
        <pc:spChg chg="add del mod">
          <ac:chgData name="GATLIN, PATRICK N. (MSFC-ST11)" userId="7a5ad518-d351-4872-b559-55f3963fa3a0" providerId="ADAL" clId="{8187A70C-73C4-4E56-9AA4-89D0D1405962}" dt="2021-09-15T22:09:25.591" v="4548"/>
          <ac:spMkLst>
            <pc:docMk/>
            <pc:sldMk cId="3649510291" sldId="275"/>
            <ac:spMk id="49" creationId="{80586C8F-BE0A-4093-AE1A-A28107D6D890}"/>
          </ac:spMkLst>
        </pc:spChg>
        <pc:spChg chg="add del mod">
          <ac:chgData name="GATLIN, PATRICK N. (MSFC-ST11)" userId="7a5ad518-d351-4872-b559-55f3963fa3a0" providerId="ADAL" clId="{8187A70C-73C4-4E56-9AA4-89D0D1405962}" dt="2021-09-15T22:09:25.591" v="4548"/>
          <ac:spMkLst>
            <pc:docMk/>
            <pc:sldMk cId="3649510291" sldId="275"/>
            <ac:spMk id="51" creationId="{762BE423-CC57-4F82-B5E1-7DE62DB6D728}"/>
          </ac:spMkLst>
        </pc:spChg>
        <pc:spChg chg="add del mod">
          <ac:chgData name="GATLIN, PATRICK N. (MSFC-ST11)" userId="7a5ad518-d351-4872-b559-55f3963fa3a0" providerId="ADAL" clId="{8187A70C-73C4-4E56-9AA4-89D0D1405962}" dt="2021-09-15T22:09:25.591" v="4548"/>
          <ac:spMkLst>
            <pc:docMk/>
            <pc:sldMk cId="3649510291" sldId="275"/>
            <ac:spMk id="53" creationId="{AB5C3D8C-0E81-4CAD-BE35-47651F5F56B4}"/>
          </ac:spMkLst>
        </pc:spChg>
        <pc:spChg chg="add del mod">
          <ac:chgData name="GATLIN, PATRICK N. (MSFC-ST11)" userId="7a5ad518-d351-4872-b559-55f3963fa3a0" providerId="ADAL" clId="{8187A70C-73C4-4E56-9AA4-89D0D1405962}" dt="2021-09-15T22:09:25.591" v="4548"/>
          <ac:spMkLst>
            <pc:docMk/>
            <pc:sldMk cId="3649510291" sldId="275"/>
            <ac:spMk id="55" creationId="{2B2CE46A-58E7-4D69-B610-84466A5D88F8}"/>
          </ac:spMkLst>
        </pc:spChg>
        <pc:spChg chg="add del mod">
          <ac:chgData name="GATLIN, PATRICK N. (MSFC-ST11)" userId="7a5ad518-d351-4872-b559-55f3963fa3a0" providerId="ADAL" clId="{8187A70C-73C4-4E56-9AA4-89D0D1405962}" dt="2021-09-15T22:09:25.591" v="4548"/>
          <ac:spMkLst>
            <pc:docMk/>
            <pc:sldMk cId="3649510291" sldId="275"/>
            <ac:spMk id="57" creationId="{8A665174-922E-48D4-80F3-FDC821A7E851}"/>
          </ac:spMkLst>
        </pc:spChg>
        <pc:spChg chg="add del mod">
          <ac:chgData name="GATLIN, PATRICK N. (MSFC-ST11)" userId="7a5ad518-d351-4872-b559-55f3963fa3a0" providerId="ADAL" clId="{8187A70C-73C4-4E56-9AA4-89D0D1405962}" dt="2021-09-15T22:09:25.591" v="4548"/>
          <ac:spMkLst>
            <pc:docMk/>
            <pc:sldMk cId="3649510291" sldId="275"/>
            <ac:spMk id="59" creationId="{A879256E-6E24-4079-819F-2A16B3BB28FB}"/>
          </ac:spMkLst>
        </pc:spChg>
        <pc:spChg chg="add del mod">
          <ac:chgData name="GATLIN, PATRICK N. (MSFC-ST11)" userId="7a5ad518-d351-4872-b559-55f3963fa3a0" providerId="ADAL" clId="{8187A70C-73C4-4E56-9AA4-89D0D1405962}" dt="2021-09-15T22:09:25.591" v="4548"/>
          <ac:spMkLst>
            <pc:docMk/>
            <pc:sldMk cId="3649510291" sldId="275"/>
            <ac:spMk id="60" creationId="{2737B1F1-545B-424B-B55F-BE1A65F56BA1}"/>
          </ac:spMkLst>
        </pc:spChg>
        <pc:spChg chg="add del mod">
          <ac:chgData name="GATLIN, PATRICK N. (MSFC-ST11)" userId="7a5ad518-d351-4872-b559-55f3963fa3a0" providerId="ADAL" clId="{8187A70C-73C4-4E56-9AA4-89D0D1405962}" dt="2021-09-15T22:09:25.591" v="4548"/>
          <ac:spMkLst>
            <pc:docMk/>
            <pc:sldMk cId="3649510291" sldId="275"/>
            <ac:spMk id="61" creationId="{B0C13ADA-BA80-4FAC-931A-89D3A77E2FBA}"/>
          </ac:spMkLst>
        </pc:spChg>
        <pc:spChg chg="add del mod">
          <ac:chgData name="GATLIN, PATRICK N. (MSFC-ST11)" userId="7a5ad518-d351-4872-b559-55f3963fa3a0" providerId="ADAL" clId="{8187A70C-73C4-4E56-9AA4-89D0D1405962}" dt="2021-09-15T22:09:25.591" v="4548"/>
          <ac:spMkLst>
            <pc:docMk/>
            <pc:sldMk cId="3649510291" sldId="275"/>
            <ac:spMk id="62" creationId="{62FBA4AA-7960-4FE8-B80E-0E09B91D5EE2}"/>
          </ac:spMkLst>
        </pc:spChg>
        <pc:spChg chg="add del mod">
          <ac:chgData name="GATLIN, PATRICK N. (MSFC-ST11)" userId="7a5ad518-d351-4872-b559-55f3963fa3a0" providerId="ADAL" clId="{8187A70C-73C4-4E56-9AA4-89D0D1405962}" dt="2021-09-15T22:09:25.591" v="4548"/>
          <ac:spMkLst>
            <pc:docMk/>
            <pc:sldMk cId="3649510291" sldId="275"/>
            <ac:spMk id="63" creationId="{D5181133-F254-4243-9D80-06373F51D9E1}"/>
          </ac:spMkLst>
        </pc:spChg>
        <pc:spChg chg="add del mod">
          <ac:chgData name="GATLIN, PATRICK N. (MSFC-ST11)" userId="7a5ad518-d351-4872-b559-55f3963fa3a0" providerId="ADAL" clId="{8187A70C-73C4-4E56-9AA4-89D0D1405962}" dt="2021-09-15T22:09:25.591" v="4548"/>
          <ac:spMkLst>
            <pc:docMk/>
            <pc:sldMk cId="3649510291" sldId="275"/>
            <ac:spMk id="64" creationId="{3B34C4DE-55ED-4A15-BACA-6C3E8A4E6CB8}"/>
          </ac:spMkLst>
        </pc:spChg>
        <pc:spChg chg="add del mod">
          <ac:chgData name="GATLIN, PATRICK N. (MSFC-ST11)" userId="7a5ad518-d351-4872-b559-55f3963fa3a0" providerId="ADAL" clId="{8187A70C-73C4-4E56-9AA4-89D0D1405962}" dt="2021-09-15T22:12:26.053" v="4579"/>
          <ac:spMkLst>
            <pc:docMk/>
            <pc:sldMk cId="3649510291" sldId="275"/>
            <ac:spMk id="66" creationId="{D801C3FB-6E56-4427-8E8D-38763A5EC240}"/>
          </ac:spMkLst>
        </pc:spChg>
        <pc:spChg chg="add del mod">
          <ac:chgData name="GATLIN, PATRICK N. (MSFC-ST11)" userId="7a5ad518-d351-4872-b559-55f3963fa3a0" providerId="ADAL" clId="{8187A70C-73C4-4E56-9AA4-89D0D1405962}" dt="2021-09-15T22:12:26.053" v="4579"/>
          <ac:spMkLst>
            <pc:docMk/>
            <pc:sldMk cId="3649510291" sldId="275"/>
            <ac:spMk id="67" creationId="{AA670515-1B46-4591-91EA-423354E73736}"/>
          </ac:spMkLst>
        </pc:spChg>
        <pc:spChg chg="mod">
          <ac:chgData name="GATLIN, PATRICK N. (MSFC-ST11)" userId="7a5ad518-d351-4872-b559-55f3963fa3a0" providerId="ADAL" clId="{8187A70C-73C4-4E56-9AA4-89D0D1405962}" dt="2021-09-15T22:12:23.745" v="4578"/>
          <ac:spMkLst>
            <pc:docMk/>
            <pc:sldMk cId="3649510291" sldId="275"/>
            <ac:spMk id="69" creationId="{852A4C08-BFA4-4585-85FF-0B337FA309C4}"/>
          </ac:spMkLst>
        </pc:spChg>
        <pc:spChg chg="mod">
          <ac:chgData name="GATLIN, PATRICK N. (MSFC-ST11)" userId="7a5ad518-d351-4872-b559-55f3963fa3a0" providerId="ADAL" clId="{8187A70C-73C4-4E56-9AA4-89D0D1405962}" dt="2021-09-15T22:12:23.745" v="4578"/>
          <ac:spMkLst>
            <pc:docMk/>
            <pc:sldMk cId="3649510291" sldId="275"/>
            <ac:spMk id="70" creationId="{B7FE8621-9175-4BA0-A2F1-B357A26A2BDB}"/>
          </ac:spMkLst>
        </pc:spChg>
        <pc:spChg chg="mod">
          <ac:chgData name="GATLIN, PATRICK N. (MSFC-ST11)" userId="7a5ad518-d351-4872-b559-55f3963fa3a0" providerId="ADAL" clId="{8187A70C-73C4-4E56-9AA4-89D0D1405962}" dt="2021-09-15T22:12:23.745" v="4578"/>
          <ac:spMkLst>
            <pc:docMk/>
            <pc:sldMk cId="3649510291" sldId="275"/>
            <ac:spMk id="71" creationId="{376AB315-CE6C-4BA0-ABB0-094BB8BDE617}"/>
          </ac:spMkLst>
        </pc:spChg>
        <pc:spChg chg="mod">
          <ac:chgData name="GATLIN, PATRICK N. (MSFC-ST11)" userId="7a5ad518-d351-4872-b559-55f3963fa3a0" providerId="ADAL" clId="{8187A70C-73C4-4E56-9AA4-89D0D1405962}" dt="2021-09-15T22:12:23.745" v="4578"/>
          <ac:spMkLst>
            <pc:docMk/>
            <pc:sldMk cId="3649510291" sldId="275"/>
            <ac:spMk id="72" creationId="{10C1DA70-54DE-427F-81FB-7395D48CC225}"/>
          </ac:spMkLst>
        </pc:spChg>
        <pc:spChg chg="mod">
          <ac:chgData name="GATLIN, PATRICK N. (MSFC-ST11)" userId="7a5ad518-d351-4872-b559-55f3963fa3a0" providerId="ADAL" clId="{8187A70C-73C4-4E56-9AA4-89D0D1405962}" dt="2021-09-15T22:12:23.745" v="4578"/>
          <ac:spMkLst>
            <pc:docMk/>
            <pc:sldMk cId="3649510291" sldId="275"/>
            <ac:spMk id="73" creationId="{E8300AB6-2EA3-4A38-9661-3F1D80A541EA}"/>
          </ac:spMkLst>
        </pc:spChg>
        <pc:spChg chg="mod">
          <ac:chgData name="GATLIN, PATRICK N. (MSFC-ST11)" userId="7a5ad518-d351-4872-b559-55f3963fa3a0" providerId="ADAL" clId="{8187A70C-73C4-4E56-9AA4-89D0D1405962}" dt="2021-09-15T22:12:23.745" v="4578"/>
          <ac:spMkLst>
            <pc:docMk/>
            <pc:sldMk cId="3649510291" sldId="275"/>
            <ac:spMk id="74" creationId="{A632C55D-38A8-4921-8981-7176615B6907}"/>
          </ac:spMkLst>
        </pc:spChg>
        <pc:spChg chg="mod">
          <ac:chgData name="GATLIN, PATRICK N. (MSFC-ST11)" userId="7a5ad518-d351-4872-b559-55f3963fa3a0" providerId="ADAL" clId="{8187A70C-73C4-4E56-9AA4-89D0D1405962}" dt="2021-09-15T22:12:23.745" v="4578"/>
          <ac:spMkLst>
            <pc:docMk/>
            <pc:sldMk cId="3649510291" sldId="275"/>
            <ac:spMk id="75" creationId="{A2906E68-C174-45D2-BD68-1A8D61BAE8BB}"/>
          </ac:spMkLst>
        </pc:spChg>
        <pc:spChg chg="mod">
          <ac:chgData name="GATLIN, PATRICK N. (MSFC-ST11)" userId="7a5ad518-d351-4872-b559-55f3963fa3a0" providerId="ADAL" clId="{8187A70C-73C4-4E56-9AA4-89D0D1405962}" dt="2021-09-15T22:12:23.745" v="4578"/>
          <ac:spMkLst>
            <pc:docMk/>
            <pc:sldMk cId="3649510291" sldId="275"/>
            <ac:spMk id="77" creationId="{E1BB3641-3074-43CB-89A3-8729782E7445}"/>
          </ac:spMkLst>
        </pc:spChg>
        <pc:spChg chg="mod">
          <ac:chgData name="GATLIN, PATRICK N. (MSFC-ST11)" userId="7a5ad518-d351-4872-b559-55f3963fa3a0" providerId="ADAL" clId="{8187A70C-73C4-4E56-9AA4-89D0D1405962}" dt="2021-09-15T22:12:23.745" v="4578"/>
          <ac:spMkLst>
            <pc:docMk/>
            <pc:sldMk cId="3649510291" sldId="275"/>
            <ac:spMk id="80" creationId="{99CDE56C-2D63-489A-BCC7-06B6883EA87F}"/>
          </ac:spMkLst>
        </pc:spChg>
        <pc:spChg chg="mod">
          <ac:chgData name="GATLIN, PATRICK N. (MSFC-ST11)" userId="7a5ad518-d351-4872-b559-55f3963fa3a0" providerId="ADAL" clId="{8187A70C-73C4-4E56-9AA4-89D0D1405962}" dt="2021-09-15T22:12:23.745" v="4578"/>
          <ac:spMkLst>
            <pc:docMk/>
            <pc:sldMk cId="3649510291" sldId="275"/>
            <ac:spMk id="81" creationId="{86394B49-22E5-4010-9421-88F4615482BB}"/>
          </ac:spMkLst>
        </pc:spChg>
        <pc:spChg chg="mod">
          <ac:chgData name="GATLIN, PATRICK N. (MSFC-ST11)" userId="7a5ad518-d351-4872-b559-55f3963fa3a0" providerId="ADAL" clId="{8187A70C-73C4-4E56-9AA4-89D0D1405962}" dt="2021-09-15T22:12:23.745" v="4578"/>
          <ac:spMkLst>
            <pc:docMk/>
            <pc:sldMk cId="3649510291" sldId="275"/>
            <ac:spMk id="82" creationId="{6999FC8B-2C25-4058-A783-50F5D6EA3AC5}"/>
          </ac:spMkLst>
        </pc:spChg>
        <pc:spChg chg="mod">
          <ac:chgData name="GATLIN, PATRICK N. (MSFC-ST11)" userId="7a5ad518-d351-4872-b559-55f3963fa3a0" providerId="ADAL" clId="{8187A70C-73C4-4E56-9AA4-89D0D1405962}" dt="2021-09-15T22:12:23.745" v="4578"/>
          <ac:spMkLst>
            <pc:docMk/>
            <pc:sldMk cId="3649510291" sldId="275"/>
            <ac:spMk id="83" creationId="{06AD35E0-E4CC-4725-BC33-5A63B32303B9}"/>
          </ac:spMkLst>
        </pc:spChg>
        <pc:spChg chg="mod">
          <ac:chgData name="GATLIN, PATRICK N. (MSFC-ST11)" userId="7a5ad518-d351-4872-b559-55f3963fa3a0" providerId="ADAL" clId="{8187A70C-73C4-4E56-9AA4-89D0D1405962}" dt="2021-09-15T22:12:23.745" v="4578"/>
          <ac:spMkLst>
            <pc:docMk/>
            <pc:sldMk cId="3649510291" sldId="275"/>
            <ac:spMk id="84" creationId="{4233DBED-099D-4ACD-8372-37FAF5C4ED21}"/>
          </ac:spMkLst>
        </pc:spChg>
        <pc:spChg chg="mod">
          <ac:chgData name="GATLIN, PATRICK N. (MSFC-ST11)" userId="7a5ad518-d351-4872-b559-55f3963fa3a0" providerId="ADAL" clId="{8187A70C-73C4-4E56-9AA4-89D0D1405962}" dt="2021-09-15T22:12:23.745" v="4578"/>
          <ac:spMkLst>
            <pc:docMk/>
            <pc:sldMk cId="3649510291" sldId="275"/>
            <ac:spMk id="86" creationId="{B0A09BB3-35F1-4FC8-B540-4CD5114AEA17}"/>
          </ac:spMkLst>
        </pc:spChg>
        <pc:spChg chg="mod">
          <ac:chgData name="GATLIN, PATRICK N. (MSFC-ST11)" userId="7a5ad518-d351-4872-b559-55f3963fa3a0" providerId="ADAL" clId="{8187A70C-73C4-4E56-9AA4-89D0D1405962}" dt="2021-09-15T22:12:23.745" v="4578"/>
          <ac:spMkLst>
            <pc:docMk/>
            <pc:sldMk cId="3649510291" sldId="275"/>
            <ac:spMk id="87" creationId="{D2A30A2D-BD3F-4FD0-AA79-88F97B99BAAF}"/>
          </ac:spMkLst>
        </pc:spChg>
        <pc:spChg chg="mod">
          <ac:chgData name="GATLIN, PATRICK N. (MSFC-ST11)" userId="7a5ad518-d351-4872-b559-55f3963fa3a0" providerId="ADAL" clId="{8187A70C-73C4-4E56-9AA4-89D0D1405962}" dt="2021-09-15T22:12:23.745" v="4578"/>
          <ac:spMkLst>
            <pc:docMk/>
            <pc:sldMk cId="3649510291" sldId="275"/>
            <ac:spMk id="88" creationId="{23EC5C2F-243B-49B8-9537-5C50458D9469}"/>
          </ac:spMkLst>
        </pc:spChg>
        <pc:spChg chg="mod">
          <ac:chgData name="GATLIN, PATRICK N. (MSFC-ST11)" userId="7a5ad518-d351-4872-b559-55f3963fa3a0" providerId="ADAL" clId="{8187A70C-73C4-4E56-9AA4-89D0D1405962}" dt="2021-09-15T22:12:23.745" v="4578"/>
          <ac:spMkLst>
            <pc:docMk/>
            <pc:sldMk cId="3649510291" sldId="275"/>
            <ac:spMk id="89" creationId="{B98AF21C-6EFB-4022-ADE1-7330230CB46A}"/>
          </ac:spMkLst>
        </pc:spChg>
        <pc:spChg chg="mod">
          <ac:chgData name="GATLIN, PATRICK N. (MSFC-ST11)" userId="7a5ad518-d351-4872-b559-55f3963fa3a0" providerId="ADAL" clId="{8187A70C-73C4-4E56-9AA4-89D0D1405962}" dt="2021-09-15T22:12:23.745" v="4578"/>
          <ac:spMkLst>
            <pc:docMk/>
            <pc:sldMk cId="3649510291" sldId="275"/>
            <ac:spMk id="90" creationId="{720CD5BE-2409-4CF2-9BBE-A38C0801F495}"/>
          </ac:spMkLst>
        </pc:spChg>
        <pc:spChg chg="mod">
          <ac:chgData name="GATLIN, PATRICK N. (MSFC-ST11)" userId="7a5ad518-d351-4872-b559-55f3963fa3a0" providerId="ADAL" clId="{8187A70C-73C4-4E56-9AA4-89D0D1405962}" dt="2021-09-15T22:12:23.745" v="4578"/>
          <ac:spMkLst>
            <pc:docMk/>
            <pc:sldMk cId="3649510291" sldId="275"/>
            <ac:spMk id="91" creationId="{E881B1E3-9336-425F-9C43-ED0775B85B49}"/>
          </ac:spMkLst>
        </pc:spChg>
        <pc:spChg chg="add mod ord topLvl">
          <ac:chgData name="GATLIN, PATRICK N. (MSFC-ST11)" userId="7a5ad518-d351-4872-b559-55f3963fa3a0" providerId="ADAL" clId="{8187A70C-73C4-4E56-9AA4-89D0D1405962}" dt="2021-09-15T22:53:15.098" v="5275" actId="1076"/>
          <ac:spMkLst>
            <pc:docMk/>
            <pc:sldMk cId="3649510291" sldId="275"/>
            <ac:spMk id="93" creationId="{E3EB6727-4DF3-4D24-88BC-1915433E92FE}"/>
          </ac:spMkLst>
        </pc:spChg>
        <pc:spChg chg="add mod topLvl">
          <ac:chgData name="GATLIN, PATRICK N. (MSFC-ST11)" userId="7a5ad518-d351-4872-b559-55f3963fa3a0" providerId="ADAL" clId="{8187A70C-73C4-4E56-9AA4-89D0D1405962}" dt="2021-09-15T22:53:33.761" v="5277" actId="1076"/>
          <ac:spMkLst>
            <pc:docMk/>
            <pc:sldMk cId="3649510291" sldId="275"/>
            <ac:spMk id="94" creationId="{A3D2834B-8A15-4761-B4C3-8CC1074A7C99}"/>
          </ac:spMkLst>
        </pc:spChg>
        <pc:spChg chg="add del mod">
          <ac:chgData name="GATLIN, PATRICK N. (MSFC-ST11)" userId="7a5ad518-d351-4872-b559-55f3963fa3a0" providerId="ADAL" clId="{8187A70C-73C4-4E56-9AA4-89D0D1405962}" dt="2021-09-15T22:35:27.009" v="4763" actId="478"/>
          <ac:spMkLst>
            <pc:docMk/>
            <pc:sldMk cId="3649510291" sldId="275"/>
            <ac:spMk id="95" creationId="{F7E0B2A8-4881-49A2-AB4D-9A24F01F0CA0}"/>
          </ac:spMkLst>
        </pc:spChg>
        <pc:spChg chg="add del mod ord">
          <ac:chgData name="GATLIN, PATRICK N. (MSFC-ST11)" userId="7a5ad518-d351-4872-b559-55f3963fa3a0" providerId="ADAL" clId="{8187A70C-73C4-4E56-9AA4-89D0D1405962}" dt="2021-09-15T22:15:53.446" v="4646" actId="478"/>
          <ac:spMkLst>
            <pc:docMk/>
            <pc:sldMk cId="3649510291" sldId="275"/>
            <ac:spMk id="96" creationId="{EC3E13D4-7DF9-4E04-9356-6635E1EB05A5}"/>
          </ac:spMkLst>
        </pc:spChg>
        <pc:spChg chg="add del mod ord">
          <ac:chgData name="GATLIN, PATRICK N. (MSFC-ST11)" userId="7a5ad518-d351-4872-b559-55f3963fa3a0" providerId="ADAL" clId="{8187A70C-73C4-4E56-9AA4-89D0D1405962}" dt="2021-09-15T22:16:36.128" v="4650" actId="478"/>
          <ac:spMkLst>
            <pc:docMk/>
            <pc:sldMk cId="3649510291" sldId="275"/>
            <ac:spMk id="97" creationId="{4D00A9BB-3AAF-495F-95A6-26A55BC463F0}"/>
          </ac:spMkLst>
        </pc:spChg>
        <pc:spChg chg="add mod">
          <ac:chgData name="GATLIN, PATRICK N. (MSFC-ST11)" userId="7a5ad518-d351-4872-b559-55f3963fa3a0" providerId="ADAL" clId="{8187A70C-73C4-4E56-9AA4-89D0D1405962}" dt="2021-09-15T22:53:15.098" v="5275" actId="1076"/>
          <ac:spMkLst>
            <pc:docMk/>
            <pc:sldMk cId="3649510291" sldId="275"/>
            <ac:spMk id="102" creationId="{50DC1C2A-9BEF-4595-AC01-CD850C459FD8}"/>
          </ac:spMkLst>
        </pc:spChg>
        <pc:spChg chg="add del mod">
          <ac:chgData name="GATLIN, PATRICK N. (MSFC-ST11)" userId="7a5ad518-d351-4872-b559-55f3963fa3a0" providerId="ADAL" clId="{8187A70C-73C4-4E56-9AA4-89D0D1405962}" dt="2021-09-15T22:48:40.316" v="5137" actId="767"/>
          <ac:spMkLst>
            <pc:docMk/>
            <pc:sldMk cId="3649510291" sldId="275"/>
            <ac:spMk id="103" creationId="{5E787E0E-1383-4D81-99BD-876E4209D417}"/>
          </ac:spMkLst>
        </pc:spChg>
        <pc:spChg chg="add del mod">
          <ac:chgData name="GATLIN, PATRICK N. (MSFC-ST11)" userId="7a5ad518-d351-4872-b559-55f3963fa3a0" providerId="ADAL" clId="{8187A70C-73C4-4E56-9AA4-89D0D1405962}" dt="2021-09-15T22:48:46.717" v="5139"/>
          <ac:spMkLst>
            <pc:docMk/>
            <pc:sldMk cId="3649510291" sldId="275"/>
            <ac:spMk id="104" creationId="{CF98F707-7E32-477F-AFB9-BB08C943EA57}"/>
          </ac:spMkLst>
        </pc:spChg>
        <pc:spChg chg="add mod topLvl">
          <ac:chgData name="GATLIN, PATRICK N. (MSFC-ST11)" userId="7a5ad518-d351-4872-b559-55f3963fa3a0" providerId="ADAL" clId="{8187A70C-73C4-4E56-9AA4-89D0D1405962}" dt="2021-09-15T22:53:17.240" v="5276" actId="1076"/>
          <ac:spMkLst>
            <pc:docMk/>
            <pc:sldMk cId="3649510291" sldId="275"/>
            <ac:spMk id="113" creationId="{6AB75C5D-D42F-423E-9B62-BCC3E82863EA}"/>
          </ac:spMkLst>
        </pc:spChg>
        <pc:spChg chg="mod">
          <ac:chgData name="GATLIN, PATRICK N. (MSFC-ST11)" userId="7a5ad518-d351-4872-b559-55f3963fa3a0" providerId="ADAL" clId="{8187A70C-73C4-4E56-9AA4-89D0D1405962}" dt="2021-09-15T22:36:05.106" v="4773" actId="571"/>
          <ac:spMkLst>
            <pc:docMk/>
            <pc:sldMk cId="3649510291" sldId="275"/>
            <ac:spMk id="122" creationId="{A6A4CB24-D09B-4BD1-91B1-696F7D2DDBD1}"/>
          </ac:spMkLst>
        </pc:spChg>
        <pc:spChg chg="add mod">
          <ac:chgData name="GATLIN, PATRICK N. (MSFC-ST11)" userId="7a5ad518-d351-4872-b559-55f3963fa3a0" providerId="ADAL" clId="{8187A70C-73C4-4E56-9AA4-89D0D1405962}" dt="2021-09-15T22:53:17.240" v="5276" actId="1076"/>
          <ac:spMkLst>
            <pc:docMk/>
            <pc:sldMk cId="3649510291" sldId="275"/>
            <ac:spMk id="126" creationId="{C1525C59-6C7B-412B-9C03-8548927166FA}"/>
          </ac:spMkLst>
        </pc:spChg>
        <pc:spChg chg="add mod">
          <ac:chgData name="GATLIN, PATRICK N. (MSFC-ST11)" userId="7a5ad518-d351-4872-b559-55f3963fa3a0" providerId="ADAL" clId="{8187A70C-73C4-4E56-9AA4-89D0D1405962}" dt="2021-09-15T22:53:33.761" v="5277" actId="1076"/>
          <ac:spMkLst>
            <pc:docMk/>
            <pc:sldMk cId="3649510291" sldId="275"/>
            <ac:spMk id="127" creationId="{C4B5DEEB-344D-45DC-BCE1-5A1C8D051F32}"/>
          </ac:spMkLst>
        </pc:spChg>
        <pc:grpChg chg="add del mod">
          <ac:chgData name="GATLIN, PATRICK N. (MSFC-ST11)" userId="7a5ad518-d351-4872-b559-55f3963fa3a0" providerId="ADAL" clId="{8187A70C-73C4-4E56-9AA4-89D0D1405962}" dt="2021-09-15T22:07:28.455" v="4537"/>
          <ac:grpSpMkLst>
            <pc:docMk/>
            <pc:sldMk cId="3649510291" sldId="275"/>
            <ac:grpSpMk id="4" creationId="{7E55057B-7A1C-4B67-B630-DE1FC0254332}"/>
          </ac:grpSpMkLst>
        </pc:grpChg>
        <pc:grpChg chg="add del mod">
          <ac:chgData name="GATLIN, PATRICK N. (MSFC-ST11)" userId="7a5ad518-d351-4872-b559-55f3963fa3a0" providerId="ADAL" clId="{8187A70C-73C4-4E56-9AA4-89D0D1405962}" dt="2021-09-15T22:07:52.432" v="4541"/>
          <ac:grpSpMkLst>
            <pc:docMk/>
            <pc:sldMk cId="3649510291" sldId="275"/>
            <ac:grpSpMk id="25" creationId="{318142D1-7504-4F44-A06B-FF6B407FD85D}"/>
          </ac:grpSpMkLst>
        </pc:grpChg>
        <pc:grpChg chg="add del mod">
          <ac:chgData name="GATLIN, PATRICK N. (MSFC-ST11)" userId="7a5ad518-d351-4872-b559-55f3963fa3a0" providerId="ADAL" clId="{8187A70C-73C4-4E56-9AA4-89D0D1405962}" dt="2021-09-15T22:12:26.053" v="4579"/>
          <ac:grpSpMkLst>
            <pc:docMk/>
            <pc:sldMk cId="3649510291" sldId="275"/>
            <ac:grpSpMk id="68" creationId="{FBDE1EC3-59FD-496F-BE73-EFC195E5C7C4}"/>
          </ac:grpSpMkLst>
        </pc:grpChg>
        <pc:grpChg chg="add del mod">
          <ac:chgData name="GATLIN, PATRICK N. (MSFC-ST11)" userId="7a5ad518-d351-4872-b559-55f3963fa3a0" providerId="ADAL" clId="{8187A70C-73C4-4E56-9AA4-89D0D1405962}" dt="2021-09-15T22:51:11.731" v="5245" actId="165"/>
          <ac:grpSpMkLst>
            <pc:docMk/>
            <pc:sldMk cId="3649510291" sldId="275"/>
            <ac:grpSpMk id="98" creationId="{148BF3B0-6B10-41E7-B0B7-3EDD9462793C}"/>
          </ac:grpSpMkLst>
        </pc:grpChg>
        <pc:grpChg chg="add del mod">
          <ac:chgData name="GATLIN, PATRICK N. (MSFC-ST11)" userId="7a5ad518-d351-4872-b559-55f3963fa3a0" providerId="ADAL" clId="{8187A70C-73C4-4E56-9AA4-89D0D1405962}" dt="2021-09-15T22:52:07.099" v="5260" actId="165"/>
          <ac:grpSpMkLst>
            <pc:docMk/>
            <pc:sldMk cId="3649510291" sldId="275"/>
            <ac:grpSpMk id="99" creationId="{4E704A16-DE9C-4C8F-B446-003013F0D3ED}"/>
          </ac:grpSpMkLst>
        </pc:grpChg>
        <pc:grpChg chg="add del mod">
          <ac:chgData name="GATLIN, PATRICK N. (MSFC-ST11)" userId="7a5ad518-d351-4872-b559-55f3963fa3a0" providerId="ADAL" clId="{8187A70C-73C4-4E56-9AA4-89D0D1405962}" dt="2021-09-15T22:32:49.609" v="4752" actId="165"/>
          <ac:grpSpMkLst>
            <pc:docMk/>
            <pc:sldMk cId="3649510291" sldId="275"/>
            <ac:grpSpMk id="100" creationId="{F0CC9BE0-F8CF-4A23-A6E3-A25A7A4B6C6C}"/>
          </ac:grpSpMkLst>
        </pc:grpChg>
        <pc:grpChg chg="add del mod">
          <ac:chgData name="GATLIN, PATRICK N. (MSFC-ST11)" userId="7a5ad518-d351-4872-b559-55f3963fa3a0" providerId="ADAL" clId="{8187A70C-73C4-4E56-9AA4-89D0D1405962}" dt="2021-09-15T22:51:28.284" v="5249" actId="165"/>
          <ac:grpSpMkLst>
            <pc:docMk/>
            <pc:sldMk cId="3649510291" sldId="275"/>
            <ac:grpSpMk id="101" creationId="{E84728BE-FB61-48C7-8C05-33A9E0619F3C}"/>
          </ac:grpSpMkLst>
        </pc:grpChg>
        <pc:grpChg chg="add mod">
          <ac:chgData name="GATLIN, PATRICK N. (MSFC-ST11)" userId="7a5ad518-d351-4872-b559-55f3963fa3a0" providerId="ADAL" clId="{8187A70C-73C4-4E56-9AA4-89D0D1405962}" dt="2021-09-15T22:53:33.761" v="5277" actId="1076"/>
          <ac:grpSpMkLst>
            <pc:docMk/>
            <pc:sldMk cId="3649510291" sldId="275"/>
            <ac:grpSpMk id="108" creationId="{703F4006-7867-4246-B644-930964B8AF86}"/>
          </ac:grpSpMkLst>
        </pc:grpChg>
        <pc:grpChg chg="add mod">
          <ac:chgData name="GATLIN, PATRICK N. (MSFC-ST11)" userId="7a5ad518-d351-4872-b559-55f3963fa3a0" providerId="ADAL" clId="{8187A70C-73C4-4E56-9AA4-89D0D1405962}" dt="2021-09-15T22:53:15.098" v="5275" actId="1076"/>
          <ac:grpSpMkLst>
            <pc:docMk/>
            <pc:sldMk cId="3649510291" sldId="275"/>
            <ac:grpSpMk id="109" creationId="{1B54FB65-91A3-4D55-A2DE-958B8334B290}"/>
          </ac:grpSpMkLst>
        </pc:grpChg>
        <pc:grpChg chg="add mod">
          <ac:chgData name="GATLIN, PATRICK N. (MSFC-ST11)" userId="7a5ad518-d351-4872-b559-55f3963fa3a0" providerId="ADAL" clId="{8187A70C-73C4-4E56-9AA4-89D0D1405962}" dt="2021-09-15T22:53:17.240" v="5276" actId="1076"/>
          <ac:grpSpMkLst>
            <pc:docMk/>
            <pc:sldMk cId="3649510291" sldId="275"/>
            <ac:grpSpMk id="110" creationId="{DA973B79-9E3D-408E-913A-28FAF33C7183}"/>
          </ac:grpSpMkLst>
        </pc:grpChg>
        <pc:grpChg chg="add mod">
          <ac:chgData name="GATLIN, PATRICK N. (MSFC-ST11)" userId="7a5ad518-d351-4872-b559-55f3963fa3a0" providerId="ADAL" clId="{8187A70C-73C4-4E56-9AA4-89D0D1405962}" dt="2021-09-15T22:36:05.106" v="4773" actId="571"/>
          <ac:grpSpMkLst>
            <pc:docMk/>
            <pc:sldMk cId="3649510291" sldId="275"/>
            <ac:grpSpMk id="120" creationId="{962233D6-CD1B-4AB0-ADFB-2251F87440D4}"/>
          </ac:grpSpMkLst>
        </pc:grpChg>
        <pc:graphicFrameChg chg="add mod modGraphic">
          <ac:chgData name="GATLIN, PATRICK N. (MSFC-ST11)" userId="7a5ad518-d351-4872-b559-55f3963fa3a0" providerId="ADAL" clId="{8187A70C-73C4-4E56-9AA4-89D0D1405962}" dt="2021-09-15T22:53:10.635" v="5274" actId="1076"/>
          <ac:graphicFrameMkLst>
            <pc:docMk/>
            <pc:sldMk cId="3649510291" sldId="275"/>
            <ac:graphicFrameMk id="105" creationId="{2599236C-ED74-4CAE-A090-37C246164753}"/>
          </ac:graphicFrameMkLst>
        </pc:graphicFrameChg>
        <pc:graphicFrameChg chg="add mod">
          <ac:chgData name="GATLIN, PATRICK N. (MSFC-ST11)" userId="7a5ad518-d351-4872-b559-55f3963fa3a0" providerId="ADAL" clId="{8187A70C-73C4-4E56-9AA4-89D0D1405962}" dt="2021-09-15T22:49:31.549" v="5144"/>
          <ac:graphicFrameMkLst>
            <pc:docMk/>
            <pc:sldMk cId="3649510291" sldId="275"/>
            <ac:graphicFrameMk id="131" creationId="{18FD83F3-77BB-4B73-93A7-9BD0C6AEF9E3}"/>
          </ac:graphicFrameMkLst>
        </pc:graphicFrameChg>
        <pc:picChg chg="add del">
          <ac:chgData name="GATLIN, PATRICK N. (MSFC-ST11)" userId="7a5ad518-d351-4872-b559-55f3963fa3a0" providerId="ADAL" clId="{8187A70C-73C4-4E56-9AA4-89D0D1405962}" dt="2021-09-15T22:07:40.266" v="4539"/>
          <ac:picMkLst>
            <pc:docMk/>
            <pc:sldMk cId="3649510291" sldId="275"/>
            <ac:picMk id="24" creationId="{51EAB3D6-41C8-451A-A6B0-DD0BBDC4F86B}"/>
          </ac:picMkLst>
        </pc:picChg>
        <pc:picChg chg="add del mod">
          <ac:chgData name="GATLIN, PATRICK N. (MSFC-ST11)" userId="7a5ad518-d351-4872-b559-55f3963fa3a0" providerId="ADAL" clId="{8187A70C-73C4-4E56-9AA4-89D0D1405962}" dt="2021-09-15T22:18:40.924" v="4652" actId="478"/>
          <ac:picMkLst>
            <pc:docMk/>
            <pc:sldMk cId="3649510291" sldId="275"/>
            <ac:picMk id="45" creationId="{BF16AC33-EE50-4A06-AEB0-F2AF275ACF5D}"/>
          </ac:picMkLst>
        </pc:picChg>
        <pc:picChg chg="add del mod">
          <ac:chgData name="GATLIN, PATRICK N. (MSFC-ST11)" userId="7a5ad518-d351-4872-b559-55f3963fa3a0" providerId="ADAL" clId="{8187A70C-73C4-4E56-9AA4-89D0D1405962}" dt="2021-09-15T22:18:40.924" v="4652" actId="478"/>
          <ac:picMkLst>
            <pc:docMk/>
            <pc:sldMk cId="3649510291" sldId="275"/>
            <ac:picMk id="65" creationId="{DA9FAADB-9243-4FB4-8C3E-EE6AD7E95DEC}"/>
          </ac:picMkLst>
        </pc:picChg>
        <pc:picChg chg="add del mod">
          <ac:chgData name="GATLIN, PATRICK N. (MSFC-ST11)" userId="7a5ad518-d351-4872-b559-55f3963fa3a0" providerId="ADAL" clId="{8187A70C-73C4-4E56-9AA4-89D0D1405962}" dt="2021-09-15T22:18:40.924" v="4652" actId="478"/>
          <ac:picMkLst>
            <pc:docMk/>
            <pc:sldMk cId="3649510291" sldId="275"/>
            <ac:picMk id="92" creationId="{BDD4A3A5-2275-4861-A46B-99A44763AB9A}"/>
          </ac:picMkLst>
        </pc:picChg>
        <pc:picChg chg="add mod">
          <ac:chgData name="GATLIN, PATRICK N. (MSFC-ST11)" userId="7a5ad518-d351-4872-b559-55f3963fa3a0" providerId="ADAL" clId="{8187A70C-73C4-4E56-9AA4-89D0D1405962}" dt="2021-09-15T22:25:03.914" v="4713" actId="571"/>
          <ac:picMkLst>
            <pc:docMk/>
            <pc:sldMk cId="3649510291" sldId="275"/>
            <ac:picMk id="106" creationId="{5386E489-96E7-491A-92A3-06A865F08887}"/>
          </ac:picMkLst>
        </pc:picChg>
        <pc:picChg chg="add mod">
          <ac:chgData name="GATLIN, PATRICK N. (MSFC-ST11)" userId="7a5ad518-d351-4872-b559-55f3963fa3a0" providerId="ADAL" clId="{8187A70C-73C4-4E56-9AA4-89D0D1405962}" dt="2021-09-15T22:25:03.914" v="4713" actId="571"/>
          <ac:picMkLst>
            <pc:docMk/>
            <pc:sldMk cId="3649510291" sldId="275"/>
            <ac:picMk id="107" creationId="{B53A40B4-59B8-449C-AA48-C487B8D771C8}"/>
          </ac:picMkLst>
        </pc:picChg>
        <pc:picChg chg="mod">
          <ac:chgData name="GATLIN, PATRICK N. (MSFC-ST11)" userId="7a5ad518-d351-4872-b559-55f3963fa3a0" providerId="ADAL" clId="{8187A70C-73C4-4E56-9AA4-89D0D1405962}" dt="2021-09-15T22:36:05.106" v="4773" actId="571"/>
          <ac:picMkLst>
            <pc:docMk/>
            <pc:sldMk cId="3649510291" sldId="275"/>
            <ac:picMk id="121" creationId="{FEA09077-521D-4A86-B0B7-84F6F7D7B581}"/>
          </ac:picMkLst>
        </pc:picChg>
        <pc:picChg chg="add del mod">
          <ac:chgData name="GATLIN, PATRICK N. (MSFC-ST11)" userId="7a5ad518-d351-4872-b559-55f3963fa3a0" providerId="ADAL" clId="{8187A70C-73C4-4E56-9AA4-89D0D1405962}" dt="2021-09-15T22:19:56.071" v="4662" actId="478"/>
          <ac:picMkLst>
            <pc:docMk/>
            <pc:sldMk cId="3649510291" sldId="275"/>
            <ac:picMk id="1026" creationId="{2D54A5B1-BE96-4479-9BEE-AEFEC4ACF643}"/>
          </ac:picMkLst>
        </pc:picChg>
        <pc:picChg chg="add del">
          <ac:chgData name="GATLIN, PATRICK N. (MSFC-ST11)" userId="7a5ad518-d351-4872-b559-55f3963fa3a0" providerId="ADAL" clId="{8187A70C-73C4-4E56-9AA4-89D0D1405962}" dt="2021-09-15T22:19:54.224" v="4660"/>
          <ac:picMkLst>
            <pc:docMk/>
            <pc:sldMk cId="3649510291" sldId="275"/>
            <ac:picMk id="1028" creationId="{0398A2EC-8510-4C05-8BF3-D46B7B769D92}"/>
          </ac:picMkLst>
        </pc:picChg>
        <pc:picChg chg="add del">
          <ac:chgData name="GATLIN, PATRICK N. (MSFC-ST11)" userId="7a5ad518-d351-4872-b559-55f3963fa3a0" providerId="ADAL" clId="{8187A70C-73C4-4E56-9AA4-89D0D1405962}" dt="2021-09-15T22:19:54.224" v="4660"/>
          <ac:picMkLst>
            <pc:docMk/>
            <pc:sldMk cId="3649510291" sldId="275"/>
            <ac:picMk id="1029" creationId="{ABAA4FE4-1BF0-40CE-B56D-6FBF922CB2F7}"/>
          </ac:picMkLst>
        </pc:picChg>
        <pc:picChg chg="add del">
          <ac:chgData name="GATLIN, PATRICK N. (MSFC-ST11)" userId="7a5ad518-d351-4872-b559-55f3963fa3a0" providerId="ADAL" clId="{8187A70C-73C4-4E56-9AA4-89D0D1405962}" dt="2021-09-15T22:19:54.224" v="4660"/>
          <ac:picMkLst>
            <pc:docMk/>
            <pc:sldMk cId="3649510291" sldId="275"/>
            <ac:picMk id="1030" creationId="{889B09AD-A6E9-44AC-AB78-2DCF06E18376}"/>
          </ac:picMkLst>
        </pc:picChg>
        <pc:picChg chg="add del">
          <ac:chgData name="GATLIN, PATRICK N. (MSFC-ST11)" userId="7a5ad518-d351-4872-b559-55f3963fa3a0" providerId="ADAL" clId="{8187A70C-73C4-4E56-9AA4-89D0D1405962}" dt="2021-09-15T22:19:54.224" v="4660"/>
          <ac:picMkLst>
            <pc:docMk/>
            <pc:sldMk cId="3649510291" sldId="275"/>
            <ac:picMk id="1031" creationId="{17B05C1B-15A0-4BCC-9BFA-5B2AB9E31945}"/>
          </ac:picMkLst>
        </pc:picChg>
        <pc:picChg chg="add del mod">
          <ac:chgData name="GATLIN, PATRICK N. (MSFC-ST11)" userId="7a5ad518-d351-4872-b559-55f3963fa3a0" providerId="ADAL" clId="{8187A70C-73C4-4E56-9AA4-89D0D1405962}" dt="2021-09-15T22:31:50.188" v="4740" actId="478"/>
          <ac:picMkLst>
            <pc:docMk/>
            <pc:sldMk cId="3649510291" sldId="275"/>
            <ac:picMk id="1033" creationId="{21FC988E-4976-4F2D-A13C-A605616C15BA}"/>
          </ac:picMkLst>
        </pc:picChg>
        <pc:picChg chg="add del mod">
          <ac:chgData name="GATLIN, PATRICK N. (MSFC-ST11)" userId="7a5ad518-d351-4872-b559-55f3963fa3a0" providerId="ADAL" clId="{8187A70C-73C4-4E56-9AA4-89D0D1405962}" dt="2021-09-15T22:22:40.107" v="4710" actId="478"/>
          <ac:picMkLst>
            <pc:docMk/>
            <pc:sldMk cId="3649510291" sldId="275"/>
            <ac:picMk id="1035" creationId="{1E094512-37BB-4ABC-8786-44AB1AC24C9B}"/>
          </ac:picMkLst>
        </pc:picChg>
        <pc:picChg chg="add mod topLvl">
          <ac:chgData name="GATLIN, PATRICK N. (MSFC-ST11)" userId="7a5ad518-d351-4872-b559-55f3963fa3a0" providerId="ADAL" clId="{8187A70C-73C4-4E56-9AA4-89D0D1405962}" dt="2021-09-15T22:53:33.761" v="5277" actId="1076"/>
          <ac:picMkLst>
            <pc:docMk/>
            <pc:sldMk cId="3649510291" sldId="275"/>
            <ac:picMk id="1037" creationId="{6525F030-C9D8-4004-88A7-52082F7602B9}"/>
          </ac:picMkLst>
        </pc:picChg>
        <pc:picChg chg="add del">
          <ac:chgData name="GATLIN, PATRICK N. (MSFC-ST11)" userId="7a5ad518-d351-4872-b559-55f3963fa3a0" providerId="ADAL" clId="{8187A70C-73C4-4E56-9AA4-89D0D1405962}" dt="2021-09-15T22:27:26.750" v="4723"/>
          <ac:picMkLst>
            <pc:docMk/>
            <pc:sldMk cId="3649510291" sldId="275"/>
            <ac:picMk id="1039" creationId="{C3143A14-CA11-4676-AD80-C0950CBA0CA3}"/>
          </ac:picMkLst>
        </pc:picChg>
        <pc:picChg chg="add del">
          <ac:chgData name="GATLIN, PATRICK N. (MSFC-ST11)" userId="7a5ad518-d351-4872-b559-55f3963fa3a0" providerId="ADAL" clId="{8187A70C-73C4-4E56-9AA4-89D0D1405962}" dt="2021-09-15T22:27:26.750" v="4723"/>
          <ac:picMkLst>
            <pc:docMk/>
            <pc:sldMk cId="3649510291" sldId="275"/>
            <ac:picMk id="1040" creationId="{DA094133-1FFC-43AF-AE05-F1C3A942D437}"/>
          </ac:picMkLst>
        </pc:picChg>
        <pc:picChg chg="add del mod">
          <ac:chgData name="GATLIN, PATRICK N. (MSFC-ST11)" userId="7a5ad518-d351-4872-b559-55f3963fa3a0" providerId="ADAL" clId="{8187A70C-73C4-4E56-9AA4-89D0D1405962}" dt="2021-09-15T22:35:24.646" v="4762" actId="478"/>
          <ac:picMkLst>
            <pc:docMk/>
            <pc:sldMk cId="3649510291" sldId="275"/>
            <ac:picMk id="1042" creationId="{EF366984-F1B9-40E3-84C3-422E3F2B2A72}"/>
          </ac:picMkLst>
        </pc:picChg>
        <pc:picChg chg="add mod topLvl">
          <ac:chgData name="GATLIN, PATRICK N. (MSFC-ST11)" userId="7a5ad518-d351-4872-b559-55f3963fa3a0" providerId="ADAL" clId="{8187A70C-73C4-4E56-9AA4-89D0D1405962}" dt="2021-09-15T22:53:17.240" v="5276" actId="1076"/>
          <ac:picMkLst>
            <pc:docMk/>
            <pc:sldMk cId="3649510291" sldId="275"/>
            <ac:picMk id="1044" creationId="{857CBFE6-B010-4D74-B5ED-6412BD04EFFE}"/>
          </ac:picMkLst>
        </pc:picChg>
        <pc:picChg chg="add del mod topLvl">
          <ac:chgData name="GATLIN, PATRICK N. (MSFC-ST11)" userId="7a5ad518-d351-4872-b559-55f3963fa3a0" providerId="ADAL" clId="{8187A70C-73C4-4E56-9AA4-89D0D1405962}" dt="2021-09-15T22:32:51.558" v="4753" actId="478"/>
          <ac:picMkLst>
            <pc:docMk/>
            <pc:sldMk cId="3649510291" sldId="275"/>
            <ac:picMk id="1046" creationId="{F023D2D3-A91E-47B8-B5C7-2BBF3B4E3C02}"/>
          </ac:picMkLst>
        </pc:picChg>
        <pc:picChg chg="add mod topLvl">
          <ac:chgData name="GATLIN, PATRICK N. (MSFC-ST11)" userId="7a5ad518-d351-4872-b559-55f3963fa3a0" providerId="ADAL" clId="{8187A70C-73C4-4E56-9AA4-89D0D1405962}" dt="2021-09-15T22:53:15.098" v="5275" actId="1076"/>
          <ac:picMkLst>
            <pc:docMk/>
            <pc:sldMk cId="3649510291" sldId="275"/>
            <ac:picMk id="1048" creationId="{F2BA1FFD-7B18-42A3-AA68-337A0B49BC63}"/>
          </ac:picMkLst>
        </pc:picChg>
        <pc:picChg chg="add mod">
          <ac:chgData name="GATLIN, PATRICK N. (MSFC-ST11)" userId="7a5ad518-d351-4872-b559-55f3963fa3a0" providerId="ADAL" clId="{8187A70C-73C4-4E56-9AA4-89D0D1405962}" dt="2021-09-15T22:52:49.954" v="5272" actId="1076"/>
          <ac:picMkLst>
            <pc:docMk/>
            <pc:sldMk cId="3649510291" sldId="275"/>
            <ac:picMk id="1050" creationId="{A217CC66-844A-45DA-B7E0-C819F1DC54C6}"/>
          </ac:picMkLst>
        </pc:picChg>
        <pc:picChg chg="add mod">
          <ac:chgData name="GATLIN, PATRICK N. (MSFC-ST11)" userId="7a5ad518-d351-4872-b559-55f3963fa3a0" providerId="ADAL" clId="{8187A70C-73C4-4E56-9AA4-89D0D1405962}" dt="2021-09-15T22:52:49.954" v="5272" actId="1076"/>
          <ac:picMkLst>
            <pc:docMk/>
            <pc:sldMk cId="3649510291" sldId="275"/>
            <ac:picMk id="1052" creationId="{4CC7D3EF-6BF0-490B-ACCD-EA303C6BA308}"/>
          </ac:picMkLst>
        </pc:picChg>
        <pc:picChg chg="add del">
          <ac:chgData name="GATLIN, PATRICK N. (MSFC-ST11)" userId="7a5ad518-d351-4872-b559-55f3963fa3a0" providerId="ADAL" clId="{8187A70C-73C4-4E56-9AA4-89D0D1405962}" dt="2021-09-15T22:38:39.431" v="4788" actId="478"/>
          <ac:picMkLst>
            <pc:docMk/>
            <pc:sldMk cId="3649510291" sldId="275"/>
            <ac:picMk id="1054" creationId="{BA8AED79-BAF9-4F9C-958D-797907C4DF5F}"/>
          </ac:picMkLst>
        </pc:picChg>
        <pc:cxnChg chg="add del mod">
          <ac:chgData name="GATLIN, PATRICK N. (MSFC-ST11)" userId="7a5ad518-d351-4872-b559-55f3963fa3a0" providerId="ADAL" clId="{8187A70C-73C4-4E56-9AA4-89D0D1405962}" dt="2021-09-15T22:09:25.591" v="4548"/>
          <ac:cxnSpMkLst>
            <pc:docMk/>
            <pc:sldMk cId="3649510291" sldId="275"/>
            <ac:cxnSpMk id="48" creationId="{2C1C30D8-4244-4224-9E0D-BB5B878BE3BA}"/>
          </ac:cxnSpMkLst>
        </pc:cxnChg>
        <pc:cxnChg chg="add del mod">
          <ac:chgData name="GATLIN, PATRICK N. (MSFC-ST11)" userId="7a5ad518-d351-4872-b559-55f3963fa3a0" providerId="ADAL" clId="{8187A70C-73C4-4E56-9AA4-89D0D1405962}" dt="2021-09-15T22:09:25.591" v="4548"/>
          <ac:cxnSpMkLst>
            <pc:docMk/>
            <pc:sldMk cId="3649510291" sldId="275"/>
            <ac:cxnSpMk id="50" creationId="{DD538EFD-1644-4E39-A7A8-4243B68410F6}"/>
          </ac:cxnSpMkLst>
        </pc:cxnChg>
        <pc:cxnChg chg="add del mod">
          <ac:chgData name="GATLIN, PATRICK N. (MSFC-ST11)" userId="7a5ad518-d351-4872-b559-55f3963fa3a0" providerId="ADAL" clId="{8187A70C-73C4-4E56-9AA4-89D0D1405962}" dt="2021-09-15T22:09:25.591" v="4548"/>
          <ac:cxnSpMkLst>
            <pc:docMk/>
            <pc:sldMk cId="3649510291" sldId="275"/>
            <ac:cxnSpMk id="52" creationId="{3F8B9B27-FA03-48EF-9077-DC70CB2A3F07}"/>
          </ac:cxnSpMkLst>
        </pc:cxnChg>
        <pc:cxnChg chg="add del mod">
          <ac:chgData name="GATLIN, PATRICK N. (MSFC-ST11)" userId="7a5ad518-d351-4872-b559-55f3963fa3a0" providerId="ADAL" clId="{8187A70C-73C4-4E56-9AA4-89D0D1405962}" dt="2021-09-15T22:09:25.591" v="4548"/>
          <ac:cxnSpMkLst>
            <pc:docMk/>
            <pc:sldMk cId="3649510291" sldId="275"/>
            <ac:cxnSpMk id="54" creationId="{D9A1AFF6-6A77-4E90-8678-29C66D741091}"/>
          </ac:cxnSpMkLst>
        </pc:cxnChg>
        <pc:cxnChg chg="add del mod">
          <ac:chgData name="GATLIN, PATRICK N. (MSFC-ST11)" userId="7a5ad518-d351-4872-b559-55f3963fa3a0" providerId="ADAL" clId="{8187A70C-73C4-4E56-9AA4-89D0D1405962}" dt="2021-09-15T22:09:25.591" v="4548"/>
          <ac:cxnSpMkLst>
            <pc:docMk/>
            <pc:sldMk cId="3649510291" sldId="275"/>
            <ac:cxnSpMk id="56" creationId="{5B629709-D918-4E4A-93B2-F3FAB0089D91}"/>
          </ac:cxnSpMkLst>
        </pc:cxnChg>
        <pc:cxnChg chg="add del mod">
          <ac:chgData name="GATLIN, PATRICK N. (MSFC-ST11)" userId="7a5ad518-d351-4872-b559-55f3963fa3a0" providerId="ADAL" clId="{8187A70C-73C4-4E56-9AA4-89D0D1405962}" dt="2021-09-15T22:09:25.591" v="4548"/>
          <ac:cxnSpMkLst>
            <pc:docMk/>
            <pc:sldMk cId="3649510291" sldId="275"/>
            <ac:cxnSpMk id="58" creationId="{B79249C9-1346-423D-AF65-28FD0069C08E}"/>
          </ac:cxnSpMkLst>
        </pc:cxnChg>
        <pc:cxnChg chg="mod">
          <ac:chgData name="GATLIN, PATRICK N. (MSFC-ST11)" userId="7a5ad518-d351-4872-b559-55f3963fa3a0" providerId="ADAL" clId="{8187A70C-73C4-4E56-9AA4-89D0D1405962}" dt="2021-09-15T22:12:23.745" v="4578"/>
          <ac:cxnSpMkLst>
            <pc:docMk/>
            <pc:sldMk cId="3649510291" sldId="275"/>
            <ac:cxnSpMk id="76" creationId="{2F7C8702-2CA9-48CE-A9EA-485231CC5F92}"/>
          </ac:cxnSpMkLst>
        </pc:cxnChg>
        <pc:cxnChg chg="mod">
          <ac:chgData name="GATLIN, PATRICK N. (MSFC-ST11)" userId="7a5ad518-d351-4872-b559-55f3963fa3a0" providerId="ADAL" clId="{8187A70C-73C4-4E56-9AA4-89D0D1405962}" dt="2021-09-15T22:12:23.745" v="4578"/>
          <ac:cxnSpMkLst>
            <pc:docMk/>
            <pc:sldMk cId="3649510291" sldId="275"/>
            <ac:cxnSpMk id="78" creationId="{6DC3A7A5-CE21-43F4-9A9A-75210E49048D}"/>
          </ac:cxnSpMkLst>
        </pc:cxnChg>
        <pc:cxnChg chg="mod">
          <ac:chgData name="GATLIN, PATRICK N. (MSFC-ST11)" userId="7a5ad518-d351-4872-b559-55f3963fa3a0" providerId="ADAL" clId="{8187A70C-73C4-4E56-9AA4-89D0D1405962}" dt="2021-09-15T22:12:23.745" v="4578"/>
          <ac:cxnSpMkLst>
            <pc:docMk/>
            <pc:sldMk cId="3649510291" sldId="275"/>
            <ac:cxnSpMk id="79" creationId="{C63F6946-3F64-4898-A4F0-81708C8B1E51}"/>
          </ac:cxnSpMkLst>
        </pc:cxnChg>
        <pc:cxnChg chg="mod">
          <ac:chgData name="GATLIN, PATRICK N. (MSFC-ST11)" userId="7a5ad518-d351-4872-b559-55f3963fa3a0" providerId="ADAL" clId="{8187A70C-73C4-4E56-9AA4-89D0D1405962}" dt="2021-09-15T22:12:23.745" v="4578"/>
          <ac:cxnSpMkLst>
            <pc:docMk/>
            <pc:sldMk cId="3649510291" sldId="275"/>
            <ac:cxnSpMk id="85" creationId="{33288E24-BB5F-464E-AD6A-0CF626A682A3}"/>
          </ac:cxnSpMkLst>
        </pc:cxnChg>
      </pc:sldChg>
      <pc:sldChg chg="addSp delSp modSp add del mod">
        <pc:chgData name="GATLIN, PATRICK N. (MSFC-ST11)" userId="7a5ad518-d351-4872-b559-55f3963fa3a0" providerId="ADAL" clId="{8187A70C-73C4-4E56-9AA4-89D0D1405962}" dt="2021-09-15T16:15:37.567" v="344" actId="47"/>
        <pc:sldMkLst>
          <pc:docMk/>
          <pc:sldMk cId="3074478976" sldId="276"/>
        </pc:sldMkLst>
        <pc:spChg chg="del">
          <ac:chgData name="GATLIN, PATRICK N. (MSFC-ST11)" userId="7a5ad518-d351-4872-b559-55f3963fa3a0" providerId="ADAL" clId="{8187A70C-73C4-4E56-9AA4-89D0D1405962}" dt="2021-09-15T16:14:28.161" v="294" actId="478"/>
          <ac:spMkLst>
            <pc:docMk/>
            <pc:sldMk cId="3074478976" sldId="276"/>
            <ac:spMk id="2" creationId="{05532C57-7598-4EEF-8774-2DE582B2A745}"/>
          </ac:spMkLst>
        </pc:spChg>
        <pc:spChg chg="mod">
          <ac:chgData name="GATLIN, PATRICK N. (MSFC-ST11)" userId="7a5ad518-d351-4872-b559-55f3963fa3a0" providerId="ADAL" clId="{8187A70C-73C4-4E56-9AA4-89D0D1405962}" dt="2021-09-15T16:14:20.071" v="293" actId="1076"/>
          <ac:spMkLst>
            <pc:docMk/>
            <pc:sldMk cId="3074478976" sldId="276"/>
            <ac:spMk id="4" creationId="{7DD7CAA1-E2FE-45FD-9F91-7B50B7F0DE62}"/>
          </ac:spMkLst>
        </pc:spChg>
        <pc:spChg chg="add mod">
          <ac:chgData name="GATLIN, PATRICK N. (MSFC-ST11)" userId="7a5ad518-d351-4872-b559-55f3963fa3a0" providerId="ADAL" clId="{8187A70C-73C4-4E56-9AA4-89D0D1405962}" dt="2021-09-15T16:14:28.161" v="295" actId="27636"/>
          <ac:spMkLst>
            <pc:docMk/>
            <pc:sldMk cId="3074478976" sldId="276"/>
            <ac:spMk id="6" creationId="{02021E0F-BB89-478F-B756-3305D6765757}"/>
          </ac:spMkLst>
        </pc:spChg>
        <pc:picChg chg="del mod">
          <ac:chgData name="GATLIN, PATRICK N. (MSFC-ST11)" userId="7a5ad518-d351-4872-b559-55f3963fa3a0" providerId="ADAL" clId="{8187A70C-73C4-4E56-9AA4-89D0D1405962}" dt="2021-09-15T16:14:16.658" v="292" actId="478"/>
          <ac:picMkLst>
            <pc:docMk/>
            <pc:sldMk cId="3074478976" sldId="276"/>
            <ac:picMk id="3" creationId="{47C00A09-2034-4486-9503-3FB95225B415}"/>
          </ac:picMkLst>
        </pc:picChg>
      </pc:sldChg>
      <pc:sldMasterChg chg="delSldLayout">
        <pc:chgData name="GATLIN, PATRICK N. (MSFC-ST11)" userId="7a5ad518-d351-4872-b559-55f3963fa3a0" providerId="ADAL" clId="{8187A70C-73C4-4E56-9AA4-89D0D1405962}" dt="2021-09-15T16:15:37.567" v="344" actId="47"/>
        <pc:sldMasterMkLst>
          <pc:docMk/>
          <pc:sldMasterMk cId="716951737" sldId="2147483673"/>
        </pc:sldMasterMkLst>
        <pc:sldLayoutChg chg="del">
          <pc:chgData name="GATLIN, PATRICK N. (MSFC-ST11)" userId="7a5ad518-d351-4872-b559-55f3963fa3a0" providerId="ADAL" clId="{8187A70C-73C4-4E56-9AA4-89D0D1405962}" dt="2021-09-15T16:15:37.567" v="344" actId="47"/>
          <pc:sldLayoutMkLst>
            <pc:docMk/>
            <pc:sldMasterMk cId="716951737" sldId="2147483673"/>
            <pc:sldLayoutMk cId="323696091"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33E5C-7766-42C8-AC87-2CF49782D47A}" type="datetimeFigureOut">
              <a:rPr lang="en-US" smtClean="0"/>
              <a:t>9/20/2021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91145-7395-4FC8-A089-897691931B9C}" type="slidenum">
              <a:rPr lang="en-US" smtClean="0"/>
              <a:t>‹#›</a:t>
            </a:fld>
            <a:endParaRPr lang="en-US"/>
          </a:p>
        </p:txBody>
      </p:sp>
    </p:spTree>
    <p:extLst>
      <p:ext uri="{BB962C8B-B14F-4D97-AF65-F5344CB8AC3E}">
        <p14:creationId xmlns:p14="http://schemas.microsoft.com/office/powerpoint/2010/main" val="21574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 Image credit: </a:t>
            </a:r>
            <a:r>
              <a:rPr lang="en-US" sz="1200" b="0" i="0" kern="1200" dirty="0">
                <a:solidFill>
                  <a:schemeClr val="tx1"/>
                </a:solidFill>
                <a:effectLst/>
                <a:latin typeface="+mn-lt"/>
                <a:ea typeface="+mn-ea"/>
                <a:cs typeface="+mn-cs"/>
              </a:rPr>
              <a:t>ISS Crew Earth Observations Facility and the Earth Science and Remote Sensing Unit, Johnson Space Center </a:t>
            </a:r>
            <a:r>
              <a:rPr lang="en-US" dirty="0"/>
              <a:t>(Image ISS042-E-135030; Cyclone Bansi, Indian Ocean, </a:t>
            </a:r>
            <a:r>
              <a:rPr lang="en-US" sz="1200" b="0" i="0" kern="1200" dirty="0">
                <a:solidFill>
                  <a:schemeClr val="tx1"/>
                </a:solidFill>
                <a:effectLst/>
                <a:latin typeface="+mn-lt"/>
                <a:ea typeface="+mn-ea"/>
                <a:cs typeface="+mn-cs"/>
              </a:rPr>
              <a:t>January 25, 2015 taken with ISS Digital Camera by Expedition 42 Crew; https://eol.jsc.nasa.gov/SearchPhotos/photo.pl?mission=ISS042&amp;roll=E&amp;frame=135030</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FEBAA-F899-4DE6-B76C-C396D47A2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584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0"/>
            <a:ext cx="10160000" cy="990600"/>
          </a:xfrm>
        </p:spPr>
        <p:txBody>
          <a:bodyPr>
            <a:normAutofit/>
          </a:bodyPr>
          <a:lstStyle>
            <a:lvl1pPr>
              <a:defRPr sz="2800" b="1" kern="0" spc="100">
                <a:solidFill>
                  <a:srgbClr val="1F7AC1"/>
                </a:solidFill>
              </a:defRPr>
            </a:lvl1pPr>
          </a:lstStyle>
          <a:p>
            <a:r>
              <a:rPr lang="en-US" dirty="0"/>
              <a:t>CLICK TO EDIT MASTER TITLE STYLE</a:t>
            </a:r>
          </a:p>
        </p:txBody>
      </p:sp>
      <p:sp>
        <p:nvSpPr>
          <p:cNvPr id="3" name="Content Placeholder 2"/>
          <p:cNvSpPr>
            <a:spLocks noGrp="1"/>
          </p:cNvSpPr>
          <p:nvPr>
            <p:ph idx="1"/>
          </p:nvPr>
        </p:nvSpPr>
        <p:spPr>
          <a:xfrm>
            <a:off x="508000" y="1600200"/>
            <a:ext cx="11379200" cy="4800600"/>
          </a:xfrm>
        </p:spPr>
        <p:txBody>
          <a:bodyPr/>
          <a:lstStyle>
            <a:lvl1pPr>
              <a:lnSpc>
                <a:spcPct val="100000"/>
              </a:lnSpc>
              <a:spcBef>
                <a:spcPts val="1800"/>
              </a:spcBef>
              <a:spcAft>
                <a:spcPts val="600"/>
              </a:spcAft>
              <a:buClr>
                <a:srgbClr val="114F9E"/>
              </a:buClr>
              <a:defRPr>
                <a:latin typeface="Arial Narrow" panose="020B0606020202030204" pitchFamily="34" charset="0"/>
              </a:defRPr>
            </a:lvl1pPr>
            <a:lvl2pPr>
              <a:lnSpc>
                <a:spcPct val="100000"/>
              </a:lnSpc>
              <a:spcBef>
                <a:spcPts val="0"/>
              </a:spcBef>
              <a:spcAft>
                <a:spcPts val="600"/>
              </a:spcAft>
              <a:buClr>
                <a:srgbClr val="114F9E"/>
              </a:buClr>
              <a:buSzPct val="120000"/>
              <a:defRPr>
                <a:latin typeface="Arial Narrow" panose="020B0606020202030204" pitchFamily="34" charset="0"/>
                <a:cs typeface="Century Gothic"/>
              </a:defRPr>
            </a:lvl2pPr>
            <a:lvl3pPr>
              <a:lnSpc>
                <a:spcPct val="100000"/>
              </a:lnSpc>
              <a:spcBef>
                <a:spcPts val="0"/>
              </a:spcBef>
              <a:spcAft>
                <a:spcPts val="600"/>
              </a:spcAft>
              <a:defRPr>
                <a:latin typeface="Arial Narrow" panose="020B0606020202030204" pitchFamily="34" charset="0"/>
                <a:cs typeface="Century Gothic"/>
              </a:defRPr>
            </a:lvl3pPr>
            <a:lvl4pPr>
              <a:lnSpc>
                <a:spcPct val="100000"/>
              </a:lnSpc>
              <a:spcBef>
                <a:spcPts val="0"/>
              </a:spcBef>
              <a:spcAft>
                <a:spcPts val="600"/>
              </a:spcAft>
              <a:defRPr>
                <a:latin typeface="Arial Narrow" panose="020B0606020202030204" pitchFamily="34" charset="0"/>
                <a:cs typeface="Century Gothic"/>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203200" y="6492876"/>
            <a:ext cx="3860800" cy="365125"/>
          </a:xfrm>
        </p:spPr>
        <p:txBody>
          <a:bodyPr/>
          <a:lstStyle/>
          <a:p>
            <a:r>
              <a:rPr lang="en-US" dirty="0"/>
              <a:t>2021 GLM Science Team Meeting</a:t>
            </a:r>
          </a:p>
        </p:txBody>
      </p:sp>
      <p:sp>
        <p:nvSpPr>
          <p:cNvPr id="6" name="Slide Number Placeholder 5"/>
          <p:cNvSpPr>
            <a:spLocks noGrp="1"/>
          </p:cNvSpPr>
          <p:nvPr>
            <p:ph type="sldNum" sz="quarter" idx="12"/>
          </p:nvPr>
        </p:nvSpPr>
        <p:spPr>
          <a:xfrm>
            <a:off x="9144000" y="6492876"/>
            <a:ext cx="2844800" cy="365125"/>
          </a:xfrm>
        </p:spPr>
        <p:txBody>
          <a:bodyPr/>
          <a:lstStyle>
            <a:lvl1pPr>
              <a:defRPr>
                <a:latin typeface="Century Gothic" pitchFamily="34" charset="0"/>
              </a:defRPr>
            </a:lvl1pPr>
          </a:lstStyle>
          <a:p>
            <a:fld id="{7E3130B2-6AC9-4A95-ACFE-CE9A0863AF9F}" type="slidenum">
              <a:rPr lang="en-US" smtClean="0"/>
              <a:t>‹#›</a:t>
            </a:fld>
            <a:endParaRPr lang="en-US"/>
          </a:p>
        </p:txBody>
      </p:sp>
      <p:sp>
        <p:nvSpPr>
          <p:cNvPr id="7" name="Content Placeholder 6"/>
          <p:cNvSpPr>
            <a:spLocks noGrp="1"/>
          </p:cNvSpPr>
          <p:nvPr>
            <p:ph sz="quarter" idx="14" hasCustomPrompt="1"/>
          </p:nvPr>
        </p:nvSpPr>
        <p:spPr>
          <a:xfrm>
            <a:off x="203200" y="1219200"/>
            <a:ext cx="11684000" cy="381000"/>
          </a:xfrm>
        </p:spPr>
        <p:txBody>
          <a:bodyPr>
            <a:noAutofit/>
          </a:bodyPr>
          <a:lstStyle>
            <a:lvl1pPr marL="0" indent="0" algn="l" defTabSz="914400" rtl="0" eaLnBrk="1" latinLnBrk="0" hangingPunct="1">
              <a:lnSpc>
                <a:spcPct val="100000"/>
              </a:lnSpc>
              <a:spcBef>
                <a:spcPts val="1800"/>
              </a:spcBef>
              <a:spcAft>
                <a:spcPts val="600"/>
              </a:spcAft>
              <a:buClr>
                <a:srgbClr val="FCA200"/>
              </a:buClr>
              <a:buFont typeface="Arial" pitchFamily="34" charset="0"/>
              <a:buNone/>
              <a:defRPr lang="en-US" sz="2000" b="1" kern="1200" cap="none" spc="0" baseline="0" dirty="0">
                <a:solidFill>
                  <a:srgbClr val="C03441"/>
                </a:solidFill>
                <a:latin typeface="Arial Narrow" panose="020B060602020203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86054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bwMode="auto">
          <a:xfrm>
            <a:off x="1524000" y="17464"/>
            <a:ext cx="10574867" cy="744537"/>
          </a:xfrm>
          <a:prstGeom prst="rect">
            <a:avLst/>
          </a:prstGeom>
          <a:noFill/>
          <a:ln w="9525">
            <a:solidFill>
              <a:schemeClr val="tx1">
                <a:alpha val="0"/>
              </a:schemeClr>
            </a:solidFill>
            <a:miter lim="800000"/>
            <a:headEnd/>
            <a:tailEnd/>
          </a:ln>
        </p:spPr>
        <p:txBody>
          <a:bodyPr vert="horz" wrap="square" lIns="91440" tIns="45720" rIns="91440" bIns="45720" numCol="1" anchor="ctr" anchorCtr="0" compatLnSpc="1">
            <a:prstTxWarp prst="textNoShape">
              <a:avLst/>
            </a:prstTxWarp>
          </a:bodyPr>
          <a:lstStyle>
            <a:lvl1pPr algn="l">
              <a:lnSpc>
                <a:spcPts val="1800"/>
              </a:lnSpc>
              <a:defRPr sz="1600" b="1" kern="0" spc="100">
                <a:solidFill>
                  <a:schemeClr val="bg1"/>
                </a:solidFill>
                <a:latin typeface="Arial Narrow" panose="020B0606020202030204" pitchFamily="34" charset="0"/>
                <a:cs typeface="Arial Narrow" panose="020B0606020202030204" pitchFamily="34" charset="0"/>
              </a:defRPr>
            </a:lvl1pPr>
          </a:lstStyle>
          <a:p>
            <a:pPr lvl="0"/>
            <a:r>
              <a:rPr lang="en-US" dirty="0"/>
              <a:t>CLICK TO EDIT MASTER TITLE STYLE</a:t>
            </a:r>
            <a:br>
              <a:rPr lang="en-US" dirty="0"/>
            </a:br>
            <a:r>
              <a:rPr lang="en-US" dirty="0"/>
              <a:t>CLICK TO EDIT MASTER TITLE STYLE</a:t>
            </a:r>
            <a:br>
              <a:rPr lang="en-US" dirty="0"/>
            </a:br>
            <a:r>
              <a:rPr lang="en-US" dirty="0"/>
              <a:t>CLICK TO EDIT MASTER TITLE STYLE</a:t>
            </a:r>
          </a:p>
        </p:txBody>
      </p:sp>
      <p:sp>
        <p:nvSpPr>
          <p:cNvPr id="3" name="Slide Number Placeholder 13"/>
          <p:cNvSpPr>
            <a:spLocks noGrp="1"/>
          </p:cNvSpPr>
          <p:nvPr>
            <p:ph type="sldNum" sz="quarter" idx="10"/>
          </p:nvPr>
        </p:nvSpPr>
        <p:spPr>
          <a:xfrm>
            <a:off x="9347200" y="632460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rgbClr val="898989"/>
                </a:solidFill>
                <a:latin typeface="Calibri" pitchFamily="34" charset="0"/>
                <a:ea typeface="ＭＳ Ｐゴシック" pitchFamily="-106" charset="-128"/>
              </a:defRPr>
            </a:lvl1pPr>
          </a:lstStyle>
          <a:p>
            <a:fld id="{7E3130B2-6AC9-4A95-ACFE-CE9A0863AF9F}" type="slidenum">
              <a:rPr lang="en-US" smtClean="0"/>
              <a:t>‹#›</a:t>
            </a:fld>
            <a:endParaRPr lang="en-US"/>
          </a:p>
        </p:txBody>
      </p:sp>
    </p:spTree>
    <p:extLst>
      <p:ext uri="{BB962C8B-B14F-4D97-AF65-F5344CB8AC3E}">
        <p14:creationId xmlns:p14="http://schemas.microsoft.com/office/powerpoint/2010/main" val="202235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2021 GLM Science Team Meeting</a:t>
            </a:r>
          </a:p>
        </p:txBody>
      </p:sp>
      <p:sp>
        <p:nvSpPr>
          <p:cNvPr id="6" name="Slide Number Placeholder 5"/>
          <p:cNvSpPr>
            <a:spLocks noGrp="1"/>
          </p:cNvSpPr>
          <p:nvPr>
            <p:ph type="sldNum" sz="quarter" idx="12"/>
          </p:nvPr>
        </p:nvSpPr>
        <p:spPr/>
        <p:txBody>
          <a:bodyPr/>
          <a:lstStyle/>
          <a:p>
            <a:fld id="{7E3130B2-6AC9-4A95-ACFE-CE9A0863AF9F}" type="slidenum">
              <a:rPr lang="en-US" smtClean="0"/>
              <a:t>‹#›</a:t>
            </a:fld>
            <a:endParaRPr lang="en-US"/>
          </a:p>
        </p:txBody>
      </p:sp>
    </p:spTree>
    <p:extLst>
      <p:ext uri="{BB962C8B-B14F-4D97-AF65-F5344CB8AC3E}">
        <p14:creationId xmlns:p14="http://schemas.microsoft.com/office/powerpoint/2010/main" val="355013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506215"/>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o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0"/>
            <a:ext cx="10769600" cy="990600"/>
          </a:xfrm>
        </p:spPr>
        <p:txBody>
          <a:bodyPr>
            <a:normAutofit/>
          </a:bodyPr>
          <a:lstStyle>
            <a:lvl1pPr>
              <a:defRPr sz="2800" b="1" kern="0" spc="100"/>
            </a:lvl1pPr>
          </a:lstStyle>
          <a:p>
            <a:r>
              <a:rPr lang="en-US" dirty="0"/>
              <a:t>CLICK TO EDIT MASTER TITLE STYLE</a:t>
            </a:r>
          </a:p>
        </p:txBody>
      </p:sp>
      <p:sp>
        <p:nvSpPr>
          <p:cNvPr id="3" name="Content Placeholder 2"/>
          <p:cNvSpPr>
            <a:spLocks noGrp="1"/>
          </p:cNvSpPr>
          <p:nvPr>
            <p:ph idx="1"/>
          </p:nvPr>
        </p:nvSpPr>
        <p:spPr>
          <a:xfrm>
            <a:off x="245686" y="1258628"/>
            <a:ext cx="11641513" cy="5181600"/>
          </a:xfrm>
        </p:spPr>
        <p:txBody>
          <a:bodyPr/>
          <a:lstStyle>
            <a:lvl1pPr>
              <a:lnSpc>
                <a:spcPct val="100000"/>
              </a:lnSpc>
              <a:spcBef>
                <a:spcPts val="1800"/>
              </a:spcBef>
              <a:spcAft>
                <a:spcPts val="600"/>
              </a:spcAft>
              <a:buClr>
                <a:srgbClr val="114F9E"/>
              </a:buClr>
              <a:defRPr>
                <a:latin typeface="Arial Narrow" panose="020B0606020202030204" pitchFamily="34" charset="0"/>
                <a:cs typeface="Arial Narrow" panose="020B0606020202030204" pitchFamily="34" charset="0"/>
              </a:defRPr>
            </a:lvl1pPr>
            <a:lvl2pPr>
              <a:lnSpc>
                <a:spcPct val="100000"/>
              </a:lnSpc>
              <a:spcBef>
                <a:spcPts val="0"/>
              </a:spcBef>
              <a:spcAft>
                <a:spcPts val="600"/>
              </a:spcAft>
              <a:buClr>
                <a:srgbClr val="114F9E"/>
              </a:buClr>
              <a:buSzPct val="120000"/>
              <a:defRPr>
                <a:latin typeface="Arial Narrow" panose="020B0606020202030204" pitchFamily="34" charset="0"/>
                <a:cs typeface="Arial Narrow" panose="020B0606020202030204" pitchFamily="34" charset="0"/>
              </a:defRPr>
            </a:lvl2pPr>
            <a:lvl3pPr>
              <a:lnSpc>
                <a:spcPct val="100000"/>
              </a:lnSpc>
              <a:spcBef>
                <a:spcPts val="0"/>
              </a:spcBef>
              <a:spcAft>
                <a:spcPts val="600"/>
              </a:spcAft>
              <a:defRPr>
                <a:latin typeface="Arial Narrow" panose="020B0606020202030204" pitchFamily="34" charset="0"/>
                <a:cs typeface="Arial Narrow" panose="020B0606020202030204" pitchFamily="34" charset="0"/>
              </a:defRPr>
            </a:lvl3pPr>
            <a:lvl4pPr>
              <a:lnSpc>
                <a:spcPct val="100000"/>
              </a:lnSpc>
              <a:spcBef>
                <a:spcPts val="0"/>
              </a:spcBef>
              <a:spcAft>
                <a:spcPts val="600"/>
              </a:spcAft>
              <a:defRPr>
                <a:latin typeface="Arial Narrow" panose="020B0606020202030204" pitchFamily="34" charset="0"/>
                <a:cs typeface="Arial Narrow" panose="020B0606020202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144000" y="6492876"/>
            <a:ext cx="2844800" cy="365125"/>
          </a:xfrm>
        </p:spPr>
        <p:txBody>
          <a:bodyPr/>
          <a:lstStyle>
            <a:lvl1pPr>
              <a:defRPr>
                <a:latin typeface="Century Gothic" pitchFamily="34" charset="0"/>
              </a:defRPr>
            </a:lvl1pPr>
          </a:lstStyle>
          <a:p>
            <a:fld id="{7E3130B2-6AC9-4A95-ACFE-CE9A0863AF9F}" type="slidenum">
              <a:rPr lang="en-US" smtClean="0"/>
              <a:t>‹#›</a:t>
            </a:fld>
            <a:endParaRPr lang="en-US"/>
          </a:p>
        </p:txBody>
      </p:sp>
      <p:sp>
        <p:nvSpPr>
          <p:cNvPr id="7" name="Footer Placeholder 4"/>
          <p:cNvSpPr>
            <a:spLocks noGrp="1"/>
          </p:cNvSpPr>
          <p:nvPr>
            <p:ph type="ftr" sz="quarter" idx="3"/>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dirty="0"/>
              <a:t>2021 GLM Science Team Meeting</a:t>
            </a:r>
          </a:p>
        </p:txBody>
      </p:sp>
    </p:spTree>
    <p:extLst>
      <p:ext uri="{BB962C8B-B14F-4D97-AF65-F5344CB8AC3E}">
        <p14:creationId xmlns:p14="http://schemas.microsoft.com/office/powerpoint/2010/main" val="60920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01"/>
            <a:ext cx="10720916" cy="469900"/>
          </a:xfrm>
        </p:spPr>
        <p:txBody>
          <a:bodyPr anchor="t"/>
          <a:lstStyle>
            <a:lvl1pPr algn="l">
              <a:defRPr lang="en-US" sz="2000" b="1" kern="1200" cap="all" spc="400" baseline="0" dirty="0" smtClean="0">
                <a:solidFill>
                  <a:schemeClr val="bg1">
                    <a:lumMod val="50000"/>
                  </a:schemeClr>
                </a:solidFill>
                <a:latin typeface="Arial Narrow" panose="020B0606020202030204"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63083" y="3657600"/>
            <a:ext cx="10720916" cy="749300"/>
          </a:xfrm>
        </p:spPr>
        <p:txBody>
          <a:bodyPr anchor="b">
            <a:normAutofit/>
          </a:bodyPr>
          <a:lstStyle>
            <a:lvl1pPr marL="0" indent="0">
              <a:buNone/>
              <a:defRPr sz="3600" b="1" kern="0" spc="100" baseline="0">
                <a:solidFill>
                  <a:srgbClr val="1F7AC1"/>
                </a:solidFill>
                <a:latin typeface="Arial Narrow" panose="020B0606020202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latin typeface="Century Gothic" pitchFamily="34" charset="0"/>
              </a:defRPr>
            </a:lvl1pPr>
          </a:lstStyle>
          <a:p>
            <a:fld id="{7E3130B2-6AC9-4A95-ACFE-CE9A0863AF9F}" type="slidenum">
              <a:rPr lang="en-US" smtClean="0"/>
              <a:t>‹#›</a:t>
            </a:fld>
            <a:endParaRPr lang="en-US"/>
          </a:p>
        </p:txBody>
      </p:sp>
      <p:sp>
        <p:nvSpPr>
          <p:cNvPr id="7" name="Footer Placeholder 4"/>
          <p:cNvSpPr>
            <a:spLocks noGrp="1"/>
          </p:cNvSpPr>
          <p:nvPr>
            <p:ph type="ftr" sz="quarter" idx="3"/>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a:t>2021 GLM Science Team Meeting</a:t>
            </a:r>
          </a:p>
        </p:txBody>
      </p:sp>
    </p:spTree>
    <p:extLst>
      <p:ext uri="{BB962C8B-B14F-4D97-AF65-F5344CB8AC3E}">
        <p14:creationId xmlns:p14="http://schemas.microsoft.com/office/powerpoint/2010/main" val="317080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0"/>
            <a:ext cx="10769600" cy="990600"/>
          </a:xfrm>
        </p:spPr>
        <p:txBody>
          <a:bodyPr>
            <a:normAutofit/>
          </a:bodyPr>
          <a:lstStyle>
            <a:lvl1pPr>
              <a:defRPr sz="2800" b="1" kern="0" spc="100"/>
            </a:lvl1pPr>
          </a:lstStyle>
          <a:p>
            <a:r>
              <a:rPr lang="en-US" dirty="0"/>
              <a:t>CLICK TO EDIT MASTER TITLE STYLE</a:t>
            </a:r>
          </a:p>
        </p:txBody>
      </p:sp>
      <p:sp>
        <p:nvSpPr>
          <p:cNvPr id="3" name="Content Placeholder 2"/>
          <p:cNvSpPr>
            <a:spLocks noGrp="1"/>
          </p:cNvSpPr>
          <p:nvPr>
            <p:ph sz="half" idx="1"/>
          </p:nvPr>
        </p:nvSpPr>
        <p:spPr>
          <a:xfrm>
            <a:off x="508000" y="1600201"/>
            <a:ext cx="5486400" cy="4525963"/>
          </a:xfrm>
        </p:spPr>
        <p:txBody>
          <a:bodyPr>
            <a:normAutofit/>
          </a:bodyPr>
          <a:lstStyle>
            <a:lvl1pPr>
              <a:defRPr sz="2400">
                <a:latin typeface="Arial Narrow" panose="020B0606020202030204" pitchFamily="34" charset="0"/>
              </a:defRPr>
            </a:lvl1pPr>
            <a:lvl2pPr>
              <a:defRPr sz="1800">
                <a:latin typeface="Arial Narrow" panose="020B0606020202030204" pitchFamily="34" charset="0"/>
                <a:cs typeface="Century Gothic"/>
              </a:defRPr>
            </a:lvl2pPr>
            <a:lvl3pPr>
              <a:defRPr sz="1600">
                <a:latin typeface="Arial Narrow" panose="020B0606020202030204" pitchFamily="34" charset="0"/>
                <a:cs typeface="Century Gothic"/>
              </a:defRPr>
            </a:lvl3pPr>
            <a:lvl4pPr>
              <a:defRPr sz="1400">
                <a:latin typeface="Arial Narrow" panose="020B0606020202030204" pitchFamily="34" charset="0"/>
                <a:cs typeface="Century Gothic"/>
              </a:defRPr>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486400" cy="4525963"/>
          </a:xfrm>
        </p:spPr>
        <p:txBody>
          <a:bodyPr>
            <a:normAutofit/>
          </a:bodyPr>
          <a:lstStyle>
            <a:lvl1pPr>
              <a:defRPr sz="2400">
                <a:latin typeface="Arial Narrow" panose="020B0606020202030204" pitchFamily="34" charset="0"/>
                <a:cs typeface="Arial Narrow" panose="020B0606020202030204" pitchFamily="34" charset="0"/>
              </a:defRPr>
            </a:lvl1pPr>
            <a:lvl2pPr>
              <a:defRPr sz="1800">
                <a:latin typeface="Arial Narrow" panose="020B0606020202030204" pitchFamily="34" charset="0"/>
                <a:cs typeface="Arial Narrow" panose="020B0606020202030204" pitchFamily="34" charset="0"/>
              </a:defRPr>
            </a:lvl2pPr>
            <a:lvl3pPr>
              <a:defRPr sz="1600">
                <a:latin typeface="Arial Narrow" panose="020B0606020202030204" pitchFamily="34" charset="0"/>
                <a:cs typeface="Arial Narrow" panose="020B0606020202030204" pitchFamily="34" charset="0"/>
              </a:defRPr>
            </a:lvl3pPr>
            <a:lvl4pPr>
              <a:defRPr sz="1400">
                <a:latin typeface="Arial Narrow" panose="020B0606020202030204" pitchFamily="34" charset="0"/>
                <a:cs typeface="Arial Narrow" panose="020B0606020202030204" pitchFamily="34" charset="0"/>
              </a:defRPr>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12"/>
          </p:nvPr>
        </p:nvSpPr>
        <p:spPr/>
        <p:txBody>
          <a:bodyPr/>
          <a:lstStyle>
            <a:lvl1pPr>
              <a:defRPr>
                <a:latin typeface="Century Gothic" pitchFamily="34" charset="0"/>
              </a:defRPr>
            </a:lvl1pPr>
          </a:lstStyle>
          <a:p>
            <a:fld id="{7E3130B2-6AC9-4A95-ACFE-CE9A0863AF9F}" type="slidenum">
              <a:rPr lang="en-US" smtClean="0"/>
              <a:t>‹#›</a:t>
            </a:fld>
            <a:endParaRPr lang="en-US"/>
          </a:p>
        </p:txBody>
      </p:sp>
      <p:sp>
        <p:nvSpPr>
          <p:cNvPr id="8" name="Content Placeholder 7"/>
          <p:cNvSpPr>
            <a:spLocks noGrp="1"/>
          </p:cNvSpPr>
          <p:nvPr>
            <p:ph sz="quarter" idx="14" hasCustomPrompt="1"/>
          </p:nvPr>
        </p:nvSpPr>
        <p:spPr>
          <a:xfrm>
            <a:off x="203200" y="1143000"/>
            <a:ext cx="11480800" cy="381000"/>
          </a:xfrm>
        </p:spPr>
        <p:txBody>
          <a:bodyPr>
            <a:noAutofit/>
          </a:bodyPr>
          <a:lstStyle>
            <a:lvl1pPr marL="0" indent="0" algn="l" defTabSz="914400" rtl="0" eaLnBrk="1" latinLnBrk="0" hangingPunct="1">
              <a:lnSpc>
                <a:spcPct val="100000"/>
              </a:lnSpc>
              <a:spcBef>
                <a:spcPts val="1800"/>
              </a:spcBef>
              <a:spcAft>
                <a:spcPts val="600"/>
              </a:spcAft>
              <a:buClr>
                <a:srgbClr val="FCA200"/>
              </a:buClr>
              <a:buFont typeface="Arial" pitchFamily="34" charset="0"/>
              <a:buNone/>
              <a:defRPr lang="en-US" sz="2000" b="1" kern="1200" cap="none" spc="0" baseline="0" dirty="0">
                <a:solidFill>
                  <a:srgbClr val="C03441"/>
                </a:solidFill>
                <a:latin typeface="Arial Narrow" panose="020B0606020202030204" pitchFamily="34" charset="0"/>
                <a:ea typeface="+mn-ea"/>
                <a:cs typeface="+mn-cs"/>
              </a:defRPr>
            </a:lvl1pPr>
          </a:lstStyle>
          <a:p>
            <a:pPr lvl="0"/>
            <a:r>
              <a:rPr lang="en-US" dirty="0"/>
              <a:t>Click to edit master text styles</a:t>
            </a:r>
          </a:p>
        </p:txBody>
      </p:sp>
      <p:sp>
        <p:nvSpPr>
          <p:cNvPr id="9" name="Footer Placeholder 4"/>
          <p:cNvSpPr>
            <a:spLocks noGrp="1"/>
          </p:cNvSpPr>
          <p:nvPr>
            <p:ph type="ftr" sz="quarter" idx="3"/>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dirty="0"/>
              <a:t>2021 GLM Science Team Meeting</a:t>
            </a:r>
          </a:p>
        </p:txBody>
      </p:sp>
    </p:spTree>
    <p:extLst>
      <p:ext uri="{BB962C8B-B14F-4D97-AF65-F5344CB8AC3E}">
        <p14:creationId xmlns:p14="http://schemas.microsoft.com/office/powerpoint/2010/main" val="215288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0"/>
            <a:ext cx="10769600" cy="990600"/>
          </a:xfrm>
        </p:spPr>
        <p:txBody>
          <a:bodyPr>
            <a:normAutofit/>
          </a:bodyPr>
          <a:lstStyle>
            <a:lvl1pPr>
              <a:defRPr sz="2800" b="1" kern="0" spc="100"/>
            </a:lvl1pPr>
          </a:lstStyle>
          <a:p>
            <a:r>
              <a:rPr lang="en-US" dirty="0"/>
              <a:t>CLICK TO EDIT MASTER TITLE STYLE</a:t>
            </a:r>
          </a:p>
        </p:txBody>
      </p:sp>
      <p:sp>
        <p:nvSpPr>
          <p:cNvPr id="3" name="Text Placeholder 2"/>
          <p:cNvSpPr>
            <a:spLocks noGrp="1"/>
          </p:cNvSpPr>
          <p:nvPr>
            <p:ph type="body" idx="1"/>
          </p:nvPr>
        </p:nvSpPr>
        <p:spPr>
          <a:xfrm>
            <a:off x="609600" y="1600200"/>
            <a:ext cx="5386917" cy="727076"/>
          </a:xfrm>
        </p:spPr>
        <p:txBody>
          <a:bodyPr anchor="b">
            <a:normAutofit/>
          </a:bodyPr>
          <a:lstStyle>
            <a:lvl1pPr marL="0" indent="0">
              <a:buNone/>
              <a:defRPr sz="2000" b="1" cap="all" baseline="0">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27276"/>
            <a:ext cx="5386917" cy="4073525"/>
          </a:xfrm>
        </p:spPr>
        <p:txBody>
          <a:bodyPr>
            <a:normAutofit/>
          </a:bodyPr>
          <a:lstStyle>
            <a:lvl1pPr>
              <a:defRPr sz="2000"/>
            </a:lvl1pPr>
            <a:lvl2pPr>
              <a:defRPr sz="1800">
                <a:latin typeface="Century Gothic"/>
                <a:cs typeface="Century Gothic"/>
              </a:defRPr>
            </a:lvl2pPr>
            <a:lvl3pPr>
              <a:defRPr sz="1600">
                <a:latin typeface="Century Gothic"/>
                <a:cs typeface="Century Gothic"/>
              </a:defRPr>
            </a:lvl3pPr>
            <a:lvl4pPr>
              <a:defRPr sz="1400">
                <a:latin typeface="Century Gothic"/>
                <a:cs typeface="Century Gothic"/>
              </a:defRPr>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600200"/>
            <a:ext cx="5389033" cy="727076"/>
          </a:xfrm>
        </p:spPr>
        <p:txBody>
          <a:bodyPr anchor="b">
            <a:normAutofit/>
          </a:bodyPr>
          <a:lstStyle>
            <a:lvl1pPr marL="0" indent="0">
              <a:buNone/>
              <a:defRPr sz="2000" b="1" cap="all" baseline="0">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327276"/>
            <a:ext cx="5389033" cy="4073525"/>
          </a:xfrm>
        </p:spPr>
        <p:txBody>
          <a:bodyPr>
            <a:normAutofit/>
          </a:bodyPr>
          <a:lstStyle>
            <a:lvl1pPr>
              <a:defRPr sz="2000"/>
            </a:lvl1pPr>
            <a:lvl2pPr>
              <a:defRPr sz="1800">
                <a:latin typeface="Century Gothic"/>
                <a:cs typeface="Century Gothic"/>
              </a:defRPr>
            </a:lvl2pPr>
            <a:lvl3pPr>
              <a:defRPr sz="1600">
                <a:latin typeface="Century Gothic"/>
                <a:cs typeface="Century Gothic"/>
              </a:defRPr>
            </a:lvl3pPr>
            <a:lvl4pPr>
              <a:defRPr sz="1400">
                <a:latin typeface="Century Gothic"/>
                <a:cs typeface="Century Gothic"/>
              </a:defRPr>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p:cNvSpPr>
            <a:spLocks noGrp="1"/>
          </p:cNvSpPr>
          <p:nvPr>
            <p:ph type="sldNum" sz="quarter" idx="12"/>
          </p:nvPr>
        </p:nvSpPr>
        <p:spPr/>
        <p:txBody>
          <a:bodyPr/>
          <a:lstStyle>
            <a:lvl1pPr>
              <a:defRPr>
                <a:latin typeface="Century Gothic" pitchFamily="34" charset="0"/>
              </a:defRPr>
            </a:lvl1pPr>
          </a:lstStyle>
          <a:p>
            <a:fld id="{7E3130B2-6AC9-4A95-ACFE-CE9A0863AF9F}" type="slidenum">
              <a:rPr lang="en-US" smtClean="0"/>
              <a:t>‹#›</a:t>
            </a:fld>
            <a:endParaRPr lang="en-US"/>
          </a:p>
        </p:txBody>
      </p:sp>
      <p:sp>
        <p:nvSpPr>
          <p:cNvPr id="11" name="Content Placeholder 10"/>
          <p:cNvSpPr>
            <a:spLocks noGrp="1"/>
          </p:cNvSpPr>
          <p:nvPr>
            <p:ph sz="quarter" idx="17" hasCustomPrompt="1"/>
          </p:nvPr>
        </p:nvSpPr>
        <p:spPr>
          <a:xfrm>
            <a:off x="203200" y="1143000"/>
            <a:ext cx="11379200" cy="381000"/>
          </a:xfrm>
        </p:spPr>
        <p:txBody>
          <a:bodyPr>
            <a:noAutofit/>
          </a:bodyPr>
          <a:lstStyle>
            <a:lvl1pPr marL="0" indent="0" algn="l" defTabSz="914400" rtl="0" eaLnBrk="1" latinLnBrk="0" hangingPunct="1">
              <a:lnSpc>
                <a:spcPct val="100000"/>
              </a:lnSpc>
              <a:spcBef>
                <a:spcPts val="1800"/>
              </a:spcBef>
              <a:spcAft>
                <a:spcPts val="600"/>
              </a:spcAft>
              <a:buClr>
                <a:srgbClr val="FCA200"/>
              </a:buClr>
              <a:buFont typeface="Arial" pitchFamily="34" charset="0"/>
              <a:buNone/>
              <a:defRPr lang="en-US" sz="2000" b="1" kern="1200" cap="none" spc="0" baseline="0" dirty="0">
                <a:solidFill>
                  <a:srgbClr val="C03441"/>
                </a:solidFill>
                <a:latin typeface="Arial Narrow" panose="020B0606020202030204" pitchFamily="34" charset="0"/>
                <a:ea typeface="+mn-ea"/>
                <a:cs typeface="+mn-cs"/>
              </a:defRPr>
            </a:lvl1pPr>
          </a:lstStyle>
          <a:p>
            <a:pPr lvl="0"/>
            <a:r>
              <a:rPr lang="en-US" dirty="0"/>
              <a:t>Click to edit master text styles</a:t>
            </a:r>
          </a:p>
        </p:txBody>
      </p:sp>
      <p:sp>
        <p:nvSpPr>
          <p:cNvPr id="10" name="Footer Placeholder 4"/>
          <p:cNvSpPr>
            <a:spLocks noGrp="1"/>
          </p:cNvSpPr>
          <p:nvPr>
            <p:ph type="ftr" sz="quarter" idx="18"/>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dirty="0"/>
              <a:t>2021 GLM Science Team Meeting</a:t>
            </a:r>
          </a:p>
        </p:txBody>
      </p:sp>
    </p:spTree>
    <p:extLst>
      <p:ext uri="{BB962C8B-B14F-4D97-AF65-F5344CB8AC3E}">
        <p14:creationId xmlns:p14="http://schemas.microsoft.com/office/powerpoint/2010/main" val="213403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0"/>
            <a:ext cx="10769600" cy="990600"/>
          </a:xfrm>
        </p:spPr>
        <p:txBody>
          <a:bodyPr>
            <a:normAutofit/>
          </a:bodyPr>
          <a:lstStyle>
            <a:lvl1pPr>
              <a:defRPr sz="2800" b="1" kern="0" spc="100"/>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latin typeface="Century Gothic" pitchFamily="34" charset="0"/>
              </a:defRPr>
            </a:lvl1pPr>
          </a:lstStyle>
          <a:p>
            <a:fld id="{7E3130B2-6AC9-4A95-ACFE-CE9A0863AF9F}" type="slidenum">
              <a:rPr lang="en-US" smtClean="0"/>
              <a:t>‹#›</a:t>
            </a:fld>
            <a:endParaRPr lang="en-US"/>
          </a:p>
        </p:txBody>
      </p:sp>
      <p:sp>
        <p:nvSpPr>
          <p:cNvPr id="7" name="Content Placeholder 6"/>
          <p:cNvSpPr>
            <a:spLocks noGrp="1"/>
          </p:cNvSpPr>
          <p:nvPr>
            <p:ph sz="quarter" idx="13"/>
          </p:nvPr>
        </p:nvSpPr>
        <p:spPr>
          <a:xfrm>
            <a:off x="508000" y="1600200"/>
            <a:ext cx="7010400" cy="4648200"/>
          </a:xfrm>
        </p:spPr>
        <p:txBody>
          <a:bodyPr/>
          <a:lstStyle>
            <a:lvl1pPr>
              <a:defRPr>
                <a:latin typeface="Arial Narrow" panose="020B0606020202030204" pitchFamily="34" charset="0"/>
              </a:defRPr>
            </a:lvl1pPr>
            <a:lvl2pPr>
              <a:defRPr>
                <a:latin typeface="Arial Narrow" panose="020B0606020202030204" pitchFamily="34" charset="0"/>
                <a:cs typeface="Century Gothic"/>
              </a:defRPr>
            </a:lvl2pPr>
            <a:lvl3pPr>
              <a:defRPr>
                <a:latin typeface="Arial Narrow" panose="020B0606020202030204" pitchFamily="34" charset="0"/>
                <a:cs typeface="Century Gothic"/>
              </a:defRPr>
            </a:lvl3pPr>
            <a:lvl4pPr>
              <a:defRPr>
                <a:latin typeface="Arial Narrow" panose="020B0606020202030204" pitchFamily="34" charset="0"/>
                <a:cs typeface="Century Gothic"/>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4"/>
          </p:nvPr>
        </p:nvSpPr>
        <p:spPr>
          <a:xfrm>
            <a:off x="7823200" y="1600200"/>
            <a:ext cx="4064000" cy="2286000"/>
          </a:xfrm>
          <a:prstGeom prst="roundRect">
            <a:avLst/>
          </a:prstGeom>
          <a:gradFill>
            <a:gsLst>
              <a:gs pos="0">
                <a:schemeClr val="bg1">
                  <a:lumMod val="95000"/>
                </a:schemeClr>
              </a:gs>
              <a:gs pos="100000">
                <a:srgbClr val="E6E6E6"/>
              </a:gs>
            </a:gsLst>
            <a:lin ang="5400000" scaled="1"/>
          </a:gradFill>
          <a:ln>
            <a:solidFill>
              <a:schemeClr val="bg1">
                <a:lumMod val="75000"/>
              </a:schemeClr>
            </a:solidFill>
          </a:ln>
        </p:spPr>
        <p:txBody>
          <a:bodyPr lIns="274320" tIns="182880" rIns="274320" bIns="182880"/>
          <a:lstStyle>
            <a:lvl1pPr marL="0" indent="0" algn="l" defTabSz="914400" rtl="0" eaLnBrk="1" latinLnBrk="0" hangingPunct="1">
              <a:lnSpc>
                <a:spcPct val="100000"/>
              </a:lnSpc>
              <a:spcBef>
                <a:spcPts val="0"/>
              </a:spcBef>
              <a:spcAft>
                <a:spcPts val="800"/>
              </a:spcAft>
              <a:buClr>
                <a:srgbClr val="FCA200"/>
              </a:buClr>
              <a:buSzPct val="90000"/>
              <a:buFont typeface="Wingdings" pitchFamily="2" charset="2"/>
              <a:buNone/>
              <a:defRPr lang="en-US" sz="1400" kern="1200" baseline="0" dirty="0" smtClean="0">
                <a:solidFill>
                  <a:schemeClr val="tx1">
                    <a:lumMod val="65000"/>
                    <a:lumOff val="35000"/>
                  </a:schemeClr>
                </a:solidFill>
                <a:latin typeface="Arial Narrow" panose="020B0606020202030204" pitchFamily="34" charset="0"/>
                <a:ea typeface="+mn-ea"/>
                <a:cs typeface="Arial Narrow" panose="020B0606020202030204" pitchFamily="34" charset="0"/>
              </a:defRPr>
            </a:lvl1pPr>
          </a:lstStyle>
          <a:p>
            <a:pPr lvl="0">
              <a:spcAft>
                <a:spcPts val="600"/>
              </a:spcAft>
            </a:pPr>
            <a:r>
              <a:rPr lang="en-US" sz="1400">
                <a:solidFill>
                  <a:schemeClr val="tx1">
                    <a:lumMod val="65000"/>
                    <a:lumOff val="35000"/>
                  </a:schemeClr>
                </a:solidFill>
                <a:latin typeface="Verdana" pitchFamily="34" charset="0"/>
              </a:rPr>
              <a:t>Click to edit Master text styles</a:t>
            </a:r>
          </a:p>
        </p:txBody>
      </p:sp>
      <p:sp>
        <p:nvSpPr>
          <p:cNvPr id="12" name="Text Placeholder 9"/>
          <p:cNvSpPr>
            <a:spLocks noGrp="1"/>
          </p:cNvSpPr>
          <p:nvPr>
            <p:ph type="body" sz="quarter" idx="15"/>
          </p:nvPr>
        </p:nvSpPr>
        <p:spPr>
          <a:xfrm>
            <a:off x="7823200" y="3962400"/>
            <a:ext cx="4064000" cy="2286000"/>
          </a:xfrm>
          <a:prstGeom prst="roundRect">
            <a:avLst/>
          </a:prstGeom>
          <a:gradFill>
            <a:gsLst>
              <a:gs pos="0">
                <a:schemeClr val="bg1">
                  <a:lumMod val="95000"/>
                </a:schemeClr>
              </a:gs>
              <a:gs pos="100000">
                <a:srgbClr val="E6E6E6"/>
              </a:gs>
            </a:gsLst>
            <a:lin ang="5400000" scaled="1"/>
          </a:gradFill>
          <a:ln>
            <a:solidFill>
              <a:schemeClr val="bg1">
                <a:lumMod val="75000"/>
              </a:schemeClr>
            </a:solidFill>
          </a:ln>
        </p:spPr>
        <p:txBody>
          <a:bodyPr lIns="274320" tIns="182880" rIns="274320" bIns="182880"/>
          <a:lstStyle>
            <a:lvl1pPr marL="285750" indent="-285750" algn="l" defTabSz="914400" rtl="0" eaLnBrk="1" latinLnBrk="0" hangingPunct="1">
              <a:lnSpc>
                <a:spcPct val="100000"/>
              </a:lnSpc>
              <a:spcBef>
                <a:spcPts val="0"/>
              </a:spcBef>
              <a:spcAft>
                <a:spcPts val="800"/>
              </a:spcAft>
              <a:buClr>
                <a:srgbClr val="114F9E"/>
              </a:buClr>
              <a:buSzPct val="90000"/>
              <a:buFont typeface="Arial"/>
              <a:buChar char="•"/>
              <a:defRPr lang="en-US" sz="1400" kern="1200" baseline="0" dirty="0" smtClean="0">
                <a:solidFill>
                  <a:schemeClr val="tx1">
                    <a:lumMod val="65000"/>
                    <a:lumOff val="35000"/>
                  </a:schemeClr>
                </a:solidFill>
                <a:latin typeface="Arial Narrow" panose="020B0606020202030204" pitchFamily="34" charset="0"/>
                <a:ea typeface="+mn-ea"/>
                <a:cs typeface="+mn-cs"/>
              </a:defRPr>
            </a:lvl1pPr>
          </a:lstStyle>
          <a:p>
            <a:pPr lvl="0">
              <a:spcAft>
                <a:spcPts val="600"/>
              </a:spcAft>
            </a:pPr>
            <a:r>
              <a:rPr lang="en-US" sz="1400">
                <a:solidFill>
                  <a:schemeClr val="tx1">
                    <a:lumMod val="65000"/>
                    <a:lumOff val="35000"/>
                  </a:schemeClr>
                </a:solidFill>
                <a:latin typeface="Verdana" pitchFamily="34" charset="0"/>
              </a:rPr>
              <a:t>Click to edit Master text styles</a:t>
            </a:r>
          </a:p>
        </p:txBody>
      </p:sp>
      <p:sp>
        <p:nvSpPr>
          <p:cNvPr id="6" name="Content Placeholder 5"/>
          <p:cNvSpPr>
            <a:spLocks noGrp="1"/>
          </p:cNvSpPr>
          <p:nvPr>
            <p:ph sz="quarter" idx="17" hasCustomPrompt="1"/>
          </p:nvPr>
        </p:nvSpPr>
        <p:spPr>
          <a:xfrm>
            <a:off x="203200" y="1143000"/>
            <a:ext cx="11582400" cy="381000"/>
          </a:xfrm>
        </p:spPr>
        <p:txBody>
          <a:bodyPr>
            <a:noAutofit/>
          </a:bodyPr>
          <a:lstStyle>
            <a:lvl1pPr marL="0" indent="0">
              <a:buNone/>
              <a:defRPr lang="en-US" sz="2000" b="1" kern="1200" cap="none" spc="0" baseline="0" dirty="0">
                <a:solidFill>
                  <a:srgbClr val="C03441"/>
                </a:solidFill>
                <a:latin typeface="Arial Narrow" panose="020B0606020202030204" pitchFamily="34" charset="0"/>
                <a:ea typeface="+mn-ea"/>
                <a:cs typeface="+mn-cs"/>
              </a:defRPr>
            </a:lvl1pPr>
          </a:lstStyle>
          <a:p>
            <a:pPr lvl="0"/>
            <a:r>
              <a:rPr lang="en-US" dirty="0"/>
              <a:t>Click to edit master text styles</a:t>
            </a:r>
          </a:p>
        </p:txBody>
      </p:sp>
      <p:sp>
        <p:nvSpPr>
          <p:cNvPr id="9" name="Footer Placeholder 4"/>
          <p:cNvSpPr>
            <a:spLocks noGrp="1"/>
          </p:cNvSpPr>
          <p:nvPr>
            <p:ph type="ftr" sz="quarter" idx="3"/>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a:t>2021 GLM Science Team Meeting</a:t>
            </a:r>
          </a:p>
        </p:txBody>
      </p:sp>
    </p:spTree>
    <p:extLst>
      <p:ext uri="{BB962C8B-B14F-4D97-AF65-F5344CB8AC3E}">
        <p14:creationId xmlns:p14="http://schemas.microsoft.com/office/powerpoint/2010/main" val="331901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117600" y="1676401"/>
            <a:ext cx="9956800" cy="4303712"/>
          </a:xfrm>
        </p:spPr>
        <p:txBody>
          <a:bodyPr/>
          <a:lstStyle>
            <a:lvl1pPr marL="0" indent="0">
              <a:buNone/>
              <a:defRPr sz="3200">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7600" y="5976938"/>
            <a:ext cx="9956800" cy="271462"/>
          </a:xfrm>
        </p:spPr>
        <p:txBody>
          <a:bodyPr>
            <a:noAutofit/>
          </a:bodyPr>
          <a:lstStyle>
            <a:lvl1pPr marL="0" indent="0" algn="r">
              <a:lnSpc>
                <a:spcPts val="1400"/>
              </a:lnSpc>
              <a:spcBef>
                <a:spcPts val="0"/>
              </a:spcBef>
              <a:buNone/>
              <a:defRPr lang="en-US" sz="1200" i="1" kern="1200" baseline="0" dirty="0" smtClean="0">
                <a:solidFill>
                  <a:schemeClr val="bg1">
                    <a:lumMod val="65000"/>
                  </a:schemeClr>
                </a:solidFill>
                <a:latin typeface="Century Gothic"/>
                <a:ea typeface="+mn-ea"/>
                <a:cs typeface="Century Gothic"/>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atin typeface="Century Gothic" pitchFamily="34" charset="0"/>
              </a:defRPr>
            </a:lvl1pPr>
          </a:lstStyle>
          <a:p>
            <a:fld id="{7E3130B2-6AC9-4A95-ACFE-CE9A0863AF9F}" type="slidenum">
              <a:rPr lang="en-US" smtClean="0"/>
              <a:t>‹#›</a:t>
            </a:fld>
            <a:endParaRPr lang="en-US"/>
          </a:p>
        </p:txBody>
      </p:sp>
      <p:sp>
        <p:nvSpPr>
          <p:cNvPr id="10" name="Title 1"/>
          <p:cNvSpPr>
            <a:spLocks noGrp="1"/>
          </p:cNvSpPr>
          <p:nvPr>
            <p:ph type="title" hasCustomPrompt="1"/>
          </p:nvPr>
        </p:nvSpPr>
        <p:spPr>
          <a:xfrm>
            <a:off x="203200" y="0"/>
            <a:ext cx="10769600" cy="990599"/>
          </a:xfrm>
        </p:spPr>
        <p:txBody>
          <a:bodyPr>
            <a:normAutofit/>
          </a:bodyPr>
          <a:lstStyle>
            <a:lvl1pPr>
              <a:defRPr sz="2800" b="1" kern="0" spc="100"/>
            </a:lvl1pPr>
          </a:lstStyle>
          <a:p>
            <a:r>
              <a:rPr lang="en-US" dirty="0"/>
              <a:t>CLICK TO EDIT MASTER TITLE STYLE</a:t>
            </a:r>
          </a:p>
        </p:txBody>
      </p:sp>
      <p:sp>
        <p:nvSpPr>
          <p:cNvPr id="5" name="Content Placeholder 4"/>
          <p:cNvSpPr>
            <a:spLocks noGrp="1"/>
          </p:cNvSpPr>
          <p:nvPr>
            <p:ph sz="quarter" idx="17" hasCustomPrompt="1"/>
          </p:nvPr>
        </p:nvSpPr>
        <p:spPr>
          <a:xfrm>
            <a:off x="203200" y="1143000"/>
            <a:ext cx="11684000" cy="381000"/>
          </a:xfrm>
        </p:spPr>
        <p:txBody>
          <a:bodyPr>
            <a:noAutofit/>
          </a:bodyPr>
          <a:lstStyle>
            <a:lvl1pPr marL="0" indent="0">
              <a:buNone/>
              <a:defRPr lang="en-US" sz="2000" b="1" kern="1200" cap="none" spc="0" baseline="0" dirty="0">
                <a:solidFill>
                  <a:srgbClr val="C03441"/>
                </a:solidFill>
                <a:latin typeface="Arial Narrow" panose="020B0606020202030204" pitchFamily="34" charset="0"/>
                <a:ea typeface="+mn-ea"/>
                <a:cs typeface="+mn-cs"/>
              </a:defRPr>
            </a:lvl1pPr>
          </a:lstStyle>
          <a:p>
            <a:pPr lvl="0"/>
            <a:r>
              <a:rPr lang="en-US" dirty="0"/>
              <a:t>Click to edit master text styles</a:t>
            </a:r>
          </a:p>
        </p:txBody>
      </p:sp>
      <p:sp>
        <p:nvSpPr>
          <p:cNvPr id="9" name="Footer Placeholder 4"/>
          <p:cNvSpPr>
            <a:spLocks noGrp="1"/>
          </p:cNvSpPr>
          <p:nvPr>
            <p:ph type="ftr" sz="quarter" idx="3"/>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a:t>2021 GLM Science Team Meeting</a:t>
            </a:r>
          </a:p>
        </p:txBody>
      </p:sp>
    </p:spTree>
    <p:extLst>
      <p:ext uri="{BB962C8B-B14F-4D97-AF65-F5344CB8AC3E}">
        <p14:creationId xmlns:p14="http://schemas.microsoft.com/office/powerpoint/2010/main" val="363318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latin typeface="Century Gothic" pitchFamily="34" charset="0"/>
              </a:defRPr>
            </a:lvl1pPr>
          </a:lstStyle>
          <a:p>
            <a:fld id="{40FA36DB-A661-49EA-9FA8-86EEC2EB0061}" type="slidenum">
              <a:rPr lang="en-US" smtClean="0"/>
              <a:pPr/>
              <a:t>‹#›</a:t>
            </a:fld>
            <a:endParaRPr lang="en-US" dirty="0"/>
          </a:p>
        </p:txBody>
      </p:sp>
      <p:sp>
        <p:nvSpPr>
          <p:cNvPr id="10" name="Title 1"/>
          <p:cNvSpPr>
            <a:spLocks noGrp="1"/>
          </p:cNvSpPr>
          <p:nvPr>
            <p:ph type="title" hasCustomPrompt="1"/>
          </p:nvPr>
        </p:nvSpPr>
        <p:spPr>
          <a:xfrm>
            <a:off x="203200" y="0"/>
            <a:ext cx="10769600" cy="990600"/>
          </a:xfrm>
        </p:spPr>
        <p:txBody>
          <a:bodyPr>
            <a:normAutofit/>
          </a:bodyPr>
          <a:lstStyle>
            <a:lvl1pPr>
              <a:defRPr sz="2800" b="1" kern="0" spc="100"/>
            </a:lvl1pPr>
          </a:lstStyle>
          <a:p>
            <a:r>
              <a:rPr lang="en-US" dirty="0"/>
              <a:t>CLICK TO EDIT MASTER TITLE STYLE</a:t>
            </a:r>
          </a:p>
        </p:txBody>
      </p:sp>
      <p:sp>
        <p:nvSpPr>
          <p:cNvPr id="3" name="Content Placeholder 2"/>
          <p:cNvSpPr>
            <a:spLocks noGrp="1"/>
          </p:cNvSpPr>
          <p:nvPr>
            <p:ph sz="quarter" idx="15" hasCustomPrompt="1"/>
          </p:nvPr>
        </p:nvSpPr>
        <p:spPr>
          <a:xfrm>
            <a:off x="203200" y="1143000"/>
            <a:ext cx="11582400" cy="381000"/>
          </a:xfrm>
        </p:spPr>
        <p:txBody>
          <a:bodyPr>
            <a:noAutofit/>
          </a:bodyPr>
          <a:lstStyle>
            <a:lvl1pPr marL="0" indent="0">
              <a:buNone/>
              <a:defRPr lang="en-US" sz="2000" b="1" kern="1200" cap="none" spc="0" baseline="0" dirty="0">
                <a:solidFill>
                  <a:srgbClr val="C03441"/>
                </a:solidFill>
                <a:latin typeface="Arial Narrow" panose="020B0606020202030204" pitchFamily="34" charset="0"/>
                <a:ea typeface="+mn-ea"/>
                <a:cs typeface="+mn-cs"/>
              </a:defRPr>
            </a:lvl1pPr>
          </a:lstStyle>
          <a:p>
            <a:pPr lvl="0"/>
            <a:r>
              <a:rPr lang="en-US" dirty="0"/>
              <a:t>Click to edit master text styles</a:t>
            </a:r>
          </a:p>
        </p:txBody>
      </p:sp>
      <p:sp>
        <p:nvSpPr>
          <p:cNvPr id="11" name="Footer Placeholder 4"/>
          <p:cNvSpPr>
            <a:spLocks noGrp="1"/>
          </p:cNvSpPr>
          <p:nvPr>
            <p:ph type="ftr" sz="quarter" idx="3"/>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dirty="0"/>
              <a:t>2021 GLM Science Team Meeting</a:t>
            </a:r>
          </a:p>
        </p:txBody>
      </p:sp>
    </p:spTree>
    <p:extLst>
      <p:ext uri="{BB962C8B-B14F-4D97-AF65-F5344CB8AC3E}">
        <p14:creationId xmlns:p14="http://schemas.microsoft.com/office/powerpoint/2010/main" val="3855228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E3130B2-6AC9-4A95-ACFE-CE9A0863AF9F}" type="slidenum">
              <a:rPr lang="en-US" smtClean="0"/>
              <a:t>‹#›</a:t>
            </a:fld>
            <a:endParaRPr lang="en-US"/>
          </a:p>
        </p:txBody>
      </p:sp>
      <p:sp>
        <p:nvSpPr>
          <p:cNvPr id="6" name="Footer Placeholder 4"/>
          <p:cNvSpPr>
            <a:spLocks noGrp="1"/>
          </p:cNvSpPr>
          <p:nvPr>
            <p:ph type="ftr" sz="quarter" idx="3"/>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a:t>2021 GLM Science Team Meeting</a:t>
            </a:r>
          </a:p>
        </p:txBody>
      </p:sp>
    </p:spTree>
    <p:extLst>
      <p:ext uri="{BB962C8B-B14F-4D97-AF65-F5344CB8AC3E}">
        <p14:creationId xmlns:p14="http://schemas.microsoft.com/office/powerpoint/2010/main" val="25093307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4566"/>
            <a:ext cx="12192000" cy="1043264"/>
          </a:xfrm>
          <a:prstGeom prst="rect">
            <a:avLst/>
          </a:prstGeom>
          <a:solidFill>
            <a:srgbClr val="B7E4F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pic>
        <p:nvPicPr>
          <p:cNvPr id="8" name="Picture 17"/>
          <p:cNvPicPr preferRelativeResize="0">
            <a:picLocks noChangeAspect="1" noChangeArrowheads="1"/>
          </p:cNvPicPr>
          <p:nvPr/>
        </p:nvPicPr>
        <p:blipFill>
          <a:blip r:embed="rId14" cstate="print">
            <a:extLst>
              <a:ext uri="{28A0092B-C50C-407E-A947-70E740481C1C}">
                <a14:useLocalDpi xmlns:a14="http://schemas.microsoft.com/office/drawing/2010/main"/>
              </a:ext>
            </a:extLst>
          </a:blip>
          <a:stretch>
            <a:fillRect/>
          </a:stretch>
        </p:blipFill>
        <p:spPr bwMode="auto">
          <a:xfrm>
            <a:off x="11175999" y="145246"/>
            <a:ext cx="839613" cy="693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p:nvCxnSpPr>
        <p:spPr>
          <a:xfrm>
            <a:off x="0" y="1028698"/>
            <a:ext cx="121920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203200" y="-24092"/>
            <a:ext cx="10769600" cy="10286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7215" y="1188509"/>
            <a:ext cx="11325628" cy="5181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3"/>
          </p:nvPr>
        </p:nvSpPr>
        <p:spPr>
          <a:xfrm>
            <a:off x="203200" y="6492876"/>
            <a:ext cx="3860800" cy="365125"/>
          </a:xfrm>
          <a:prstGeom prst="rect">
            <a:avLst/>
          </a:prstGeom>
        </p:spPr>
        <p:txBody>
          <a:bodyPr vert="horz" lIns="91440" tIns="45720" rIns="91440" bIns="45720" rtlCol="0" anchor="ctr"/>
          <a:lstStyle>
            <a:lvl1pPr algn="l">
              <a:defRPr sz="1050" b="1">
                <a:solidFill>
                  <a:schemeClr val="bg1">
                    <a:lumMod val="75000"/>
                  </a:schemeClr>
                </a:solidFill>
                <a:latin typeface="Century Gothic" pitchFamily="34" charset="0"/>
              </a:defRPr>
            </a:lvl1pPr>
          </a:lstStyle>
          <a:p>
            <a:r>
              <a:rPr lang="en-US"/>
              <a:t>2021 GLM Science Team Meeting</a:t>
            </a:r>
            <a:endParaRPr lang="en-US" dirty="0"/>
          </a:p>
        </p:txBody>
      </p:sp>
      <p:sp>
        <p:nvSpPr>
          <p:cNvPr id="6" name="Slide Number Placeholder 5"/>
          <p:cNvSpPr>
            <a:spLocks noGrp="1"/>
          </p:cNvSpPr>
          <p:nvPr>
            <p:ph type="sldNum" sz="quarter" idx="4"/>
          </p:nvPr>
        </p:nvSpPr>
        <p:spPr>
          <a:xfrm>
            <a:off x="9144000" y="6492876"/>
            <a:ext cx="2844800" cy="365125"/>
          </a:xfrm>
          <a:prstGeom prst="rect">
            <a:avLst/>
          </a:prstGeom>
        </p:spPr>
        <p:txBody>
          <a:bodyPr vert="horz" lIns="91440" tIns="45720" rIns="91440" bIns="45720" rtlCol="0" anchor="ctr"/>
          <a:lstStyle>
            <a:lvl1pPr algn="r">
              <a:defRPr sz="1200" b="1">
                <a:solidFill>
                  <a:schemeClr val="tx1">
                    <a:tint val="75000"/>
                  </a:schemeClr>
                </a:solidFill>
                <a:latin typeface="Century Gothic" pitchFamily="34" charset="0"/>
              </a:defRPr>
            </a:lvl1pPr>
          </a:lstStyle>
          <a:p>
            <a:fld id="{7E3130B2-6AC9-4A95-ACFE-CE9A0863AF9F}" type="slidenum">
              <a:rPr lang="en-US" smtClean="0"/>
              <a:t>‹#›</a:t>
            </a:fld>
            <a:endParaRPr lang="en-US" dirty="0"/>
          </a:p>
        </p:txBody>
      </p:sp>
    </p:spTree>
    <p:extLst>
      <p:ext uri="{BB962C8B-B14F-4D97-AF65-F5344CB8AC3E}">
        <p14:creationId xmlns:p14="http://schemas.microsoft.com/office/powerpoint/2010/main" val="716951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spcBef>
          <a:spcPct val="0"/>
        </a:spcBef>
        <a:buNone/>
        <a:defRPr sz="2800" b="1" kern="1200" cap="none" spc="100" baseline="0">
          <a:solidFill>
            <a:srgbClr val="1F7AC1"/>
          </a:solidFill>
          <a:latin typeface="Arial Narrow" panose="020B0606020202030204" pitchFamily="34" charset="0"/>
          <a:ea typeface="+mj-ea"/>
          <a:cs typeface="+mj-cs"/>
        </a:defRPr>
      </a:lvl1pPr>
    </p:titleStyle>
    <p:bodyStyle>
      <a:lvl1pPr marL="342900" indent="-342900" algn="l" defTabSz="914400" rtl="0" eaLnBrk="1" latinLnBrk="0" hangingPunct="1">
        <a:lnSpc>
          <a:spcPct val="100000"/>
        </a:lnSpc>
        <a:spcBef>
          <a:spcPts val="1800"/>
        </a:spcBef>
        <a:spcAft>
          <a:spcPts val="600"/>
        </a:spcAft>
        <a:buClr>
          <a:srgbClr val="3A6098"/>
        </a:buClr>
        <a:buFont typeface="Arial" pitchFamily="34" charset="0"/>
        <a:buChar char="•"/>
        <a:defRPr sz="2400" kern="1200" baseline="0">
          <a:solidFill>
            <a:srgbClr val="595959"/>
          </a:solidFill>
          <a:latin typeface="Arial Narrow" panose="020B0606020202030204" pitchFamily="34" charset="0"/>
          <a:ea typeface="+mn-ea"/>
          <a:cs typeface="Arial Narrow" panose="020B0606020202030204" pitchFamily="34" charset="0"/>
        </a:defRPr>
      </a:lvl1pPr>
      <a:lvl2pPr marL="742950" indent="-285750" algn="l" defTabSz="914400" rtl="0" eaLnBrk="1" latinLnBrk="0" hangingPunct="1">
        <a:lnSpc>
          <a:spcPct val="100000"/>
        </a:lnSpc>
        <a:spcBef>
          <a:spcPts val="0"/>
        </a:spcBef>
        <a:spcAft>
          <a:spcPts val="600"/>
        </a:spcAft>
        <a:buClr>
          <a:srgbClr val="3A6098"/>
        </a:buClr>
        <a:buFont typeface="Arial" pitchFamily="34" charset="0"/>
        <a:buChar char="–"/>
        <a:defRPr sz="2000" kern="1200">
          <a:solidFill>
            <a:srgbClr val="595959"/>
          </a:solidFill>
          <a:latin typeface="Arial Narrow" panose="020B0606020202030204" pitchFamily="34" charset="0"/>
          <a:ea typeface="+mn-ea"/>
          <a:cs typeface="Arial Narrow" panose="020B0606020202030204" pitchFamily="34" charset="0"/>
        </a:defRPr>
      </a:lvl2pPr>
      <a:lvl3pPr marL="1143000" indent="-228600" algn="l" defTabSz="914400" rtl="0" eaLnBrk="1" latinLnBrk="0" hangingPunct="1">
        <a:lnSpc>
          <a:spcPct val="100000"/>
        </a:lnSpc>
        <a:spcBef>
          <a:spcPts val="0"/>
        </a:spcBef>
        <a:spcAft>
          <a:spcPts val="600"/>
        </a:spcAft>
        <a:buFont typeface="Arial" pitchFamily="34" charset="0"/>
        <a:buChar char="•"/>
        <a:defRPr sz="1800" kern="1200">
          <a:solidFill>
            <a:srgbClr val="595959"/>
          </a:solidFill>
          <a:latin typeface="Arial Narrow" panose="020B0606020202030204" pitchFamily="34" charset="0"/>
          <a:ea typeface="+mn-ea"/>
          <a:cs typeface="Arial Narrow" panose="020B0606020202030204" pitchFamily="34" charset="0"/>
        </a:defRPr>
      </a:lvl3pPr>
      <a:lvl4pPr marL="1600200" indent="-228600" algn="l" defTabSz="914400" rtl="0" eaLnBrk="1" latinLnBrk="0" hangingPunct="1">
        <a:lnSpc>
          <a:spcPct val="100000"/>
        </a:lnSpc>
        <a:spcBef>
          <a:spcPts val="0"/>
        </a:spcBef>
        <a:spcAft>
          <a:spcPts val="600"/>
        </a:spcAft>
        <a:buFont typeface="Arial" pitchFamily="34" charset="0"/>
        <a:buChar char="–"/>
        <a:defRPr sz="1800" kern="1200">
          <a:solidFill>
            <a:srgbClr val="595959"/>
          </a:solidFill>
          <a:latin typeface="Arial Narrow" panose="020B0606020202030204" pitchFamily="34" charset="0"/>
          <a:ea typeface="+mn-ea"/>
          <a:cs typeface="Arial Narrow" panose="020B060602020203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ECE96A-1DAE-4ECC-84D0-FEFC92829698}"/>
              </a:ext>
            </a:extLst>
          </p:cNvPr>
          <p:cNvGrpSpPr/>
          <p:nvPr/>
        </p:nvGrpSpPr>
        <p:grpSpPr>
          <a:xfrm>
            <a:off x="2447017" y="1139714"/>
            <a:ext cx="7643250" cy="4932693"/>
            <a:chOff x="3342640" y="1766473"/>
            <a:chExt cx="5767254" cy="4932693"/>
          </a:xfrm>
        </p:grpSpPr>
        <p:sp>
          <p:nvSpPr>
            <p:cNvPr id="4" name="TextBox 3">
              <a:extLst>
                <a:ext uri="{FF2B5EF4-FFF2-40B4-BE49-F238E27FC236}">
                  <a16:creationId xmlns:a16="http://schemas.microsoft.com/office/drawing/2014/main" id="{38DB0D7F-F2DB-426B-92D2-E41E0546A8FE}"/>
                </a:ext>
              </a:extLst>
            </p:cNvPr>
            <p:cNvSpPr txBox="1"/>
            <p:nvPr/>
          </p:nvSpPr>
          <p:spPr bwMode="auto">
            <a:xfrm>
              <a:off x="3577347" y="3162021"/>
              <a:ext cx="5037307" cy="2123658"/>
            </a:xfrm>
            <a:prstGeom prst="rect">
              <a:avLst/>
            </a:prstGeom>
            <a:noFill/>
            <a:ln w="6350">
              <a:noFill/>
              <a:headEnd/>
              <a:tailEnd/>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fontAlgn="auto">
                <a:spcBef>
                  <a:spcPts val="0"/>
                </a:spcBef>
                <a:spcAft>
                  <a:spcPts val="0"/>
                </a:spcAft>
                <a:defRPr/>
              </a:pPr>
              <a:r>
                <a:rPr lang="en-US" sz="4400" i="1" dirty="0">
                  <a:solidFill>
                    <a:srgbClr val="FFFF00"/>
                  </a:solidFill>
                  <a:effectLst>
                    <a:outerShdw blurRad="38100" dist="38100" dir="2700000" algn="tl">
                      <a:srgbClr val="000000">
                        <a:alpha val="43137"/>
                      </a:srgbClr>
                    </a:outerShdw>
                  </a:effectLst>
                  <a:latin typeface="Arial Narrow" panose="020B0606020202030204" pitchFamily="34" charset="0"/>
                  <a:cs typeface="Verdana"/>
                </a:rPr>
                <a:t>A satellite mission concept for multispectral, 3-D observations of lightning</a:t>
              </a:r>
              <a:endParaRPr kumimoji="0" lang="en-US" sz="4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Verdana"/>
              </a:endParaRPr>
            </a:p>
          </p:txBody>
        </p:sp>
        <p:sp>
          <p:nvSpPr>
            <p:cNvPr id="5" name="Rectangle 4">
              <a:extLst>
                <a:ext uri="{FF2B5EF4-FFF2-40B4-BE49-F238E27FC236}">
                  <a16:creationId xmlns:a16="http://schemas.microsoft.com/office/drawing/2014/main" id="{1F1F6330-CDB0-472E-B78C-5AB4E7E7CA97}"/>
                </a:ext>
              </a:extLst>
            </p:cNvPr>
            <p:cNvSpPr/>
            <p:nvPr/>
          </p:nvSpPr>
          <p:spPr>
            <a:xfrm>
              <a:off x="3342640" y="1766473"/>
              <a:ext cx="550672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w="0">
                    <a:solidFill>
                      <a:srgbClr val="FFFF00"/>
                    </a:solidFill>
                  </a:ln>
                  <a:solidFill>
                    <a:srgbClr val="FFFF00"/>
                  </a:solidFill>
                  <a:effectLst>
                    <a:outerShdw dist="50800" dir="10800000" algn="r" rotWithShape="0">
                      <a:srgbClr val="FF0000"/>
                    </a:outerShdw>
                    <a:reflection blurRad="6350" stA="60000" endA="900" endPos="58000" dir="5400000" sy="-100000" algn="bl" rotWithShape="0"/>
                  </a:effectLst>
                  <a:uLnTx/>
                  <a:uFillTx/>
                  <a:latin typeface="Franklin Gothic Demi" panose="020B0703020102020204" pitchFamily="34" charset="0"/>
                  <a:ea typeface="+mn-ea"/>
                  <a:cs typeface="+mn-cs"/>
                </a:rPr>
                <a:t>CubeSpark</a:t>
              </a:r>
              <a:endParaRPr kumimoji="0" lang="en-US" sz="7200" b="1" i="1" u="none" strike="noStrike" kern="1200" cap="none" spc="0" normalizeH="0" baseline="0" noProof="0" dirty="0">
                <a:ln w="0">
                  <a:solidFill>
                    <a:srgbClr val="FFFF00"/>
                  </a:solidFill>
                </a:ln>
                <a:solidFill>
                  <a:srgbClr val="FFFF00"/>
                </a:solidFill>
                <a:effectLst>
                  <a:outerShdw dist="50800" dir="10800000" algn="r" rotWithShape="0">
                    <a:srgbClr val="FF0000"/>
                  </a:outerShdw>
                  <a:reflection blurRad="6350" stA="60000" endA="900" endPos="58000" dir="5400000" sy="-100000" algn="bl" rotWithShape="0"/>
                </a:effectLst>
                <a:uLnTx/>
                <a:uFillTx/>
                <a:latin typeface="Franklin Gothic Demi" panose="020B0703020102020204" pitchFamily="34" charset="0"/>
                <a:ea typeface="+mn-ea"/>
                <a:cs typeface="+mn-cs"/>
              </a:endParaRPr>
            </a:p>
          </p:txBody>
        </p:sp>
        <p:sp>
          <p:nvSpPr>
            <p:cNvPr id="37" name="Subtitle 2">
              <a:extLst>
                <a:ext uri="{FF2B5EF4-FFF2-40B4-BE49-F238E27FC236}">
                  <a16:creationId xmlns:a16="http://schemas.microsoft.com/office/drawing/2014/main" id="{5F001934-BECF-4E28-818A-BBF237C3D2BF}"/>
                </a:ext>
              </a:extLst>
            </p:cNvPr>
            <p:cNvSpPr txBox="1">
              <a:spLocks/>
            </p:cNvSpPr>
            <p:nvPr/>
          </p:nvSpPr>
          <p:spPr>
            <a:xfrm>
              <a:off x="3342640" y="5480898"/>
              <a:ext cx="5767254" cy="1218268"/>
            </a:xfrm>
            <a:prstGeom prst="rect">
              <a:avLst/>
            </a:prstGeom>
          </p:spPr>
          <p:txBody>
            <a:bodyPr>
              <a:normAutofit/>
            </a:bodyPr>
            <a:lstStyle>
              <a:lvl1pPr marL="342900" indent="-342900" algn="l" defTabSz="914400" rtl="0" eaLnBrk="1" latinLnBrk="0" hangingPunct="1">
                <a:lnSpc>
                  <a:spcPct val="100000"/>
                </a:lnSpc>
                <a:spcBef>
                  <a:spcPts val="1800"/>
                </a:spcBef>
                <a:spcAft>
                  <a:spcPts val="600"/>
                </a:spcAft>
                <a:buClr>
                  <a:srgbClr val="3A6098"/>
                </a:buClr>
                <a:buFont typeface="Arial" pitchFamily="34" charset="0"/>
                <a:buChar char="•"/>
                <a:defRPr sz="2400" kern="1200" baseline="0">
                  <a:solidFill>
                    <a:srgbClr val="595959"/>
                  </a:solidFill>
                  <a:latin typeface="Arial Narrow" panose="020B0606020202030204" pitchFamily="34" charset="0"/>
                  <a:ea typeface="+mn-ea"/>
                  <a:cs typeface="Arial Narrow" panose="020B0606020202030204" pitchFamily="34" charset="0"/>
                </a:defRPr>
              </a:lvl1pPr>
              <a:lvl2pPr marL="742950" indent="-285750" algn="l" defTabSz="914400" rtl="0" eaLnBrk="1" latinLnBrk="0" hangingPunct="1">
                <a:lnSpc>
                  <a:spcPct val="100000"/>
                </a:lnSpc>
                <a:spcBef>
                  <a:spcPts val="0"/>
                </a:spcBef>
                <a:spcAft>
                  <a:spcPts val="600"/>
                </a:spcAft>
                <a:buClr>
                  <a:srgbClr val="3A6098"/>
                </a:buClr>
                <a:buFont typeface="Arial" pitchFamily="34" charset="0"/>
                <a:buChar char="–"/>
                <a:defRPr sz="2000" kern="1200">
                  <a:solidFill>
                    <a:srgbClr val="595959"/>
                  </a:solidFill>
                  <a:latin typeface="Arial Narrow" panose="020B0606020202030204" pitchFamily="34" charset="0"/>
                  <a:ea typeface="+mn-ea"/>
                  <a:cs typeface="Arial Narrow" panose="020B0606020202030204" pitchFamily="34" charset="0"/>
                </a:defRPr>
              </a:lvl2pPr>
              <a:lvl3pPr marL="1143000" indent="-228600" algn="l" defTabSz="914400" rtl="0" eaLnBrk="1" latinLnBrk="0" hangingPunct="1">
                <a:lnSpc>
                  <a:spcPct val="100000"/>
                </a:lnSpc>
                <a:spcBef>
                  <a:spcPts val="0"/>
                </a:spcBef>
                <a:spcAft>
                  <a:spcPts val="600"/>
                </a:spcAft>
                <a:buFont typeface="Arial" pitchFamily="34" charset="0"/>
                <a:buChar char="•"/>
                <a:defRPr sz="1800" kern="1200">
                  <a:solidFill>
                    <a:srgbClr val="595959"/>
                  </a:solidFill>
                  <a:latin typeface="Arial Narrow" panose="020B0606020202030204" pitchFamily="34" charset="0"/>
                  <a:ea typeface="+mn-ea"/>
                  <a:cs typeface="Arial Narrow" panose="020B0606020202030204" pitchFamily="34" charset="0"/>
                </a:defRPr>
              </a:lvl3pPr>
              <a:lvl4pPr marL="1600200" indent="-228600" algn="l" defTabSz="914400" rtl="0" eaLnBrk="1" latinLnBrk="0" hangingPunct="1">
                <a:lnSpc>
                  <a:spcPct val="100000"/>
                </a:lnSpc>
                <a:spcBef>
                  <a:spcPts val="0"/>
                </a:spcBef>
                <a:spcAft>
                  <a:spcPts val="600"/>
                </a:spcAft>
                <a:buFont typeface="Arial" pitchFamily="34" charset="0"/>
                <a:buChar char="–"/>
                <a:defRPr sz="1800" kern="1200">
                  <a:solidFill>
                    <a:srgbClr val="595959"/>
                  </a:solidFill>
                  <a:latin typeface="Arial Narrow" panose="020B0606020202030204" pitchFamily="34" charset="0"/>
                  <a:ea typeface="+mn-ea"/>
                  <a:cs typeface="Arial Narrow" panose="020B060602020203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120000"/>
                </a:lnSpc>
                <a:spcBef>
                  <a:spcPts val="0"/>
                </a:spcBef>
                <a:spcAft>
                  <a:spcPts val="0"/>
                </a:spcAft>
                <a:buNone/>
              </a:pPr>
              <a:r>
                <a:rPr lang="en-US" sz="2000" dirty="0">
                  <a:solidFill>
                    <a:srgbClr val="00B0F0"/>
                  </a:solidFill>
                  <a:effectLst>
                    <a:outerShdw blurRad="38100" dist="38100" dir="2700000" algn="tl">
                      <a:srgbClr val="000000">
                        <a:alpha val="43137"/>
                      </a:srgbClr>
                    </a:outerShdw>
                  </a:effectLst>
                </a:rPr>
                <a:t>Patrick </a:t>
              </a:r>
              <a:r>
                <a:rPr lang="en-US" sz="2000" dirty="0" err="1">
                  <a:solidFill>
                    <a:srgbClr val="00B0F0"/>
                  </a:solidFill>
                  <a:effectLst>
                    <a:outerShdw blurRad="38100" dist="38100" dir="2700000" algn="tl">
                      <a:srgbClr val="000000">
                        <a:alpha val="43137"/>
                      </a:srgbClr>
                    </a:outerShdw>
                  </a:effectLst>
                </a:rPr>
                <a:t>Gatlin,</a:t>
              </a:r>
              <a:r>
                <a:rPr lang="en-US" sz="2000" dirty="0">
                  <a:solidFill>
                    <a:srgbClr val="00B0F0"/>
                  </a:solidFill>
                  <a:effectLst>
                    <a:outerShdw blurRad="38100" dist="38100" dir="2700000" algn="tl">
                      <a:srgbClr val="000000">
                        <a:alpha val="43137"/>
                      </a:srgbClr>
                    </a:outerShdw>
                  </a:effectLst>
                </a:rPr>
                <a:t> Timothy Lang, Mason Quick, NASA Marshall Space Flight Center</a:t>
              </a:r>
            </a:p>
            <a:p>
              <a:pPr marL="0" indent="0" algn="ctr" fontAlgn="auto">
                <a:lnSpc>
                  <a:spcPct val="120000"/>
                </a:lnSpc>
                <a:spcBef>
                  <a:spcPts val="0"/>
                </a:spcBef>
                <a:spcAft>
                  <a:spcPts val="0"/>
                </a:spcAft>
                <a:buNone/>
              </a:pPr>
              <a:r>
                <a:rPr lang="en-US" sz="2000" dirty="0">
                  <a:solidFill>
                    <a:srgbClr val="00B0F0"/>
                  </a:solidFill>
                  <a:effectLst>
                    <a:outerShdw blurRad="38100" dist="38100" dir="2700000" algn="tl">
                      <a:srgbClr val="000000">
                        <a:alpha val="43137"/>
                      </a:srgbClr>
                    </a:outerShdw>
                  </a:effectLst>
                </a:rPr>
                <a:t>Sonja Behnke, Los Alamos National Laboratory</a:t>
              </a:r>
            </a:p>
            <a:p>
              <a:pPr marL="0" indent="0" algn="ctr" fontAlgn="auto">
                <a:lnSpc>
                  <a:spcPct val="120000"/>
                </a:lnSpc>
                <a:spcBef>
                  <a:spcPts val="0"/>
                </a:spcBef>
                <a:spcAft>
                  <a:spcPts val="0"/>
                </a:spcAft>
                <a:buNone/>
              </a:pPr>
              <a:r>
                <a:rPr lang="en-US" sz="2000" i="1" dirty="0">
                  <a:solidFill>
                    <a:schemeClr val="bg1"/>
                  </a:solidFill>
                  <a:effectLst>
                    <a:outerShdw blurRad="38100" dist="38100" dir="2700000" algn="tl">
                      <a:srgbClr val="000000">
                        <a:alpha val="43137"/>
                      </a:srgbClr>
                    </a:outerShdw>
                  </a:effectLst>
                </a:rPr>
                <a:t>2021 GLM Science Team Meeting</a:t>
              </a:r>
            </a:p>
          </p:txBody>
        </p:sp>
      </p:grpSp>
      <p:pic>
        <p:nvPicPr>
          <p:cNvPr id="6" name="Picture 5">
            <a:extLst>
              <a:ext uri="{FF2B5EF4-FFF2-40B4-BE49-F238E27FC236}">
                <a16:creationId xmlns:a16="http://schemas.microsoft.com/office/drawing/2014/main" id="{ABBE3A65-2CCD-4F45-9C6B-9D8AD4020F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10544" y="0"/>
            <a:ext cx="1481456" cy="1255885"/>
          </a:xfrm>
          <a:prstGeom prst="rect">
            <a:avLst/>
          </a:prstGeom>
        </p:spPr>
      </p:pic>
      <p:sp>
        <p:nvSpPr>
          <p:cNvPr id="3" name="Footer Placeholder 2">
            <a:extLst>
              <a:ext uri="{FF2B5EF4-FFF2-40B4-BE49-F238E27FC236}">
                <a16:creationId xmlns:a16="http://schemas.microsoft.com/office/drawing/2014/main" id="{237F7C13-AD91-4CF9-A8CC-A59C7CD502DA}"/>
              </a:ext>
            </a:extLst>
          </p:cNvPr>
          <p:cNvSpPr>
            <a:spLocks noGrp="1"/>
          </p:cNvSpPr>
          <p:nvPr>
            <p:ph type="ftr" sz="quarter" idx="3"/>
          </p:nvPr>
        </p:nvSpPr>
        <p:spPr/>
        <p:txBody>
          <a:bodyPr/>
          <a:lstStyle/>
          <a:p>
            <a:r>
              <a:rPr lang="en-US"/>
              <a:t>2021 GLM Science Team Meeting</a:t>
            </a:r>
          </a:p>
        </p:txBody>
      </p:sp>
      <p:sp>
        <p:nvSpPr>
          <p:cNvPr id="7" name="Slide Number Placeholder 6">
            <a:extLst>
              <a:ext uri="{FF2B5EF4-FFF2-40B4-BE49-F238E27FC236}">
                <a16:creationId xmlns:a16="http://schemas.microsoft.com/office/drawing/2014/main" id="{A70FFDDC-01CA-4D43-A038-DC178D374F05}"/>
              </a:ext>
            </a:extLst>
          </p:cNvPr>
          <p:cNvSpPr>
            <a:spLocks noGrp="1"/>
          </p:cNvSpPr>
          <p:nvPr>
            <p:ph type="sldNum" sz="quarter" idx="11"/>
          </p:nvPr>
        </p:nvSpPr>
        <p:spPr/>
        <p:txBody>
          <a:bodyPr/>
          <a:lstStyle/>
          <a:p>
            <a:fld id="{7E3130B2-6AC9-4A95-ACFE-CE9A0863AF9F}" type="slidenum">
              <a:rPr lang="en-US" smtClean="0"/>
              <a:t>1</a:t>
            </a:fld>
            <a:endParaRPr lang="en-US"/>
          </a:p>
        </p:txBody>
      </p:sp>
    </p:spTree>
    <p:extLst>
      <p:ext uri="{BB962C8B-B14F-4D97-AF65-F5344CB8AC3E}">
        <p14:creationId xmlns:p14="http://schemas.microsoft.com/office/powerpoint/2010/main" val="2293789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143BB-B7E9-40E7-9D1E-04580BD04ACA}"/>
              </a:ext>
            </a:extLst>
          </p:cNvPr>
          <p:cNvSpPr>
            <a:spLocks noGrp="1"/>
          </p:cNvSpPr>
          <p:nvPr>
            <p:ph type="title"/>
          </p:nvPr>
        </p:nvSpPr>
        <p:spPr/>
        <p:txBody>
          <a:bodyPr/>
          <a:lstStyle/>
          <a:p>
            <a:r>
              <a:rPr lang="en-US" dirty="0"/>
              <a:t>Remaining questions and technical hurdles</a:t>
            </a:r>
          </a:p>
        </p:txBody>
      </p:sp>
      <p:grpSp>
        <p:nvGrpSpPr>
          <p:cNvPr id="4" name="Group 3">
            <a:extLst>
              <a:ext uri="{FF2B5EF4-FFF2-40B4-BE49-F238E27FC236}">
                <a16:creationId xmlns:a16="http://schemas.microsoft.com/office/drawing/2014/main" id="{CA109A11-98F9-4B68-87AA-51F6EA138066}"/>
              </a:ext>
            </a:extLst>
          </p:cNvPr>
          <p:cNvGrpSpPr/>
          <p:nvPr/>
        </p:nvGrpSpPr>
        <p:grpSpPr>
          <a:xfrm>
            <a:off x="8489408" y="1074846"/>
            <a:ext cx="3228333" cy="2598800"/>
            <a:chOff x="581431" y="1579610"/>
            <a:chExt cx="3101570" cy="2496756"/>
          </a:xfrm>
        </p:grpSpPr>
        <p:pic>
          <p:nvPicPr>
            <p:cNvPr id="5" name="Picture 4">
              <a:extLst>
                <a:ext uri="{FF2B5EF4-FFF2-40B4-BE49-F238E27FC236}">
                  <a16:creationId xmlns:a16="http://schemas.microsoft.com/office/drawing/2014/main" id="{E69EA387-68A9-405B-8743-9A45EA76992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1431" y="1579610"/>
              <a:ext cx="3101570" cy="2496756"/>
            </a:xfrm>
            <a:prstGeom prst="rect">
              <a:avLst/>
            </a:prstGeom>
          </p:spPr>
        </p:pic>
        <p:sp>
          <p:nvSpPr>
            <p:cNvPr id="6" name="Rectangle 5">
              <a:extLst>
                <a:ext uri="{FF2B5EF4-FFF2-40B4-BE49-F238E27FC236}">
                  <a16:creationId xmlns:a16="http://schemas.microsoft.com/office/drawing/2014/main" id="{CB9D7397-3174-4B08-9434-C964E71C8D4C}"/>
                </a:ext>
              </a:extLst>
            </p:cNvPr>
            <p:cNvSpPr/>
            <p:nvPr/>
          </p:nvSpPr>
          <p:spPr>
            <a:xfrm>
              <a:off x="1728160" y="3282573"/>
              <a:ext cx="1829567" cy="443537"/>
            </a:xfrm>
            <a:prstGeom prst="rect">
              <a:avLst/>
            </a:prstGeom>
          </p:spPr>
          <p:txBody>
            <a:bodyPr wrap="square">
              <a:spAutoFit/>
            </a:bodyPr>
            <a:lstStyle/>
            <a:p>
              <a:pPr algn="r"/>
              <a:r>
                <a:rPr lang="en-US" sz="1200" dirty="0"/>
                <a:t>(FEGS analysis by Mason Quick)</a:t>
              </a:r>
            </a:p>
          </p:txBody>
        </p:sp>
      </p:grpSp>
      <p:sp>
        <p:nvSpPr>
          <p:cNvPr id="7" name="Rectangle 6">
            <a:extLst>
              <a:ext uri="{FF2B5EF4-FFF2-40B4-BE49-F238E27FC236}">
                <a16:creationId xmlns:a16="http://schemas.microsoft.com/office/drawing/2014/main" id="{C80AEB1C-5691-4BA4-A71D-64EF98EB1CB7}"/>
              </a:ext>
            </a:extLst>
          </p:cNvPr>
          <p:cNvSpPr/>
          <p:nvPr/>
        </p:nvSpPr>
        <p:spPr>
          <a:xfrm>
            <a:off x="89211" y="1019074"/>
            <a:ext cx="8472898" cy="5693866"/>
          </a:xfrm>
          <a:prstGeom prst="rect">
            <a:avLst/>
          </a:prstGeom>
        </p:spPr>
        <p:txBody>
          <a:bodyPr wrap="square">
            <a:spAutoFit/>
          </a:bodyPr>
          <a:lstStyle/>
          <a:p>
            <a:pPr marL="285750" indent="-285750">
              <a:spcAft>
                <a:spcPts val="300"/>
              </a:spcAft>
              <a:buFont typeface="Arial" panose="020B0604020202020204" pitchFamily="34" charset="0"/>
              <a:buChar char="•"/>
            </a:pPr>
            <a:r>
              <a:rPr lang="en-US" dirty="0"/>
              <a:t>Is the CMOS sensor sensitive enough to the optical emission with a 0.5-1 </a:t>
            </a:r>
            <a:r>
              <a:rPr lang="en-US" dirty="0" err="1"/>
              <a:t>ms</a:t>
            </a:r>
            <a:r>
              <a:rPr lang="en-US" dirty="0"/>
              <a:t> integration time?</a:t>
            </a:r>
          </a:p>
          <a:p>
            <a:pPr marL="742950" lvl="1" indent="-285750">
              <a:spcAft>
                <a:spcPts val="600"/>
              </a:spcAft>
              <a:buFont typeface="Wingdings" panose="05000000000000000000" pitchFamily="2" charset="2"/>
              <a:buChar char="Ø"/>
            </a:pPr>
            <a:r>
              <a:rPr lang="en-US" dirty="0"/>
              <a:t>MSFC is testing a candidate sensor from e2V for use in CLIDE</a:t>
            </a:r>
          </a:p>
          <a:p>
            <a:pPr marL="285750" indent="-285750">
              <a:spcAft>
                <a:spcPts val="300"/>
              </a:spcAft>
              <a:buFont typeface="Arial" panose="020B0604020202020204" pitchFamily="34" charset="0"/>
              <a:buChar char="•"/>
            </a:pPr>
            <a:r>
              <a:rPr lang="en-US" dirty="0"/>
              <a:t>How much lightning can be detected at 337- and not 777.4-nm and what are the UV characteristics of lightning?</a:t>
            </a:r>
          </a:p>
          <a:p>
            <a:pPr marL="742950" lvl="1" indent="-285750">
              <a:spcAft>
                <a:spcPts val="600"/>
              </a:spcAft>
              <a:buFont typeface="Wingdings" panose="05000000000000000000" pitchFamily="2" charset="2"/>
              <a:buChar char="Ø"/>
            </a:pPr>
            <a:r>
              <a:rPr lang="en-US" dirty="0"/>
              <a:t>Ongoing MMIA analysis</a:t>
            </a:r>
          </a:p>
          <a:p>
            <a:pPr marL="285750" indent="-285750">
              <a:spcAft>
                <a:spcPts val="300"/>
              </a:spcAft>
              <a:buFont typeface="Arial" panose="020B0604020202020204" pitchFamily="34" charset="0"/>
              <a:buChar char="•"/>
            </a:pPr>
            <a:r>
              <a:rPr lang="en-US" dirty="0"/>
              <a:t>Can the size and complexity of the lens assembly be reduced while maintaining the same ultra-narrow bandpass filter performance?</a:t>
            </a:r>
          </a:p>
          <a:p>
            <a:pPr marL="742950" lvl="1" indent="-285750">
              <a:spcAft>
                <a:spcPts val="600"/>
              </a:spcAft>
              <a:buFont typeface="Wingdings" panose="05000000000000000000" pitchFamily="2" charset="2"/>
              <a:buChar char="Ø"/>
            </a:pPr>
            <a:r>
              <a:rPr lang="en-US" dirty="0"/>
              <a:t>Apply a uniform filter coating to a semi-hemispheric lens</a:t>
            </a:r>
          </a:p>
          <a:p>
            <a:pPr marL="285750" indent="-285750">
              <a:spcAft>
                <a:spcPts val="300"/>
              </a:spcAft>
              <a:buFont typeface="Arial" panose="020B0604020202020204" pitchFamily="34" charset="0"/>
              <a:buChar char="•"/>
            </a:pPr>
            <a:r>
              <a:rPr lang="en-US" dirty="0"/>
              <a:t>Higher resolution images will require a new data acquisition approach</a:t>
            </a:r>
          </a:p>
          <a:p>
            <a:pPr marL="742950" lvl="1" indent="-285750">
              <a:spcAft>
                <a:spcPts val="600"/>
              </a:spcAft>
              <a:buFont typeface="Wingdings" panose="05000000000000000000" pitchFamily="2" charset="2"/>
              <a:buChar char="Ø"/>
            </a:pPr>
            <a:r>
              <a:rPr lang="en-US" dirty="0"/>
              <a:t>Use AI to define regions of interest for enhanced observation</a:t>
            </a:r>
          </a:p>
          <a:p>
            <a:pPr marL="285750" indent="-285750">
              <a:spcAft>
                <a:spcPts val="300"/>
              </a:spcAft>
              <a:buFont typeface="Arial" panose="020B0604020202020204" pitchFamily="34" charset="0"/>
              <a:buChar char="•"/>
            </a:pPr>
            <a:r>
              <a:rPr lang="en-US" dirty="0"/>
              <a:t>What type of and how much lightning activity can be detected with an orbital VHF receiver?</a:t>
            </a:r>
          </a:p>
          <a:p>
            <a:pPr marL="742950" lvl="1" indent="-285750">
              <a:spcAft>
                <a:spcPts val="600"/>
              </a:spcAft>
              <a:buFont typeface="Wingdings" panose="05000000000000000000" pitchFamily="2" charset="2"/>
              <a:buChar char="Ø"/>
            </a:pPr>
            <a:r>
              <a:rPr lang="en-US" dirty="0"/>
              <a:t>ACT project with LANL includes comparing LMA with FORTE</a:t>
            </a:r>
          </a:p>
          <a:p>
            <a:pPr marL="285750" indent="-285750">
              <a:spcAft>
                <a:spcPts val="300"/>
              </a:spcAft>
              <a:buFont typeface="Arial" panose="020B0604020202020204" pitchFamily="34" charset="0"/>
              <a:buChar char="•"/>
            </a:pPr>
            <a:r>
              <a:rPr lang="en-US" dirty="0"/>
              <a:t>Does an optical-based location constrain the space-based TOA solution such that ≤2-km vertical resolution can be achieved using fewer independent VHF measurements?</a:t>
            </a:r>
          </a:p>
          <a:p>
            <a:pPr marL="742950" lvl="1" indent="-285750">
              <a:spcAft>
                <a:spcPts val="600"/>
              </a:spcAft>
              <a:buFont typeface="Wingdings" panose="05000000000000000000" pitchFamily="2" charset="2"/>
              <a:buChar char="Ø"/>
            </a:pPr>
            <a:r>
              <a:rPr lang="en-US" dirty="0"/>
              <a:t>NPP fellow (Jackson Remington) starting in Nov/Dec to work on this</a:t>
            </a:r>
          </a:p>
        </p:txBody>
      </p:sp>
      <p:pic>
        <p:nvPicPr>
          <p:cNvPr id="10" name="Picture 9">
            <a:extLst>
              <a:ext uri="{FF2B5EF4-FFF2-40B4-BE49-F238E27FC236}">
                <a16:creationId xmlns:a16="http://schemas.microsoft.com/office/drawing/2014/main" id="{42059FCB-3436-4196-A101-B78FC9B484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27725" y="3827534"/>
            <a:ext cx="2548163" cy="2548163"/>
          </a:xfrm>
          <a:prstGeom prst="rect">
            <a:avLst/>
          </a:prstGeom>
        </p:spPr>
      </p:pic>
      <p:sp>
        <p:nvSpPr>
          <p:cNvPr id="12" name="Rectangle 11">
            <a:extLst>
              <a:ext uri="{FF2B5EF4-FFF2-40B4-BE49-F238E27FC236}">
                <a16:creationId xmlns:a16="http://schemas.microsoft.com/office/drawing/2014/main" id="{96A50F02-6D24-4E61-A0B9-F5B1867B43F0}"/>
              </a:ext>
            </a:extLst>
          </p:cNvPr>
          <p:cNvSpPr/>
          <p:nvPr/>
        </p:nvSpPr>
        <p:spPr>
          <a:xfrm>
            <a:off x="3702593" y="2541578"/>
            <a:ext cx="3025187" cy="369332"/>
          </a:xfrm>
          <a:prstGeom prst="rect">
            <a:avLst/>
          </a:prstGeom>
        </p:spPr>
        <p:txBody>
          <a:bodyPr wrap="none">
            <a:spAutoFit/>
          </a:bodyPr>
          <a:lstStyle/>
          <a:p>
            <a:pPr marL="285750" indent="-285750">
              <a:buFont typeface="Wingdings" panose="05000000000000000000" pitchFamily="2" charset="2"/>
              <a:buChar char="Ø"/>
            </a:pPr>
            <a:r>
              <a:rPr lang="en-US" dirty="0">
                <a:solidFill>
                  <a:prstClr val="black"/>
                </a:solidFill>
              </a:rPr>
              <a:t>Adding UV filter to FEGS</a:t>
            </a:r>
            <a:endParaRPr lang="en-US" dirty="0"/>
          </a:p>
        </p:txBody>
      </p:sp>
      <p:sp>
        <p:nvSpPr>
          <p:cNvPr id="13" name="TextBox 12">
            <a:extLst>
              <a:ext uri="{FF2B5EF4-FFF2-40B4-BE49-F238E27FC236}">
                <a16:creationId xmlns:a16="http://schemas.microsoft.com/office/drawing/2014/main" id="{51B23384-4784-4BDF-A868-81F74DDCED4E}"/>
              </a:ext>
            </a:extLst>
          </p:cNvPr>
          <p:cNvSpPr txBox="1"/>
          <p:nvPr/>
        </p:nvSpPr>
        <p:spPr bwMode="auto">
          <a:xfrm>
            <a:off x="8884779" y="6375697"/>
            <a:ext cx="2634054" cy="307777"/>
          </a:xfrm>
          <a:prstGeom prst="rect">
            <a:avLst/>
          </a:prstGeom>
          <a:solidFill>
            <a:srgbClr val="FFFF00"/>
          </a:solidFill>
          <a:ln w="6350">
            <a:solidFill>
              <a:schemeClr val="bg1">
                <a:lumMod val="50000"/>
              </a:schemeClr>
            </a:solidFill>
            <a:headEnd/>
            <a:tailEnd/>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400" b="1" i="1" dirty="0">
                <a:solidFill>
                  <a:schemeClr val="accent1"/>
                </a:solidFill>
                <a:latin typeface="Verdana"/>
                <a:cs typeface="Verdana"/>
              </a:rPr>
              <a:t>Patrick.Gatlin@nasa.gov</a:t>
            </a:r>
          </a:p>
        </p:txBody>
      </p:sp>
      <p:sp>
        <p:nvSpPr>
          <p:cNvPr id="15" name="Slide Number Placeholder 14">
            <a:extLst>
              <a:ext uri="{FF2B5EF4-FFF2-40B4-BE49-F238E27FC236}">
                <a16:creationId xmlns:a16="http://schemas.microsoft.com/office/drawing/2014/main" id="{FC3B6BEA-4967-41CF-902F-18E06F724072}"/>
              </a:ext>
            </a:extLst>
          </p:cNvPr>
          <p:cNvSpPr>
            <a:spLocks noGrp="1"/>
          </p:cNvSpPr>
          <p:nvPr>
            <p:ph type="sldNum" sz="quarter" idx="12"/>
          </p:nvPr>
        </p:nvSpPr>
        <p:spPr/>
        <p:txBody>
          <a:bodyPr/>
          <a:lstStyle/>
          <a:p>
            <a:fld id="{7E3130B2-6AC9-4A95-ACFE-CE9A0863AF9F}" type="slidenum">
              <a:rPr lang="en-US" smtClean="0"/>
              <a:t>10</a:t>
            </a:fld>
            <a:endParaRPr lang="en-US"/>
          </a:p>
        </p:txBody>
      </p:sp>
    </p:spTree>
    <p:extLst>
      <p:ext uri="{BB962C8B-B14F-4D97-AF65-F5344CB8AC3E}">
        <p14:creationId xmlns:p14="http://schemas.microsoft.com/office/powerpoint/2010/main" val="380818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B49CF-21CF-4BB1-99F8-CDF4A1A09035}"/>
              </a:ext>
            </a:extLst>
          </p:cNvPr>
          <p:cNvSpPr>
            <a:spLocks noGrp="1"/>
          </p:cNvSpPr>
          <p:nvPr>
            <p:ph type="title"/>
          </p:nvPr>
        </p:nvSpPr>
        <p:spPr/>
        <p:txBody>
          <a:bodyPr/>
          <a:lstStyle/>
          <a:p>
            <a:r>
              <a:rPr lang="en-US" dirty="0"/>
              <a:t>Combining optical and RF to get novel 3-D observations</a:t>
            </a:r>
          </a:p>
        </p:txBody>
      </p:sp>
      <p:pic>
        <p:nvPicPr>
          <p:cNvPr id="7" name="Content Placeholder 6">
            <a:extLst>
              <a:ext uri="{FF2B5EF4-FFF2-40B4-BE49-F238E27FC236}">
                <a16:creationId xmlns:a16="http://schemas.microsoft.com/office/drawing/2014/main" id="{943F7F64-82C0-4F47-BCD5-D89799E8835F}"/>
              </a:ext>
            </a:extLst>
          </p:cNvPr>
          <p:cNvPicPr>
            <a:picLocks noGrp="1" noChangeAspect="1"/>
          </p:cNvPicPr>
          <p:nvPr>
            <p:ph idx="1"/>
          </p:nvPr>
        </p:nvPicPr>
        <p:blipFill>
          <a:blip r:embed="rId2"/>
          <a:stretch>
            <a:fillRect/>
          </a:stretch>
        </p:blipFill>
        <p:spPr>
          <a:xfrm>
            <a:off x="246063" y="1273985"/>
            <a:ext cx="11641137" cy="5151405"/>
          </a:xfrm>
          <a:prstGeom prst="rect">
            <a:avLst/>
          </a:prstGeom>
        </p:spPr>
      </p:pic>
      <p:sp>
        <p:nvSpPr>
          <p:cNvPr id="3" name="Footer Placeholder 2">
            <a:extLst>
              <a:ext uri="{FF2B5EF4-FFF2-40B4-BE49-F238E27FC236}">
                <a16:creationId xmlns:a16="http://schemas.microsoft.com/office/drawing/2014/main" id="{3F59D19E-7B55-4C99-BC31-E8D6497CDAE0}"/>
              </a:ext>
            </a:extLst>
          </p:cNvPr>
          <p:cNvSpPr>
            <a:spLocks noGrp="1"/>
          </p:cNvSpPr>
          <p:nvPr>
            <p:ph type="ftr" sz="quarter" idx="3"/>
          </p:nvPr>
        </p:nvSpPr>
        <p:spPr/>
        <p:txBody>
          <a:bodyPr/>
          <a:lstStyle/>
          <a:p>
            <a:r>
              <a:rPr lang="en-US"/>
              <a:t>2021 GLM Science Team Meeting</a:t>
            </a:r>
            <a:endParaRPr lang="en-US" dirty="0"/>
          </a:p>
        </p:txBody>
      </p:sp>
      <p:sp>
        <p:nvSpPr>
          <p:cNvPr id="4" name="Slide Number Placeholder 3">
            <a:extLst>
              <a:ext uri="{FF2B5EF4-FFF2-40B4-BE49-F238E27FC236}">
                <a16:creationId xmlns:a16="http://schemas.microsoft.com/office/drawing/2014/main" id="{B9C9D5EC-7BD4-4A60-BFE1-C7CE233F5243}"/>
              </a:ext>
            </a:extLst>
          </p:cNvPr>
          <p:cNvSpPr>
            <a:spLocks noGrp="1"/>
          </p:cNvSpPr>
          <p:nvPr>
            <p:ph type="sldNum" sz="quarter" idx="12"/>
          </p:nvPr>
        </p:nvSpPr>
        <p:spPr/>
        <p:txBody>
          <a:bodyPr/>
          <a:lstStyle/>
          <a:p>
            <a:fld id="{7E3130B2-6AC9-4A95-ACFE-CE9A0863AF9F}" type="slidenum">
              <a:rPr lang="en-US" smtClean="0"/>
              <a:t>2</a:t>
            </a:fld>
            <a:endParaRPr lang="en-US"/>
          </a:p>
        </p:txBody>
      </p:sp>
    </p:spTree>
    <p:extLst>
      <p:ext uri="{BB962C8B-B14F-4D97-AF65-F5344CB8AC3E}">
        <p14:creationId xmlns:p14="http://schemas.microsoft.com/office/powerpoint/2010/main" val="1373017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C1490-48E6-4926-8219-92D42D50F6F5}"/>
              </a:ext>
            </a:extLst>
          </p:cNvPr>
          <p:cNvSpPr>
            <a:spLocks noGrp="1"/>
          </p:cNvSpPr>
          <p:nvPr>
            <p:ph type="title"/>
          </p:nvPr>
        </p:nvSpPr>
        <p:spPr/>
        <p:txBody>
          <a:bodyPr/>
          <a:lstStyle/>
          <a:p>
            <a:r>
              <a:rPr lang="en-US" dirty="0"/>
              <a:t>Why are 3-D observations of lightning important?</a:t>
            </a:r>
          </a:p>
        </p:txBody>
      </p:sp>
      <p:sp>
        <p:nvSpPr>
          <p:cNvPr id="5" name="Text Placeholder 4">
            <a:extLst>
              <a:ext uri="{FF2B5EF4-FFF2-40B4-BE49-F238E27FC236}">
                <a16:creationId xmlns:a16="http://schemas.microsoft.com/office/drawing/2014/main" id="{7A3A4457-4A57-4CA8-8C19-B8D949B6EB33}"/>
              </a:ext>
            </a:extLst>
          </p:cNvPr>
          <p:cNvSpPr>
            <a:spLocks noGrp="1"/>
          </p:cNvSpPr>
          <p:nvPr>
            <p:ph type="body" idx="1"/>
          </p:nvPr>
        </p:nvSpPr>
        <p:spPr>
          <a:xfrm>
            <a:off x="380539" y="1472583"/>
            <a:ext cx="5845040" cy="727076"/>
          </a:xfrm>
        </p:spPr>
        <p:txBody>
          <a:bodyPr>
            <a:normAutofit/>
          </a:bodyPr>
          <a:lstStyle/>
          <a:p>
            <a:r>
              <a:rPr lang="en-US" sz="1800" dirty="0"/>
              <a:t>Thundercloud processes, charge structure and Severe weather</a:t>
            </a:r>
          </a:p>
        </p:txBody>
      </p:sp>
      <p:sp>
        <p:nvSpPr>
          <p:cNvPr id="7" name="Text Placeholder 6">
            <a:extLst>
              <a:ext uri="{FF2B5EF4-FFF2-40B4-BE49-F238E27FC236}">
                <a16:creationId xmlns:a16="http://schemas.microsoft.com/office/drawing/2014/main" id="{8A83BBD2-517E-4D6D-A8B1-F5164119DA4F}"/>
              </a:ext>
            </a:extLst>
          </p:cNvPr>
          <p:cNvSpPr>
            <a:spLocks noGrp="1"/>
          </p:cNvSpPr>
          <p:nvPr>
            <p:ph type="body" sz="quarter" idx="3"/>
          </p:nvPr>
        </p:nvSpPr>
        <p:spPr>
          <a:xfrm>
            <a:off x="6193368" y="1472583"/>
            <a:ext cx="5389033" cy="727076"/>
          </a:xfrm>
        </p:spPr>
        <p:txBody>
          <a:bodyPr>
            <a:normAutofit/>
          </a:bodyPr>
          <a:lstStyle/>
          <a:p>
            <a:r>
              <a:rPr lang="en-US" sz="1800" dirty="0"/>
              <a:t>depiction of </a:t>
            </a:r>
            <a:r>
              <a:rPr lang="en-US" sz="1800" dirty="0" err="1"/>
              <a:t>LNO</a:t>
            </a:r>
            <a:r>
              <a:rPr lang="en-US" sz="1800" baseline="-25000" dirty="0" err="1"/>
              <a:t>x</a:t>
            </a:r>
            <a:r>
              <a:rPr lang="en-US" sz="1800" dirty="0"/>
              <a:t> PRODUCTION and distribution in troposphere</a:t>
            </a:r>
          </a:p>
        </p:txBody>
      </p:sp>
      <p:sp>
        <p:nvSpPr>
          <p:cNvPr id="9" name="Content Placeholder 8">
            <a:extLst>
              <a:ext uri="{FF2B5EF4-FFF2-40B4-BE49-F238E27FC236}">
                <a16:creationId xmlns:a16="http://schemas.microsoft.com/office/drawing/2014/main" id="{A1A2A97A-D75B-49F2-AE75-7BB4522762DC}"/>
              </a:ext>
            </a:extLst>
          </p:cNvPr>
          <p:cNvSpPr>
            <a:spLocks noGrp="1"/>
          </p:cNvSpPr>
          <p:nvPr>
            <p:ph sz="quarter" idx="17"/>
          </p:nvPr>
        </p:nvSpPr>
        <p:spPr>
          <a:xfrm>
            <a:off x="203200" y="1111268"/>
            <a:ext cx="11379200" cy="381000"/>
          </a:xfrm>
        </p:spPr>
        <p:txBody>
          <a:bodyPr/>
          <a:lstStyle/>
          <a:p>
            <a:r>
              <a:rPr lang="en-US" i="1" dirty="0"/>
              <a:t>Vertical information provides key insights about thundercloud effects on its surrounding environment</a:t>
            </a:r>
          </a:p>
        </p:txBody>
      </p:sp>
      <p:grpSp>
        <p:nvGrpSpPr>
          <p:cNvPr id="13" name="Group 12">
            <a:extLst>
              <a:ext uri="{FF2B5EF4-FFF2-40B4-BE49-F238E27FC236}">
                <a16:creationId xmlns:a16="http://schemas.microsoft.com/office/drawing/2014/main" id="{7D848A17-6011-4FCE-B8BB-24A3DCD246F3}"/>
              </a:ext>
            </a:extLst>
          </p:cNvPr>
          <p:cNvGrpSpPr/>
          <p:nvPr/>
        </p:nvGrpSpPr>
        <p:grpSpPr>
          <a:xfrm>
            <a:off x="6318217" y="2231099"/>
            <a:ext cx="4634497" cy="2733561"/>
            <a:chOff x="2765578" y="2775496"/>
            <a:chExt cx="4125435" cy="2433302"/>
          </a:xfrm>
        </p:grpSpPr>
        <p:pic>
          <p:nvPicPr>
            <p:cNvPr id="14" name="Picture 8">
              <a:extLst>
                <a:ext uri="{FF2B5EF4-FFF2-40B4-BE49-F238E27FC236}">
                  <a16:creationId xmlns:a16="http://schemas.microsoft.com/office/drawing/2014/main" id="{37A756D2-5AB6-4FC4-AB70-3CACDA034CE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65578" y="2775496"/>
              <a:ext cx="2346482" cy="243330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A753F7E-89B6-4D54-A8E0-097D4E1169D8}"/>
                </a:ext>
              </a:extLst>
            </p:cNvPr>
            <p:cNvSpPr/>
            <p:nvPr/>
          </p:nvSpPr>
          <p:spPr>
            <a:xfrm>
              <a:off x="5091374" y="4515212"/>
              <a:ext cx="1799639" cy="301367"/>
            </a:xfrm>
            <a:prstGeom prst="rect">
              <a:avLst/>
            </a:prstGeom>
          </p:spPr>
          <p:txBody>
            <a:bodyPr wrap="none">
              <a:spAutoFit/>
            </a:bodyPr>
            <a:lstStyle/>
            <a:p>
              <a:pPr algn="r"/>
              <a:r>
                <a:rPr lang="en-US" sz="1600" i="1" dirty="0">
                  <a:solidFill>
                    <a:schemeClr val="tx1">
                      <a:lumMod val="75000"/>
                      <a:lumOff val="25000"/>
                    </a:schemeClr>
                  </a:solidFill>
                </a:rPr>
                <a:t>(Koshak et al. 2014)</a:t>
              </a:r>
            </a:p>
          </p:txBody>
        </p:sp>
      </p:grpSp>
      <p:grpSp>
        <p:nvGrpSpPr>
          <p:cNvPr id="21" name="Group 20">
            <a:extLst>
              <a:ext uri="{FF2B5EF4-FFF2-40B4-BE49-F238E27FC236}">
                <a16:creationId xmlns:a16="http://schemas.microsoft.com/office/drawing/2014/main" id="{8FB2C777-9FDB-4E7B-A0AE-990290E23605}"/>
              </a:ext>
            </a:extLst>
          </p:cNvPr>
          <p:cNvGrpSpPr/>
          <p:nvPr/>
        </p:nvGrpSpPr>
        <p:grpSpPr>
          <a:xfrm>
            <a:off x="9103748" y="4582227"/>
            <a:ext cx="2791836" cy="1440785"/>
            <a:chOff x="2532262" y="4912125"/>
            <a:chExt cx="2791836" cy="1440785"/>
          </a:xfrm>
        </p:grpSpPr>
        <p:pic>
          <p:nvPicPr>
            <p:cNvPr id="22" name="Picture 14">
              <a:extLst>
                <a:ext uri="{FF2B5EF4-FFF2-40B4-BE49-F238E27FC236}">
                  <a16:creationId xmlns:a16="http://schemas.microsoft.com/office/drawing/2014/main" id="{D34AA8B7-F907-473C-9ABE-D07065274FF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32262" y="4912125"/>
              <a:ext cx="2791836" cy="12216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6A190BEA-470E-4016-B840-3B3EF5436BB5}"/>
                </a:ext>
              </a:extLst>
            </p:cNvPr>
            <p:cNvSpPr/>
            <p:nvPr/>
          </p:nvSpPr>
          <p:spPr>
            <a:xfrm>
              <a:off x="3469103" y="6045133"/>
              <a:ext cx="1854995" cy="307777"/>
            </a:xfrm>
            <a:prstGeom prst="rect">
              <a:avLst/>
            </a:prstGeom>
          </p:spPr>
          <p:txBody>
            <a:bodyPr wrap="none">
              <a:spAutoFit/>
            </a:bodyPr>
            <a:lstStyle/>
            <a:p>
              <a:pPr algn="r"/>
              <a:r>
                <a:rPr lang="en-US" sz="1400" i="1" dirty="0">
                  <a:solidFill>
                    <a:schemeClr val="tx1">
                      <a:lumMod val="75000"/>
                      <a:lumOff val="25000"/>
                    </a:schemeClr>
                  </a:solidFill>
                </a:rPr>
                <a:t>(</a:t>
              </a:r>
              <a:r>
                <a:rPr lang="en-US" sz="1400" i="1" dirty="0" err="1">
                  <a:solidFill>
                    <a:schemeClr val="tx1">
                      <a:lumMod val="75000"/>
                      <a:lumOff val="25000"/>
                    </a:schemeClr>
                  </a:solidFill>
                </a:rPr>
                <a:t>Liaskos</a:t>
              </a:r>
              <a:r>
                <a:rPr lang="en-US" sz="1400" i="1" dirty="0">
                  <a:solidFill>
                    <a:schemeClr val="tx1">
                      <a:lumMod val="75000"/>
                      <a:lumOff val="25000"/>
                    </a:schemeClr>
                  </a:solidFill>
                </a:rPr>
                <a:t> et al. 2015)</a:t>
              </a:r>
            </a:p>
          </p:txBody>
        </p:sp>
        <p:sp>
          <p:nvSpPr>
            <p:cNvPr id="24" name="Rectangle 23">
              <a:extLst>
                <a:ext uri="{FF2B5EF4-FFF2-40B4-BE49-F238E27FC236}">
                  <a16:creationId xmlns:a16="http://schemas.microsoft.com/office/drawing/2014/main" id="{1EA6A354-F3E9-44FE-83AF-25E0C3C2534A}"/>
                </a:ext>
              </a:extLst>
            </p:cNvPr>
            <p:cNvSpPr/>
            <p:nvPr/>
          </p:nvSpPr>
          <p:spPr>
            <a:xfrm>
              <a:off x="3186737" y="5111102"/>
              <a:ext cx="1312516" cy="430887"/>
            </a:xfrm>
            <a:prstGeom prst="rect">
              <a:avLst/>
            </a:prstGeom>
            <a:solidFill>
              <a:schemeClr val="bg1">
                <a:alpha val="50000"/>
              </a:schemeClr>
            </a:solidFill>
          </p:spPr>
          <p:txBody>
            <a:bodyPr wrap="square" lIns="0" tIns="0" rIns="0" bIns="0">
              <a:spAutoFit/>
            </a:bodyPr>
            <a:lstStyle/>
            <a:p>
              <a:pPr algn="ctr"/>
              <a:r>
                <a:rPr lang="en-US" sz="1400" b="1" i="1" dirty="0" err="1"/>
                <a:t>LNOx</a:t>
              </a:r>
              <a:r>
                <a:rPr lang="en-US" sz="1400" b="1" i="1" dirty="0"/>
                <a:t> effects on Energy Budget</a:t>
              </a:r>
            </a:p>
          </p:txBody>
        </p:sp>
      </p:grpSp>
      <p:grpSp>
        <p:nvGrpSpPr>
          <p:cNvPr id="25" name="Group 24">
            <a:extLst>
              <a:ext uri="{FF2B5EF4-FFF2-40B4-BE49-F238E27FC236}">
                <a16:creationId xmlns:a16="http://schemas.microsoft.com/office/drawing/2014/main" id="{15051503-4C10-455A-AA9E-938BD07A6625}"/>
              </a:ext>
            </a:extLst>
          </p:cNvPr>
          <p:cNvGrpSpPr/>
          <p:nvPr/>
        </p:nvGrpSpPr>
        <p:grpSpPr>
          <a:xfrm>
            <a:off x="8948227" y="2199604"/>
            <a:ext cx="3070224" cy="1977072"/>
            <a:chOff x="153872" y="4021399"/>
            <a:chExt cx="2583786" cy="1663830"/>
          </a:xfrm>
        </p:grpSpPr>
        <p:pic>
          <p:nvPicPr>
            <p:cNvPr id="26" name="Picture 2">
              <a:extLst>
                <a:ext uri="{FF2B5EF4-FFF2-40B4-BE49-F238E27FC236}">
                  <a16:creationId xmlns:a16="http://schemas.microsoft.com/office/drawing/2014/main" id="{0AF30D5C-7A9A-4E6C-B1D3-41969C3BB67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3872" y="4021399"/>
              <a:ext cx="2583786" cy="166383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1956165-A516-4B00-A3E6-9C414EBB2469}"/>
                </a:ext>
              </a:extLst>
            </p:cNvPr>
            <p:cNvSpPr/>
            <p:nvPr/>
          </p:nvSpPr>
          <p:spPr>
            <a:xfrm>
              <a:off x="847432" y="4362740"/>
              <a:ext cx="1312516" cy="646331"/>
            </a:xfrm>
            <a:prstGeom prst="rect">
              <a:avLst/>
            </a:prstGeom>
            <a:solidFill>
              <a:schemeClr val="bg1">
                <a:alpha val="50000"/>
              </a:schemeClr>
            </a:solidFill>
          </p:spPr>
          <p:txBody>
            <a:bodyPr wrap="square" lIns="0" tIns="0" rIns="0" bIns="0">
              <a:spAutoFit/>
            </a:bodyPr>
            <a:lstStyle/>
            <a:p>
              <a:pPr algn="ctr"/>
              <a:r>
                <a:rPr lang="en-US" sz="1400" b="1" i="1" dirty="0"/>
                <a:t>Ozone increase in Boundary Layer due to </a:t>
              </a:r>
              <a:r>
                <a:rPr lang="en-US" sz="1400" b="1" i="1" dirty="0" err="1"/>
                <a:t>LNOx</a:t>
              </a:r>
              <a:endParaRPr lang="en-US" sz="1400" b="1" i="1" dirty="0"/>
            </a:p>
          </p:txBody>
        </p:sp>
      </p:grpSp>
      <p:grpSp>
        <p:nvGrpSpPr>
          <p:cNvPr id="38" name="Group 37">
            <a:extLst>
              <a:ext uri="{FF2B5EF4-FFF2-40B4-BE49-F238E27FC236}">
                <a16:creationId xmlns:a16="http://schemas.microsoft.com/office/drawing/2014/main" id="{DDCEE2C9-D18C-4F45-B5C1-AB28293E8077}"/>
              </a:ext>
            </a:extLst>
          </p:cNvPr>
          <p:cNvGrpSpPr/>
          <p:nvPr/>
        </p:nvGrpSpPr>
        <p:grpSpPr>
          <a:xfrm>
            <a:off x="46968" y="2098385"/>
            <a:ext cx="3509258" cy="2674943"/>
            <a:chOff x="46968" y="2329154"/>
            <a:chExt cx="3509258" cy="2674943"/>
          </a:xfrm>
        </p:grpSpPr>
        <p:grpSp>
          <p:nvGrpSpPr>
            <p:cNvPr id="16" name="Group 15">
              <a:extLst>
                <a:ext uri="{FF2B5EF4-FFF2-40B4-BE49-F238E27FC236}">
                  <a16:creationId xmlns:a16="http://schemas.microsoft.com/office/drawing/2014/main" id="{E6DA9A61-2423-4F3F-8D27-541985BDA7C1}"/>
                </a:ext>
              </a:extLst>
            </p:cNvPr>
            <p:cNvGrpSpPr/>
            <p:nvPr/>
          </p:nvGrpSpPr>
          <p:grpSpPr>
            <a:xfrm>
              <a:off x="46968" y="2539122"/>
              <a:ext cx="3509258" cy="2464975"/>
              <a:chOff x="200478" y="1238104"/>
              <a:chExt cx="2350322" cy="1650915"/>
            </a:xfrm>
          </p:grpSpPr>
          <p:pic>
            <p:nvPicPr>
              <p:cNvPr id="17" name="Picture 16" descr="Fig. 5.">
                <a:extLst>
                  <a:ext uri="{FF2B5EF4-FFF2-40B4-BE49-F238E27FC236}">
                    <a16:creationId xmlns:a16="http://schemas.microsoft.com/office/drawing/2014/main" id="{0E6C321E-07C2-497E-9362-0A2EF099ADF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00478" y="1238104"/>
                <a:ext cx="2300710" cy="148395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7ABEF72-7CE0-4808-8B38-3905A354984C}"/>
                  </a:ext>
                </a:extLst>
              </p:cNvPr>
              <p:cNvSpPr/>
              <p:nvPr/>
            </p:nvSpPr>
            <p:spPr>
              <a:xfrm>
                <a:off x="1021765" y="2682886"/>
                <a:ext cx="1529035" cy="206133"/>
              </a:xfrm>
              <a:prstGeom prst="rect">
                <a:avLst/>
              </a:prstGeom>
            </p:spPr>
            <p:txBody>
              <a:bodyPr wrap="none">
                <a:spAutoFit/>
              </a:bodyPr>
              <a:lstStyle/>
              <a:p>
                <a:pPr algn="r"/>
                <a:r>
                  <a:rPr lang="en-US" sz="1400" i="1" dirty="0">
                    <a:solidFill>
                      <a:schemeClr val="tx1">
                        <a:lumMod val="75000"/>
                        <a:lumOff val="25000"/>
                      </a:schemeClr>
                    </a:solidFill>
                  </a:rPr>
                  <a:t>(Gatlin &amp; Goodman 2010)</a:t>
                </a:r>
              </a:p>
            </p:txBody>
          </p:sp>
        </p:grpSp>
        <p:sp>
          <p:nvSpPr>
            <p:cNvPr id="29" name="Rectangle 28">
              <a:extLst>
                <a:ext uri="{FF2B5EF4-FFF2-40B4-BE49-F238E27FC236}">
                  <a16:creationId xmlns:a16="http://schemas.microsoft.com/office/drawing/2014/main" id="{AB50C5D3-9C25-44EF-B14E-676E668ED048}"/>
                </a:ext>
              </a:extLst>
            </p:cNvPr>
            <p:cNvSpPr/>
            <p:nvPr/>
          </p:nvSpPr>
          <p:spPr>
            <a:xfrm>
              <a:off x="192784" y="2329154"/>
              <a:ext cx="3110274" cy="307777"/>
            </a:xfrm>
            <a:prstGeom prst="rect">
              <a:avLst/>
            </a:prstGeom>
          </p:spPr>
          <p:txBody>
            <a:bodyPr wrap="square">
              <a:spAutoFit/>
            </a:bodyPr>
            <a:lstStyle/>
            <a:p>
              <a:r>
                <a:rPr lang="en-US" sz="1400" dirty="0">
                  <a:solidFill>
                    <a:srgbClr val="00B0F0"/>
                  </a:solidFill>
                </a:rPr>
                <a:t>Vertical growth as storm intensifies</a:t>
              </a:r>
            </a:p>
          </p:txBody>
        </p:sp>
      </p:grpSp>
      <p:grpSp>
        <p:nvGrpSpPr>
          <p:cNvPr id="30" name="Group 29">
            <a:extLst>
              <a:ext uri="{FF2B5EF4-FFF2-40B4-BE49-F238E27FC236}">
                <a16:creationId xmlns:a16="http://schemas.microsoft.com/office/drawing/2014/main" id="{8F79902F-91A8-42B5-B4D6-9EAF5C0BFD86}"/>
              </a:ext>
            </a:extLst>
          </p:cNvPr>
          <p:cNvGrpSpPr/>
          <p:nvPr/>
        </p:nvGrpSpPr>
        <p:grpSpPr>
          <a:xfrm>
            <a:off x="46968" y="4849399"/>
            <a:ext cx="3811952" cy="1411922"/>
            <a:chOff x="934288" y="5041795"/>
            <a:chExt cx="4298950" cy="1592303"/>
          </a:xfrm>
        </p:grpSpPr>
        <p:pic>
          <p:nvPicPr>
            <p:cNvPr id="2050" name="Picture 2" descr="Fig. 19.">
              <a:extLst>
                <a:ext uri="{FF2B5EF4-FFF2-40B4-BE49-F238E27FC236}">
                  <a16:creationId xmlns:a16="http://schemas.microsoft.com/office/drawing/2014/main" id="{BD320001-50FC-4F3B-9AD4-D0837813C74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34288" y="5283963"/>
              <a:ext cx="4298950" cy="110908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A472302F-317F-4C24-986A-FA5710B12ED0}"/>
                </a:ext>
              </a:extLst>
            </p:cNvPr>
            <p:cNvSpPr/>
            <p:nvPr/>
          </p:nvSpPr>
          <p:spPr>
            <a:xfrm>
              <a:off x="1337894" y="5041795"/>
              <a:ext cx="3229927" cy="347096"/>
            </a:xfrm>
            <a:prstGeom prst="rect">
              <a:avLst/>
            </a:prstGeom>
          </p:spPr>
          <p:txBody>
            <a:bodyPr wrap="square">
              <a:spAutoFit/>
            </a:bodyPr>
            <a:lstStyle/>
            <a:p>
              <a:r>
                <a:rPr lang="en-US" sz="1400" dirty="0">
                  <a:solidFill>
                    <a:srgbClr val="00B0F0"/>
                  </a:solidFill>
                </a:rPr>
                <a:t>Lightning in Overshooting Tops</a:t>
              </a:r>
            </a:p>
          </p:txBody>
        </p:sp>
        <p:sp>
          <p:nvSpPr>
            <p:cNvPr id="32" name="Rectangle 31">
              <a:extLst>
                <a:ext uri="{FF2B5EF4-FFF2-40B4-BE49-F238E27FC236}">
                  <a16:creationId xmlns:a16="http://schemas.microsoft.com/office/drawing/2014/main" id="{643A0304-8509-4C33-9001-B2D3ACEDF283}"/>
                </a:ext>
              </a:extLst>
            </p:cNvPr>
            <p:cNvSpPr/>
            <p:nvPr/>
          </p:nvSpPr>
          <p:spPr>
            <a:xfrm>
              <a:off x="3309230" y="6326321"/>
              <a:ext cx="1854995" cy="307777"/>
            </a:xfrm>
            <a:prstGeom prst="rect">
              <a:avLst/>
            </a:prstGeom>
          </p:spPr>
          <p:txBody>
            <a:bodyPr wrap="none">
              <a:spAutoFit/>
            </a:bodyPr>
            <a:lstStyle/>
            <a:p>
              <a:pPr algn="r"/>
              <a:r>
                <a:rPr lang="en-US" sz="1400" i="1" dirty="0">
                  <a:solidFill>
                    <a:schemeClr val="tx1">
                      <a:lumMod val="75000"/>
                      <a:lumOff val="25000"/>
                    </a:schemeClr>
                  </a:solidFill>
                </a:rPr>
                <a:t>(Calhoun et al. 2013)</a:t>
              </a:r>
            </a:p>
          </p:txBody>
        </p:sp>
      </p:grpSp>
      <p:grpSp>
        <p:nvGrpSpPr>
          <p:cNvPr id="35" name="Group 34">
            <a:extLst>
              <a:ext uri="{FF2B5EF4-FFF2-40B4-BE49-F238E27FC236}">
                <a16:creationId xmlns:a16="http://schemas.microsoft.com/office/drawing/2014/main" id="{F8606A6C-D2E1-49B3-B0CE-7963637719E4}"/>
              </a:ext>
            </a:extLst>
          </p:cNvPr>
          <p:cNvGrpSpPr/>
          <p:nvPr/>
        </p:nvGrpSpPr>
        <p:grpSpPr>
          <a:xfrm>
            <a:off x="3579960" y="2079695"/>
            <a:ext cx="2606276" cy="2089404"/>
            <a:chOff x="3579960" y="2336634"/>
            <a:chExt cx="2606276" cy="2089404"/>
          </a:xfrm>
        </p:grpSpPr>
        <p:pic>
          <p:nvPicPr>
            <p:cNvPr id="2054" name="Picture 6" descr="Fig. 5.">
              <a:extLst>
                <a:ext uri="{FF2B5EF4-FFF2-40B4-BE49-F238E27FC236}">
                  <a16:creationId xmlns:a16="http://schemas.microsoft.com/office/drawing/2014/main" id="{0B26D84A-6311-4BA7-8EAD-B467317A07B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79960" y="2606537"/>
              <a:ext cx="2562884" cy="181950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DC88F833-ED35-4723-94CC-0AEF2BC833FC}"/>
                </a:ext>
              </a:extLst>
            </p:cNvPr>
            <p:cNvSpPr/>
            <p:nvPr/>
          </p:nvSpPr>
          <p:spPr>
            <a:xfrm>
              <a:off x="4520938" y="3938658"/>
              <a:ext cx="1585692" cy="307777"/>
            </a:xfrm>
            <a:prstGeom prst="rect">
              <a:avLst/>
            </a:prstGeom>
          </p:spPr>
          <p:txBody>
            <a:bodyPr wrap="none">
              <a:spAutoFit/>
            </a:bodyPr>
            <a:lstStyle/>
            <a:p>
              <a:pPr algn="r"/>
              <a:r>
                <a:rPr lang="en-US" sz="1400" i="1" dirty="0">
                  <a:solidFill>
                    <a:schemeClr val="tx1">
                      <a:lumMod val="75000"/>
                      <a:lumOff val="25000"/>
                    </a:schemeClr>
                  </a:solidFill>
                </a:rPr>
                <a:t>(Lang et al. 2011)</a:t>
              </a:r>
            </a:p>
          </p:txBody>
        </p:sp>
        <p:sp>
          <p:nvSpPr>
            <p:cNvPr id="39" name="Rectangle 38">
              <a:extLst>
                <a:ext uri="{FF2B5EF4-FFF2-40B4-BE49-F238E27FC236}">
                  <a16:creationId xmlns:a16="http://schemas.microsoft.com/office/drawing/2014/main" id="{0D3486F0-202A-457D-9BB8-B5BB02349935}"/>
                </a:ext>
              </a:extLst>
            </p:cNvPr>
            <p:cNvSpPr/>
            <p:nvPr/>
          </p:nvSpPr>
          <p:spPr>
            <a:xfrm>
              <a:off x="3619302" y="2336634"/>
              <a:ext cx="2566934" cy="523220"/>
            </a:xfrm>
            <a:prstGeom prst="rect">
              <a:avLst/>
            </a:prstGeom>
          </p:spPr>
          <p:txBody>
            <a:bodyPr wrap="square">
              <a:spAutoFit/>
            </a:bodyPr>
            <a:lstStyle/>
            <a:p>
              <a:pPr algn="ctr"/>
              <a:r>
                <a:rPr lang="en-US" sz="1400" dirty="0">
                  <a:solidFill>
                    <a:srgbClr val="00B0F0"/>
                  </a:solidFill>
                </a:rPr>
                <a:t>Anomalous Charge Storms and Flash Type/Polarity</a:t>
              </a:r>
            </a:p>
          </p:txBody>
        </p:sp>
      </p:grpSp>
      <p:grpSp>
        <p:nvGrpSpPr>
          <p:cNvPr id="40" name="Group 39">
            <a:extLst>
              <a:ext uri="{FF2B5EF4-FFF2-40B4-BE49-F238E27FC236}">
                <a16:creationId xmlns:a16="http://schemas.microsoft.com/office/drawing/2014/main" id="{FCD915C6-8BBE-48CE-B61B-5AD573AD715F}"/>
              </a:ext>
            </a:extLst>
          </p:cNvPr>
          <p:cNvGrpSpPr/>
          <p:nvPr/>
        </p:nvGrpSpPr>
        <p:grpSpPr>
          <a:xfrm>
            <a:off x="3432979" y="4185488"/>
            <a:ext cx="3207152" cy="2550267"/>
            <a:chOff x="3370190" y="4306223"/>
            <a:chExt cx="3207152" cy="2550267"/>
          </a:xfrm>
        </p:grpSpPr>
        <p:pic>
          <p:nvPicPr>
            <p:cNvPr id="2064" name="Picture 16" descr="image">
              <a:extLst>
                <a:ext uri="{FF2B5EF4-FFF2-40B4-BE49-F238E27FC236}">
                  <a16:creationId xmlns:a16="http://schemas.microsoft.com/office/drawing/2014/main" id="{2C13E52D-15F7-441F-93CD-B805B09673F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703591" y="4553103"/>
              <a:ext cx="2819503" cy="203299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03549B35-87C0-482D-BFA5-7F8B22047F03}"/>
                </a:ext>
              </a:extLst>
            </p:cNvPr>
            <p:cNvSpPr/>
            <p:nvPr/>
          </p:nvSpPr>
          <p:spPr>
            <a:xfrm>
              <a:off x="4446661" y="6548713"/>
              <a:ext cx="1675459" cy="307777"/>
            </a:xfrm>
            <a:prstGeom prst="rect">
              <a:avLst/>
            </a:prstGeom>
          </p:spPr>
          <p:txBody>
            <a:bodyPr wrap="none">
              <a:spAutoFit/>
            </a:bodyPr>
            <a:lstStyle/>
            <a:p>
              <a:pPr algn="r"/>
              <a:r>
                <a:rPr lang="en-US" sz="1400" i="1" dirty="0">
                  <a:solidFill>
                    <a:schemeClr val="tx1">
                      <a:lumMod val="75000"/>
                      <a:lumOff val="25000"/>
                    </a:schemeClr>
                  </a:solidFill>
                </a:rPr>
                <a:t>(Fuchs et al. 2018)</a:t>
              </a:r>
            </a:p>
          </p:txBody>
        </p:sp>
        <p:sp>
          <p:nvSpPr>
            <p:cNvPr id="51" name="Rectangle 50">
              <a:extLst>
                <a:ext uri="{FF2B5EF4-FFF2-40B4-BE49-F238E27FC236}">
                  <a16:creationId xmlns:a16="http://schemas.microsoft.com/office/drawing/2014/main" id="{CBA705B0-F462-4CE5-ABEB-DEB4DBAD27C0}"/>
                </a:ext>
              </a:extLst>
            </p:cNvPr>
            <p:cNvSpPr/>
            <p:nvPr/>
          </p:nvSpPr>
          <p:spPr>
            <a:xfrm>
              <a:off x="3370190" y="4306223"/>
              <a:ext cx="3207152" cy="307777"/>
            </a:xfrm>
            <a:prstGeom prst="rect">
              <a:avLst/>
            </a:prstGeom>
          </p:spPr>
          <p:txBody>
            <a:bodyPr wrap="square">
              <a:spAutoFit/>
            </a:bodyPr>
            <a:lstStyle/>
            <a:p>
              <a:pPr algn="ctr"/>
              <a:r>
                <a:rPr lang="en-US" sz="1400" dirty="0">
                  <a:solidFill>
                    <a:srgbClr val="00B0F0"/>
                  </a:solidFill>
                </a:rPr>
                <a:t>Kinematic/Microphysical Processes</a:t>
              </a:r>
            </a:p>
          </p:txBody>
        </p:sp>
      </p:grpSp>
      <p:grpSp>
        <p:nvGrpSpPr>
          <p:cNvPr id="41" name="Group 40">
            <a:extLst>
              <a:ext uri="{FF2B5EF4-FFF2-40B4-BE49-F238E27FC236}">
                <a16:creationId xmlns:a16="http://schemas.microsoft.com/office/drawing/2014/main" id="{4F1BDCAC-F318-4452-AB04-511AF2BBCD0E}"/>
              </a:ext>
            </a:extLst>
          </p:cNvPr>
          <p:cNvGrpSpPr/>
          <p:nvPr/>
        </p:nvGrpSpPr>
        <p:grpSpPr>
          <a:xfrm>
            <a:off x="6648625" y="4929592"/>
            <a:ext cx="2792165" cy="1884482"/>
            <a:chOff x="6638820" y="4847046"/>
            <a:chExt cx="2792165" cy="1884482"/>
          </a:xfrm>
        </p:grpSpPr>
        <p:grpSp>
          <p:nvGrpSpPr>
            <p:cNvPr id="36" name="Group 35">
              <a:extLst>
                <a:ext uri="{FF2B5EF4-FFF2-40B4-BE49-F238E27FC236}">
                  <a16:creationId xmlns:a16="http://schemas.microsoft.com/office/drawing/2014/main" id="{F6AE250B-D05C-4CE9-8D1A-A13EBED652AD}"/>
                </a:ext>
              </a:extLst>
            </p:cNvPr>
            <p:cNvGrpSpPr/>
            <p:nvPr/>
          </p:nvGrpSpPr>
          <p:grpSpPr>
            <a:xfrm>
              <a:off x="6638820" y="5090778"/>
              <a:ext cx="2792165" cy="1640750"/>
              <a:chOff x="6318217" y="5186569"/>
              <a:chExt cx="2792165" cy="1640750"/>
            </a:xfrm>
          </p:grpSpPr>
          <p:pic>
            <p:nvPicPr>
              <p:cNvPr id="2058" name="Picture 10" descr="image">
                <a:extLst>
                  <a:ext uri="{FF2B5EF4-FFF2-40B4-BE49-F238E27FC236}">
                    <a16:creationId xmlns:a16="http://schemas.microsoft.com/office/drawing/2014/main" id="{F5E3161D-1BEF-41A8-9072-BE66C25E8C47}"/>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318217" y="5186569"/>
                <a:ext cx="2709070" cy="1440649"/>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5006C0FD-EC6C-4CAB-B114-7F7E640BC64D}"/>
                  </a:ext>
                </a:extLst>
              </p:cNvPr>
              <p:cNvSpPr/>
              <p:nvPr/>
            </p:nvSpPr>
            <p:spPr>
              <a:xfrm>
                <a:off x="7473394" y="6519542"/>
                <a:ext cx="1636988" cy="307777"/>
              </a:xfrm>
              <a:prstGeom prst="rect">
                <a:avLst/>
              </a:prstGeom>
            </p:spPr>
            <p:txBody>
              <a:bodyPr wrap="none">
                <a:spAutoFit/>
              </a:bodyPr>
              <a:lstStyle/>
              <a:p>
                <a:pPr algn="r"/>
                <a:r>
                  <a:rPr lang="en-US" sz="1400" i="1" dirty="0">
                    <a:solidFill>
                      <a:schemeClr val="tx1">
                        <a:lumMod val="75000"/>
                        <a:lumOff val="25000"/>
                      </a:schemeClr>
                    </a:solidFill>
                  </a:rPr>
                  <a:t>(Davis et al. 2019)</a:t>
                </a:r>
              </a:p>
            </p:txBody>
          </p:sp>
        </p:grpSp>
        <p:sp>
          <p:nvSpPr>
            <p:cNvPr id="54" name="Rectangle 53">
              <a:extLst>
                <a:ext uri="{FF2B5EF4-FFF2-40B4-BE49-F238E27FC236}">
                  <a16:creationId xmlns:a16="http://schemas.microsoft.com/office/drawing/2014/main" id="{5F8792CF-106A-43ED-BCD6-3937B4CFF83A}"/>
                </a:ext>
              </a:extLst>
            </p:cNvPr>
            <p:cNvSpPr/>
            <p:nvPr/>
          </p:nvSpPr>
          <p:spPr>
            <a:xfrm>
              <a:off x="6723811" y="4847046"/>
              <a:ext cx="2207196" cy="307778"/>
            </a:xfrm>
            <a:prstGeom prst="rect">
              <a:avLst/>
            </a:prstGeom>
          </p:spPr>
          <p:txBody>
            <a:bodyPr wrap="square">
              <a:spAutoFit/>
            </a:bodyPr>
            <a:lstStyle/>
            <a:p>
              <a:pPr algn="ctr"/>
              <a:r>
                <a:rPr lang="en-US" sz="1400" dirty="0"/>
                <a:t>Transport of </a:t>
              </a:r>
              <a:r>
                <a:rPr lang="en-US" sz="1400" dirty="0" err="1"/>
                <a:t>LNOx</a:t>
              </a:r>
              <a:endParaRPr lang="en-US" sz="1400" dirty="0"/>
            </a:p>
          </p:txBody>
        </p:sp>
      </p:grpSp>
      <p:sp>
        <p:nvSpPr>
          <p:cNvPr id="42" name="Footer Placeholder 41">
            <a:extLst>
              <a:ext uri="{FF2B5EF4-FFF2-40B4-BE49-F238E27FC236}">
                <a16:creationId xmlns:a16="http://schemas.microsoft.com/office/drawing/2014/main" id="{C6BAC111-7A43-45A0-BFBA-76ACFFAC9F99}"/>
              </a:ext>
            </a:extLst>
          </p:cNvPr>
          <p:cNvSpPr>
            <a:spLocks noGrp="1"/>
          </p:cNvSpPr>
          <p:nvPr>
            <p:ph type="ftr" sz="quarter" idx="18"/>
          </p:nvPr>
        </p:nvSpPr>
        <p:spPr/>
        <p:txBody>
          <a:bodyPr/>
          <a:lstStyle/>
          <a:p>
            <a:r>
              <a:rPr lang="en-US"/>
              <a:t>2021 GLM Science Team Meeting</a:t>
            </a:r>
            <a:endParaRPr lang="en-US" dirty="0"/>
          </a:p>
        </p:txBody>
      </p:sp>
      <p:sp>
        <p:nvSpPr>
          <p:cNvPr id="45" name="Slide Number Placeholder 44">
            <a:extLst>
              <a:ext uri="{FF2B5EF4-FFF2-40B4-BE49-F238E27FC236}">
                <a16:creationId xmlns:a16="http://schemas.microsoft.com/office/drawing/2014/main" id="{B0761C56-9912-4C28-A2B6-6A803AE51975}"/>
              </a:ext>
            </a:extLst>
          </p:cNvPr>
          <p:cNvSpPr>
            <a:spLocks noGrp="1"/>
          </p:cNvSpPr>
          <p:nvPr>
            <p:ph type="sldNum" sz="quarter" idx="12"/>
          </p:nvPr>
        </p:nvSpPr>
        <p:spPr/>
        <p:txBody>
          <a:bodyPr/>
          <a:lstStyle/>
          <a:p>
            <a:fld id="{7E3130B2-6AC9-4A95-ACFE-CE9A0863AF9F}" type="slidenum">
              <a:rPr lang="en-US" smtClean="0"/>
              <a:t>3</a:t>
            </a:fld>
            <a:endParaRPr lang="en-US"/>
          </a:p>
        </p:txBody>
      </p:sp>
    </p:spTree>
    <p:extLst>
      <p:ext uri="{BB962C8B-B14F-4D97-AF65-F5344CB8AC3E}">
        <p14:creationId xmlns:p14="http://schemas.microsoft.com/office/powerpoint/2010/main" val="3413901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7E43A87-4863-4C35-80DC-3466AFF5CA22}"/>
              </a:ext>
            </a:extLst>
          </p:cNvPr>
          <p:cNvGrpSpPr/>
          <p:nvPr/>
        </p:nvGrpSpPr>
        <p:grpSpPr>
          <a:xfrm>
            <a:off x="6524920" y="3053541"/>
            <a:ext cx="4634826" cy="3713400"/>
            <a:chOff x="6524920" y="3144600"/>
            <a:chExt cx="4634826" cy="3713400"/>
          </a:xfrm>
        </p:grpSpPr>
        <p:grpSp>
          <p:nvGrpSpPr>
            <p:cNvPr id="17" name="Group 16">
              <a:extLst>
                <a:ext uri="{FF2B5EF4-FFF2-40B4-BE49-F238E27FC236}">
                  <a16:creationId xmlns:a16="http://schemas.microsoft.com/office/drawing/2014/main" id="{6A52E62C-7FD6-45A8-8645-F767CACD3195}"/>
                </a:ext>
              </a:extLst>
            </p:cNvPr>
            <p:cNvGrpSpPr/>
            <p:nvPr/>
          </p:nvGrpSpPr>
          <p:grpSpPr>
            <a:xfrm>
              <a:off x="6524920" y="3144600"/>
              <a:ext cx="4634826" cy="3662420"/>
              <a:chOff x="6524920" y="3144600"/>
              <a:chExt cx="4634826" cy="3662420"/>
            </a:xfrm>
          </p:grpSpPr>
          <p:pic>
            <p:nvPicPr>
              <p:cNvPr id="18" name="Picture 17" descr="Chart&#10;&#10;Description automatically generated">
                <a:extLst>
                  <a:ext uri="{FF2B5EF4-FFF2-40B4-BE49-F238E27FC236}">
                    <a16:creationId xmlns:a16="http://schemas.microsoft.com/office/drawing/2014/main" id="{DA367C9C-2FB1-41A1-A8ED-1DFB8F096B98}"/>
                  </a:ext>
                </a:extLst>
              </p:cNvPr>
              <p:cNvPicPr>
                <a:picLocks noChangeAspect="1"/>
              </p:cNvPicPr>
              <p:nvPr/>
            </p:nvPicPr>
            <p:blipFill>
              <a:blip r:embed="rId2"/>
              <a:stretch>
                <a:fillRect/>
              </a:stretch>
            </p:blipFill>
            <p:spPr>
              <a:xfrm>
                <a:off x="6524920" y="3144600"/>
                <a:ext cx="4634826" cy="3662420"/>
              </a:xfrm>
              <a:prstGeom prst="rect">
                <a:avLst/>
              </a:prstGeom>
            </p:spPr>
          </p:pic>
          <p:sp>
            <p:nvSpPr>
              <p:cNvPr id="16" name="Rectangle 15">
                <a:extLst>
                  <a:ext uri="{FF2B5EF4-FFF2-40B4-BE49-F238E27FC236}">
                    <a16:creationId xmlns:a16="http://schemas.microsoft.com/office/drawing/2014/main" id="{27190B6D-42BD-4AF9-B06B-774A52840A76}"/>
                  </a:ext>
                </a:extLst>
              </p:cNvPr>
              <p:cNvSpPr/>
              <p:nvPr/>
            </p:nvSpPr>
            <p:spPr>
              <a:xfrm>
                <a:off x="7648575" y="5058865"/>
                <a:ext cx="1047750" cy="1027609"/>
              </a:xfrm>
              <a:prstGeom prst="rect">
                <a:avLst/>
              </a:prstGeom>
              <a:noFill/>
              <a:ln w="381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effectLst>
                      <a:outerShdw blurRad="38100" dist="38100" dir="2700000" algn="tl">
                        <a:srgbClr val="000000">
                          <a:alpha val="43137"/>
                        </a:srgbClr>
                      </a:outerShdw>
                    </a:effectLst>
                  </a:rPr>
                  <a:t>?</a:t>
                </a:r>
              </a:p>
            </p:txBody>
          </p:sp>
        </p:grpSp>
        <p:sp>
          <p:nvSpPr>
            <p:cNvPr id="22" name="Rectangle 21">
              <a:extLst>
                <a:ext uri="{FF2B5EF4-FFF2-40B4-BE49-F238E27FC236}">
                  <a16:creationId xmlns:a16="http://schemas.microsoft.com/office/drawing/2014/main" id="{7A4D9038-3327-489D-BBC1-054D590FAD1D}"/>
                </a:ext>
              </a:extLst>
            </p:cNvPr>
            <p:cNvSpPr/>
            <p:nvPr/>
          </p:nvSpPr>
          <p:spPr>
            <a:xfrm>
              <a:off x="9663188" y="6581001"/>
              <a:ext cx="1183337" cy="276999"/>
            </a:xfrm>
            <a:prstGeom prst="rect">
              <a:avLst/>
            </a:prstGeom>
          </p:spPr>
          <p:txBody>
            <a:bodyPr wrap="none">
              <a:spAutoFit/>
            </a:bodyPr>
            <a:lstStyle/>
            <a:p>
              <a:pPr algn="r"/>
              <a:r>
                <a:rPr lang="en-US" sz="1200" dirty="0"/>
                <a:t>(Mason Quick)</a:t>
              </a:r>
            </a:p>
          </p:txBody>
        </p:sp>
      </p:grpSp>
      <p:sp>
        <p:nvSpPr>
          <p:cNvPr id="2" name="Title 1">
            <a:extLst>
              <a:ext uri="{FF2B5EF4-FFF2-40B4-BE49-F238E27FC236}">
                <a16:creationId xmlns:a16="http://schemas.microsoft.com/office/drawing/2014/main" id="{2BFE657B-A792-4B0F-B87C-0A4DF940AC91}"/>
              </a:ext>
            </a:extLst>
          </p:cNvPr>
          <p:cNvSpPr>
            <a:spLocks noGrp="1"/>
          </p:cNvSpPr>
          <p:nvPr>
            <p:ph type="title"/>
          </p:nvPr>
        </p:nvSpPr>
        <p:spPr/>
        <p:txBody>
          <a:bodyPr/>
          <a:lstStyle/>
          <a:p>
            <a:r>
              <a:rPr lang="en-US" dirty="0"/>
              <a:t>Need to detect small and low-altitude flashes important for diagnosing storm intensification and severe weather</a:t>
            </a:r>
          </a:p>
        </p:txBody>
      </p:sp>
      <p:grpSp>
        <p:nvGrpSpPr>
          <p:cNvPr id="7" name="Group 6">
            <a:extLst>
              <a:ext uri="{FF2B5EF4-FFF2-40B4-BE49-F238E27FC236}">
                <a16:creationId xmlns:a16="http://schemas.microsoft.com/office/drawing/2014/main" id="{B8372DCA-C2FC-41EB-810F-0C5A2E0B400E}"/>
              </a:ext>
            </a:extLst>
          </p:cNvPr>
          <p:cNvGrpSpPr/>
          <p:nvPr/>
        </p:nvGrpSpPr>
        <p:grpSpPr>
          <a:xfrm>
            <a:off x="149311" y="1183214"/>
            <a:ext cx="3192780" cy="3875653"/>
            <a:chOff x="377190" y="1183214"/>
            <a:chExt cx="3192780" cy="3875653"/>
          </a:xfrm>
        </p:grpSpPr>
        <p:grpSp>
          <p:nvGrpSpPr>
            <p:cNvPr id="5" name="Group 4">
              <a:extLst>
                <a:ext uri="{FF2B5EF4-FFF2-40B4-BE49-F238E27FC236}">
                  <a16:creationId xmlns:a16="http://schemas.microsoft.com/office/drawing/2014/main" id="{81BA2A1C-83F7-442B-A5BE-4180271F2E12}"/>
                </a:ext>
              </a:extLst>
            </p:cNvPr>
            <p:cNvGrpSpPr/>
            <p:nvPr/>
          </p:nvGrpSpPr>
          <p:grpSpPr>
            <a:xfrm>
              <a:off x="377190" y="1460213"/>
              <a:ext cx="3192780" cy="3598654"/>
              <a:chOff x="377190" y="1460213"/>
              <a:chExt cx="3192780" cy="3598654"/>
            </a:xfrm>
          </p:grpSpPr>
          <p:pic>
            <p:nvPicPr>
              <p:cNvPr id="2050" name="Picture 2" descr="image">
                <a:extLst>
                  <a:ext uri="{FF2B5EF4-FFF2-40B4-BE49-F238E27FC236}">
                    <a16:creationId xmlns:a16="http://schemas.microsoft.com/office/drawing/2014/main" id="{7CCAAED6-445C-4D76-B3A6-82D38845EAC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77190" y="1460213"/>
                <a:ext cx="3192780" cy="33216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E65CF2-A6E1-4B40-A4B7-BEF9B0423A8A}"/>
                  </a:ext>
                </a:extLst>
              </p:cNvPr>
              <p:cNvSpPr/>
              <p:nvPr/>
            </p:nvSpPr>
            <p:spPr>
              <a:xfrm>
                <a:off x="1394374" y="4781868"/>
                <a:ext cx="1941557" cy="276999"/>
              </a:xfrm>
              <a:prstGeom prst="rect">
                <a:avLst/>
              </a:prstGeom>
            </p:spPr>
            <p:txBody>
              <a:bodyPr wrap="none">
                <a:spAutoFit/>
              </a:bodyPr>
              <a:lstStyle/>
              <a:p>
                <a:pPr algn="r"/>
                <a:r>
                  <a:rPr lang="en-US" sz="1200" dirty="0"/>
                  <a:t>(Zhang &amp; Cummins 2020)</a:t>
                </a:r>
              </a:p>
            </p:txBody>
          </p:sp>
        </p:grpSp>
        <p:sp>
          <p:nvSpPr>
            <p:cNvPr id="8" name="Rectangle 7">
              <a:extLst>
                <a:ext uri="{FF2B5EF4-FFF2-40B4-BE49-F238E27FC236}">
                  <a16:creationId xmlns:a16="http://schemas.microsoft.com/office/drawing/2014/main" id="{B376EB02-8FE0-4556-A9F4-3D383EB4C886}"/>
                </a:ext>
              </a:extLst>
            </p:cNvPr>
            <p:cNvSpPr/>
            <p:nvPr/>
          </p:nvSpPr>
          <p:spPr>
            <a:xfrm>
              <a:off x="906225" y="1183214"/>
              <a:ext cx="2072555" cy="276999"/>
            </a:xfrm>
            <a:prstGeom prst="rect">
              <a:avLst/>
            </a:prstGeom>
          </p:spPr>
          <p:txBody>
            <a:bodyPr wrap="none">
              <a:spAutoFit/>
            </a:bodyPr>
            <a:lstStyle/>
            <a:p>
              <a:pPr algn="r"/>
              <a:r>
                <a:rPr lang="en-US" sz="1200" dirty="0"/>
                <a:t>GLM vs KSCLMA Detection</a:t>
              </a:r>
            </a:p>
          </p:txBody>
        </p:sp>
      </p:grpSp>
      <p:grpSp>
        <p:nvGrpSpPr>
          <p:cNvPr id="10" name="Group 9">
            <a:extLst>
              <a:ext uri="{FF2B5EF4-FFF2-40B4-BE49-F238E27FC236}">
                <a16:creationId xmlns:a16="http://schemas.microsoft.com/office/drawing/2014/main" id="{AC6AE876-3F3F-423C-9552-E18C8D245A1A}"/>
              </a:ext>
            </a:extLst>
          </p:cNvPr>
          <p:cNvGrpSpPr/>
          <p:nvPr/>
        </p:nvGrpSpPr>
        <p:grpSpPr>
          <a:xfrm>
            <a:off x="3461587" y="1200234"/>
            <a:ext cx="2352647" cy="3858632"/>
            <a:chOff x="3689466" y="1200234"/>
            <a:chExt cx="2352647" cy="3858632"/>
          </a:xfrm>
        </p:grpSpPr>
        <p:pic>
          <p:nvPicPr>
            <p:cNvPr id="2052" name="Picture 4" descr="image">
              <a:extLst>
                <a:ext uri="{FF2B5EF4-FFF2-40B4-BE49-F238E27FC236}">
                  <a16:creationId xmlns:a16="http://schemas.microsoft.com/office/drawing/2014/main" id="{ADC67149-25AD-4D7C-AB18-B31682E003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89466" y="1457023"/>
              <a:ext cx="2352647" cy="31930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D4D7AD6-1E7F-4EFC-8ECC-BC051E468D65}"/>
                </a:ext>
              </a:extLst>
            </p:cNvPr>
            <p:cNvSpPr/>
            <p:nvPr/>
          </p:nvSpPr>
          <p:spPr>
            <a:xfrm>
              <a:off x="4177138" y="4781867"/>
              <a:ext cx="1659429" cy="276999"/>
            </a:xfrm>
            <a:prstGeom prst="rect">
              <a:avLst/>
            </a:prstGeom>
          </p:spPr>
          <p:txBody>
            <a:bodyPr wrap="none">
              <a:spAutoFit/>
            </a:bodyPr>
            <a:lstStyle/>
            <a:p>
              <a:pPr algn="r"/>
              <a:r>
                <a:rPr lang="en-US" sz="1200" dirty="0"/>
                <a:t>(Rutledge et al. 2020)</a:t>
              </a:r>
            </a:p>
          </p:txBody>
        </p:sp>
        <p:sp>
          <p:nvSpPr>
            <p:cNvPr id="12" name="Rectangle 11">
              <a:extLst>
                <a:ext uri="{FF2B5EF4-FFF2-40B4-BE49-F238E27FC236}">
                  <a16:creationId xmlns:a16="http://schemas.microsoft.com/office/drawing/2014/main" id="{4F18BBA5-5120-47C7-A32E-B531233C8AE8}"/>
                </a:ext>
              </a:extLst>
            </p:cNvPr>
            <p:cNvSpPr/>
            <p:nvPr/>
          </p:nvSpPr>
          <p:spPr>
            <a:xfrm>
              <a:off x="4213206" y="1200234"/>
              <a:ext cx="1305165" cy="276999"/>
            </a:xfrm>
            <a:prstGeom prst="rect">
              <a:avLst/>
            </a:prstGeom>
          </p:spPr>
          <p:txBody>
            <a:bodyPr wrap="none">
              <a:spAutoFit/>
            </a:bodyPr>
            <a:lstStyle/>
            <a:p>
              <a:pPr algn="r"/>
              <a:r>
                <a:rPr lang="en-US" sz="1200" dirty="0"/>
                <a:t>GLM vs COLMA</a:t>
              </a:r>
            </a:p>
          </p:txBody>
        </p:sp>
      </p:grpSp>
      <p:sp>
        <p:nvSpPr>
          <p:cNvPr id="19" name="Rectangle 18">
            <a:extLst>
              <a:ext uri="{FF2B5EF4-FFF2-40B4-BE49-F238E27FC236}">
                <a16:creationId xmlns:a16="http://schemas.microsoft.com/office/drawing/2014/main" id="{781CFFA2-3FA3-4C47-874F-9A0039F4EAAB}"/>
              </a:ext>
            </a:extLst>
          </p:cNvPr>
          <p:cNvSpPr/>
          <p:nvPr/>
        </p:nvSpPr>
        <p:spPr>
          <a:xfrm>
            <a:off x="6096000" y="1252540"/>
            <a:ext cx="5892800" cy="1754326"/>
          </a:xfrm>
          <a:prstGeom prst="rect">
            <a:avLst/>
          </a:prstGeom>
        </p:spPr>
        <p:txBody>
          <a:bodyPr wrap="square">
            <a:spAutoFit/>
          </a:bodyPr>
          <a:lstStyle/>
          <a:p>
            <a:pPr marL="285750" indent="-285750">
              <a:buFont typeface="Arial" panose="020B0604020202020204" pitchFamily="34" charset="0"/>
              <a:buChar char="•"/>
            </a:pPr>
            <a:r>
              <a:rPr lang="en-US" dirty="0"/>
              <a:t>Short-lived, small flashes difficult to detect with coarse resolution imagers like GLM and LIS</a:t>
            </a:r>
          </a:p>
          <a:p>
            <a:pPr marL="285750" indent="-285750">
              <a:buFont typeface="Arial" panose="020B0604020202020204" pitchFamily="34" charset="0"/>
              <a:buChar char="•"/>
            </a:pPr>
            <a:r>
              <a:rPr lang="en-US" dirty="0"/>
              <a:t>Low-altitude lightning flashes tend to elude optical detection from space</a:t>
            </a:r>
          </a:p>
          <a:p>
            <a:pPr marL="285750" indent="-285750">
              <a:buFont typeface="Wingdings" panose="05000000000000000000" pitchFamily="2" charset="2"/>
              <a:buChar char="Ø"/>
            </a:pPr>
            <a:r>
              <a:rPr lang="en-US" dirty="0"/>
              <a:t>Deficiencies mask important processes related to the development of severe weather</a:t>
            </a:r>
          </a:p>
        </p:txBody>
      </p:sp>
      <p:sp>
        <p:nvSpPr>
          <p:cNvPr id="14" name="Rectangle 13">
            <a:extLst>
              <a:ext uri="{FF2B5EF4-FFF2-40B4-BE49-F238E27FC236}">
                <a16:creationId xmlns:a16="http://schemas.microsoft.com/office/drawing/2014/main" id="{25B8DCD9-D220-4908-B81E-3976D308CE7D}"/>
              </a:ext>
            </a:extLst>
          </p:cNvPr>
          <p:cNvSpPr/>
          <p:nvPr/>
        </p:nvSpPr>
        <p:spPr>
          <a:xfrm>
            <a:off x="3421121" y="5232251"/>
            <a:ext cx="3416868" cy="1200329"/>
          </a:xfrm>
          <a:prstGeom prst="rect">
            <a:avLst/>
          </a:prstGeom>
        </p:spPr>
        <p:txBody>
          <a:bodyPr wrap="square">
            <a:spAutoFit/>
          </a:bodyPr>
          <a:lstStyle/>
          <a:p>
            <a:pPr algn="r"/>
            <a:r>
              <a:rPr lang="en-US" dirty="0"/>
              <a:t>Need to better resolve unknown characteristics of lightning optical emissions from thunderstorms on Earth</a:t>
            </a:r>
          </a:p>
        </p:txBody>
      </p:sp>
      <p:sp>
        <p:nvSpPr>
          <p:cNvPr id="3" name="Footer Placeholder 2">
            <a:extLst>
              <a:ext uri="{FF2B5EF4-FFF2-40B4-BE49-F238E27FC236}">
                <a16:creationId xmlns:a16="http://schemas.microsoft.com/office/drawing/2014/main" id="{4E2CFD68-93F8-4863-BBFB-3CD61B38FC13}"/>
              </a:ext>
            </a:extLst>
          </p:cNvPr>
          <p:cNvSpPr>
            <a:spLocks noGrp="1"/>
          </p:cNvSpPr>
          <p:nvPr>
            <p:ph type="ftr" sz="quarter" idx="3"/>
          </p:nvPr>
        </p:nvSpPr>
        <p:spPr/>
        <p:txBody>
          <a:bodyPr/>
          <a:lstStyle/>
          <a:p>
            <a:r>
              <a:rPr lang="en-US"/>
              <a:t>2021 GLM Science Team Meeting</a:t>
            </a:r>
            <a:endParaRPr lang="en-US" dirty="0"/>
          </a:p>
        </p:txBody>
      </p:sp>
      <p:sp>
        <p:nvSpPr>
          <p:cNvPr id="4" name="Slide Number Placeholder 3">
            <a:extLst>
              <a:ext uri="{FF2B5EF4-FFF2-40B4-BE49-F238E27FC236}">
                <a16:creationId xmlns:a16="http://schemas.microsoft.com/office/drawing/2014/main" id="{65DA058C-6DAA-402E-9B66-2C2FF72D9E05}"/>
              </a:ext>
            </a:extLst>
          </p:cNvPr>
          <p:cNvSpPr>
            <a:spLocks noGrp="1"/>
          </p:cNvSpPr>
          <p:nvPr>
            <p:ph type="sldNum" sz="quarter" idx="12"/>
          </p:nvPr>
        </p:nvSpPr>
        <p:spPr/>
        <p:txBody>
          <a:bodyPr/>
          <a:lstStyle/>
          <a:p>
            <a:fld id="{7E3130B2-6AC9-4A95-ACFE-CE9A0863AF9F}" type="slidenum">
              <a:rPr lang="en-US" smtClean="0"/>
              <a:t>4</a:t>
            </a:fld>
            <a:endParaRPr lang="en-US"/>
          </a:p>
        </p:txBody>
      </p:sp>
    </p:spTree>
    <p:extLst>
      <p:ext uri="{BB962C8B-B14F-4D97-AF65-F5344CB8AC3E}">
        <p14:creationId xmlns:p14="http://schemas.microsoft.com/office/powerpoint/2010/main" val="1726211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661D-7D1D-4ACA-BDA3-252FBEC0727C}"/>
              </a:ext>
            </a:extLst>
          </p:cNvPr>
          <p:cNvSpPr>
            <a:spLocks noGrp="1"/>
          </p:cNvSpPr>
          <p:nvPr>
            <p:ph type="title"/>
          </p:nvPr>
        </p:nvSpPr>
        <p:spPr/>
        <p:txBody>
          <a:bodyPr/>
          <a:lstStyle/>
          <a:p>
            <a:r>
              <a:rPr lang="en-US" dirty="0"/>
              <a:t>How can we detect flash activity that evades current imagers?</a:t>
            </a:r>
          </a:p>
        </p:txBody>
      </p:sp>
      <p:grpSp>
        <p:nvGrpSpPr>
          <p:cNvPr id="29" name="Group 28">
            <a:extLst>
              <a:ext uri="{FF2B5EF4-FFF2-40B4-BE49-F238E27FC236}">
                <a16:creationId xmlns:a16="http://schemas.microsoft.com/office/drawing/2014/main" id="{69D10D00-0FB7-4ED6-9732-0F326DF3022B}"/>
              </a:ext>
            </a:extLst>
          </p:cNvPr>
          <p:cNvGrpSpPr/>
          <p:nvPr/>
        </p:nvGrpSpPr>
        <p:grpSpPr>
          <a:xfrm>
            <a:off x="4157217" y="2974494"/>
            <a:ext cx="7947107" cy="2251832"/>
            <a:chOff x="4157217" y="1591926"/>
            <a:chExt cx="7947107" cy="2251832"/>
          </a:xfrm>
        </p:grpSpPr>
        <p:pic>
          <p:nvPicPr>
            <p:cNvPr id="23" name="Picture 22">
              <a:extLst>
                <a:ext uri="{FF2B5EF4-FFF2-40B4-BE49-F238E27FC236}">
                  <a16:creationId xmlns:a16="http://schemas.microsoft.com/office/drawing/2014/main" id="{8080E9BE-E6F8-47A6-B682-9B81B52FD654}"/>
                </a:ext>
              </a:extLst>
            </p:cNvPr>
            <p:cNvPicPr>
              <a:picLocks noChangeAspect="1"/>
            </p:cNvPicPr>
            <p:nvPr/>
          </p:nvPicPr>
          <p:blipFill>
            <a:blip r:embed="rId2"/>
            <a:stretch>
              <a:fillRect/>
            </a:stretch>
          </p:blipFill>
          <p:spPr>
            <a:xfrm>
              <a:off x="4157217" y="1591926"/>
              <a:ext cx="7947107" cy="2239516"/>
            </a:xfrm>
            <a:prstGeom prst="rect">
              <a:avLst/>
            </a:prstGeom>
          </p:spPr>
        </p:pic>
        <p:sp>
          <p:nvSpPr>
            <p:cNvPr id="28" name="Rectangle 27">
              <a:extLst>
                <a:ext uri="{FF2B5EF4-FFF2-40B4-BE49-F238E27FC236}">
                  <a16:creationId xmlns:a16="http://schemas.microsoft.com/office/drawing/2014/main" id="{407A0C31-6080-46C3-BCE4-6A43D36F109C}"/>
                </a:ext>
              </a:extLst>
            </p:cNvPr>
            <p:cNvSpPr/>
            <p:nvPr/>
          </p:nvSpPr>
          <p:spPr>
            <a:xfrm>
              <a:off x="8738018" y="3566759"/>
              <a:ext cx="3366306" cy="276999"/>
            </a:xfrm>
            <a:prstGeom prst="rect">
              <a:avLst/>
            </a:prstGeom>
          </p:spPr>
          <p:txBody>
            <a:bodyPr wrap="none">
              <a:spAutoFit/>
            </a:bodyPr>
            <a:lstStyle/>
            <a:p>
              <a:pPr algn="r"/>
              <a:r>
                <a:rPr lang="en-US" sz="1200" dirty="0"/>
                <a:t>(ASIM/MMIA analysis by P. Bitzer &amp; D. Walker)</a:t>
              </a:r>
            </a:p>
          </p:txBody>
        </p:sp>
      </p:grpSp>
      <p:sp>
        <p:nvSpPr>
          <p:cNvPr id="36" name="Rectangle 35">
            <a:extLst>
              <a:ext uri="{FF2B5EF4-FFF2-40B4-BE49-F238E27FC236}">
                <a16:creationId xmlns:a16="http://schemas.microsoft.com/office/drawing/2014/main" id="{06074190-400E-4631-9619-81EE6A58B510}"/>
              </a:ext>
            </a:extLst>
          </p:cNvPr>
          <p:cNvSpPr/>
          <p:nvPr/>
        </p:nvSpPr>
        <p:spPr>
          <a:xfrm>
            <a:off x="16445" y="2945317"/>
            <a:ext cx="4399437" cy="1754326"/>
          </a:xfrm>
          <a:prstGeom prst="rect">
            <a:avLst/>
          </a:prstGeom>
        </p:spPr>
        <p:txBody>
          <a:bodyPr wrap="square">
            <a:spAutoFit/>
          </a:bodyPr>
          <a:lstStyle/>
          <a:p>
            <a:pPr marL="342900" indent="-342900">
              <a:buFont typeface="+mj-lt"/>
              <a:buAutoNum type="arabicParenR" startAt="2"/>
            </a:pPr>
            <a:r>
              <a:rPr lang="en-US" dirty="0"/>
              <a:t>Cool (streamer) processes often seen during early stages of flash development can produce 337-nm (UV) emissions that may not be detectable in the 777.4-nm, as shown by ASIM-MMIA</a:t>
            </a:r>
            <a:endParaRPr lang="en-US" sz="1400" dirty="0"/>
          </a:p>
        </p:txBody>
      </p:sp>
      <p:sp>
        <p:nvSpPr>
          <p:cNvPr id="7" name="Rectangle 6">
            <a:extLst>
              <a:ext uri="{FF2B5EF4-FFF2-40B4-BE49-F238E27FC236}">
                <a16:creationId xmlns:a16="http://schemas.microsoft.com/office/drawing/2014/main" id="{C0718A71-8F3F-4729-8A9D-404B8F95F38E}"/>
              </a:ext>
            </a:extLst>
          </p:cNvPr>
          <p:cNvSpPr/>
          <p:nvPr/>
        </p:nvSpPr>
        <p:spPr>
          <a:xfrm>
            <a:off x="16446" y="1160459"/>
            <a:ext cx="4078843" cy="1200329"/>
          </a:xfrm>
          <a:prstGeom prst="rect">
            <a:avLst/>
          </a:prstGeom>
        </p:spPr>
        <p:txBody>
          <a:bodyPr wrap="square">
            <a:spAutoFit/>
          </a:bodyPr>
          <a:lstStyle/>
          <a:p>
            <a:pPr marL="342900" indent="-342900">
              <a:buFont typeface="+mj-lt"/>
              <a:buAutoNum type="arabicParenR"/>
            </a:pPr>
            <a:r>
              <a:rPr lang="en-US" dirty="0"/>
              <a:t>Increasing the horizontal resolution should improve detection of smaller flashes, as suggested by FEGS comparisons with LIS/GLM</a:t>
            </a:r>
          </a:p>
        </p:txBody>
      </p:sp>
      <p:sp>
        <p:nvSpPr>
          <p:cNvPr id="8" name="Rectangle 7">
            <a:extLst>
              <a:ext uri="{FF2B5EF4-FFF2-40B4-BE49-F238E27FC236}">
                <a16:creationId xmlns:a16="http://schemas.microsoft.com/office/drawing/2014/main" id="{3F778026-AD91-479B-B95F-D535F6CB35B8}"/>
              </a:ext>
            </a:extLst>
          </p:cNvPr>
          <p:cNvSpPr/>
          <p:nvPr/>
        </p:nvSpPr>
        <p:spPr>
          <a:xfrm>
            <a:off x="4021133" y="5106643"/>
            <a:ext cx="8083191" cy="1754326"/>
          </a:xfrm>
          <a:prstGeom prst="rect">
            <a:avLst/>
          </a:prstGeom>
        </p:spPr>
        <p:txBody>
          <a:bodyPr wrap="square">
            <a:spAutoFit/>
          </a:bodyPr>
          <a:lstStyle/>
          <a:p>
            <a:pPr marL="342900" indent="-342900">
              <a:buFont typeface="+mj-lt"/>
              <a:buAutoNum type="arabicParenR" startAt="3"/>
            </a:pPr>
            <a:r>
              <a:rPr lang="en-US" dirty="0"/>
              <a:t>Since lightning’s optical emissions are impacted by water pathways through the cloud, we can exploit its RF emissions, which are impacted by the ionosphere but detectable in space by monitoring VHF frequencies (numerous FORTE findings summarized in Light 2020)</a:t>
            </a:r>
          </a:p>
          <a:p>
            <a:pPr marL="742950" lvl="1" indent="-285750">
              <a:buFont typeface="Arial" panose="020B0604020202020204" pitchFamily="34" charset="0"/>
              <a:buChar char="•"/>
            </a:pPr>
            <a:r>
              <a:rPr lang="en-US" dirty="0"/>
              <a:t>Impulsive VHF events detected by FORTE are optically weak</a:t>
            </a:r>
          </a:p>
          <a:p>
            <a:pPr marL="742950" lvl="1" indent="-285750">
              <a:buFont typeface="Arial" panose="020B0604020202020204" pitchFamily="34" charset="0"/>
              <a:buChar char="•"/>
            </a:pPr>
            <a:r>
              <a:rPr lang="en-US" i="1" dirty="0">
                <a:solidFill>
                  <a:srgbClr val="FF0000"/>
                </a:solidFill>
              </a:rPr>
              <a:t>Enables vertical location of lightning sources</a:t>
            </a:r>
          </a:p>
        </p:txBody>
      </p:sp>
      <p:grpSp>
        <p:nvGrpSpPr>
          <p:cNvPr id="5" name="Group 4">
            <a:extLst>
              <a:ext uri="{FF2B5EF4-FFF2-40B4-BE49-F238E27FC236}">
                <a16:creationId xmlns:a16="http://schemas.microsoft.com/office/drawing/2014/main" id="{8C845CB1-160C-4164-87C8-5268275C7537}"/>
              </a:ext>
            </a:extLst>
          </p:cNvPr>
          <p:cNvGrpSpPr/>
          <p:nvPr/>
        </p:nvGrpSpPr>
        <p:grpSpPr>
          <a:xfrm>
            <a:off x="475045" y="4841873"/>
            <a:ext cx="3682172" cy="2059150"/>
            <a:chOff x="475045" y="4841873"/>
            <a:chExt cx="3682172" cy="2059150"/>
          </a:xfrm>
        </p:grpSpPr>
        <p:grpSp>
          <p:nvGrpSpPr>
            <p:cNvPr id="3" name="Group 2">
              <a:extLst>
                <a:ext uri="{FF2B5EF4-FFF2-40B4-BE49-F238E27FC236}">
                  <a16:creationId xmlns:a16="http://schemas.microsoft.com/office/drawing/2014/main" id="{4FEC1525-5174-44D7-88F3-BFAF84D7C076}"/>
                </a:ext>
              </a:extLst>
            </p:cNvPr>
            <p:cNvGrpSpPr/>
            <p:nvPr/>
          </p:nvGrpSpPr>
          <p:grpSpPr>
            <a:xfrm>
              <a:off x="475045" y="5087491"/>
              <a:ext cx="3682172" cy="1813532"/>
              <a:chOff x="7745559" y="1875740"/>
              <a:chExt cx="3682172" cy="1813532"/>
            </a:xfrm>
          </p:grpSpPr>
          <p:pic>
            <p:nvPicPr>
              <p:cNvPr id="1026" name="Picture 2" descr="image">
                <a:extLst>
                  <a:ext uri="{FF2B5EF4-FFF2-40B4-BE49-F238E27FC236}">
                    <a16:creationId xmlns:a16="http://schemas.microsoft.com/office/drawing/2014/main" id="{04C728E6-DFD8-4B13-82CD-D14E88A09E4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45559" y="1875740"/>
                <a:ext cx="3546088" cy="15532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ED43DE-7B65-493E-B84A-8E955A2D8FDC}"/>
                  </a:ext>
                </a:extLst>
              </p:cNvPr>
              <p:cNvSpPr/>
              <p:nvPr/>
            </p:nvSpPr>
            <p:spPr>
              <a:xfrm>
                <a:off x="9766699" y="3412273"/>
                <a:ext cx="1661032" cy="276999"/>
              </a:xfrm>
              <a:prstGeom prst="rect">
                <a:avLst/>
              </a:prstGeom>
            </p:spPr>
            <p:txBody>
              <a:bodyPr wrap="none">
                <a:spAutoFit/>
              </a:bodyPr>
              <a:lstStyle/>
              <a:p>
                <a:pPr algn="r"/>
                <a:r>
                  <a:rPr lang="en-US" sz="1200" dirty="0"/>
                  <a:t>(Peterson et al. 2021)</a:t>
                </a:r>
              </a:p>
            </p:txBody>
          </p:sp>
        </p:grpSp>
        <p:sp>
          <p:nvSpPr>
            <p:cNvPr id="17" name="Rectangle 16">
              <a:extLst>
                <a:ext uri="{FF2B5EF4-FFF2-40B4-BE49-F238E27FC236}">
                  <a16:creationId xmlns:a16="http://schemas.microsoft.com/office/drawing/2014/main" id="{A39A891E-BB2C-4745-9E40-FC6E81A00FB2}"/>
                </a:ext>
              </a:extLst>
            </p:cNvPr>
            <p:cNvSpPr/>
            <p:nvPr/>
          </p:nvSpPr>
          <p:spPr>
            <a:xfrm>
              <a:off x="832611" y="4841873"/>
              <a:ext cx="2852063" cy="276999"/>
            </a:xfrm>
            <a:prstGeom prst="rect">
              <a:avLst/>
            </a:prstGeom>
          </p:spPr>
          <p:txBody>
            <a:bodyPr wrap="none">
              <a:spAutoFit/>
            </a:bodyPr>
            <a:lstStyle/>
            <a:p>
              <a:r>
                <a:rPr lang="en-US" sz="1200" b="1" u="sng" dirty="0" err="1"/>
                <a:t>VHF+Optical</a:t>
              </a:r>
              <a:r>
                <a:rPr lang="en-US" sz="1200" b="1" u="sng" dirty="0"/>
                <a:t> Detections with FORTE</a:t>
              </a:r>
            </a:p>
          </p:txBody>
        </p:sp>
      </p:grpSp>
      <p:sp>
        <p:nvSpPr>
          <p:cNvPr id="9" name="Slide Number Placeholder 8">
            <a:extLst>
              <a:ext uri="{FF2B5EF4-FFF2-40B4-BE49-F238E27FC236}">
                <a16:creationId xmlns:a16="http://schemas.microsoft.com/office/drawing/2014/main" id="{E7C4D131-8279-472D-AAC3-6D677062E4EA}"/>
              </a:ext>
            </a:extLst>
          </p:cNvPr>
          <p:cNvSpPr>
            <a:spLocks noGrp="1"/>
          </p:cNvSpPr>
          <p:nvPr>
            <p:ph type="sldNum" sz="quarter" idx="12"/>
          </p:nvPr>
        </p:nvSpPr>
        <p:spPr/>
        <p:txBody>
          <a:bodyPr/>
          <a:lstStyle/>
          <a:p>
            <a:fld id="{7E3130B2-6AC9-4A95-ACFE-CE9A0863AF9F}" type="slidenum">
              <a:rPr lang="en-US" smtClean="0"/>
              <a:t>5</a:t>
            </a:fld>
            <a:endParaRPr lang="en-US" dirty="0"/>
          </a:p>
        </p:txBody>
      </p:sp>
      <p:grpSp>
        <p:nvGrpSpPr>
          <p:cNvPr id="48" name="Group 47">
            <a:extLst>
              <a:ext uri="{FF2B5EF4-FFF2-40B4-BE49-F238E27FC236}">
                <a16:creationId xmlns:a16="http://schemas.microsoft.com/office/drawing/2014/main" id="{10BC375A-DAA3-4C70-ADEF-B50495DA0F10}"/>
              </a:ext>
            </a:extLst>
          </p:cNvPr>
          <p:cNvGrpSpPr/>
          <p:nvPr/>
        </p:nvGrpSpPr>
        <p:grpSpPr>
          <a:xfrm>
            <a:off x="4095289" y="1056220"/>
            <a:ext cx="6877511" cy="1989639"/>
            <a:chOff x="4095289" y="1056220"/>
            <a:chExt cx="6877511" cy="1989639"/>
          </a:xfrm>
        </p:grpSpPr>
        <p:grpSp>
          <p:nvGrpSpPr>
            <p:cNvPr id="15" name="Group 14">
              <a:extLst>
                <a:ext uri="{FF2B5EF4-FFF2-40B4-BE49-F238E27FC236}">
                  <a16:creationId xmlns:a16="http://schemas.microsoft.com/office/drawing/2014/main" id="{E1D42ACD-099D-4AE5-BCC3-623C8EA16D2E}"/>
                </a:ext>
              </a:extLst>
            </p:cNvPr>
            <p:cNvGrpSpPr/>
            <p:nvPr/>
          </p:nvGrpSpPr>
          <p:grpSpPr>
            <a:xfrm>
              <a:off x="4095289" y="1056220"/>
              <a:ext cx="6877511" cy="1989639"/>
              <a:chOff x="4095289" y="1056220"/>
              <a:chExt cx="6877511" cy="1989639"/>
            </a:xfrm>
          </p:grpSpPr>
          <p:pic>
            <p:nvPicPr>
              <p:cNvPr id="4" name="Picture 3">
                <a:extLst>
                  <a:ext uri="{FF2B5EF4-FFF2-40B4-BE49-F238E27FC236}">
                    <a16:creationId xmlns:a16="http://schemas.microsoft.com/office/drawing/2014/main" id="{FE716407-9E29-40F0-89CD-FD9693F278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95289" y="1056220"/>
                <a:ext cx="4859936" cy="1988155"/>
              </a:xfrm>
              <a:prstGeom prst="rect">
                <a:avLst/>
              </a:prstGeom>
            </p:spPr>
          </p:pic>
          <p:pic>
            <p:nvPicPr>
              <p:cNvPr id="26" name="Picture 25" descr="Graphical user interface, chart, scatter chart&#10;&#10;Description automatically generated">
                <a:extLst>
                  <a:ext uri="{FF2B5EF4-FFF2-40B4-BE49-F238E27FC236}">
                    <a16:creationId xmlns:a16="http://schemas.microsoft.com/office/drawing/2014/main" id="{BB7AA7EE-2679-40F0-B964-39F2803849F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09134" y="1131196"/>
                <a:ext cx="2063666" cy="1914663"/>
              </a:xfrm>
              <a:prstGeom prst="rect">
                <a:avLst/>
              </a:prstGeom>
            </p:spPr>
          </p:pic>
        </p:grpSp>
        <p:sp>
          <p:nvSpPr>
            <p:cNvPr id="18" name="Rectangle 17">
              <a:extLst>
                <a:ext uri="{FF2B5EF4-FFF2-40B4-BE49-F238E27FC236}">
                  <a16:creationId xmlns:a16="http://schemas.microsoft.com/office/drawing/2014/main" id="{600143E0-8BA5-458A-96CB-C76B99C33564}"/>
                </a:ext>
              </a:extLst>
            </p:cNvPr>
            <p:cNvSpPr/>
            <p:nvPr/>
          </p:nvSpPr>
          <p:spPr>
            <a:xfrm>
              <a:off x="4415882" y="2203890"/>
              <a:ext cx="1222243" cy="584775"/>
            </a:xfrm>
            <a:prstGeom prst="rect">
              <a:avLst/>
            </a:prstGeom>
          </p:spPr>
          <p:txBody>
            <a:bodyPr wrap="square">
              <a:spAutoFit/>
            </a:bodyPr>
            <a:lstStyle/>
            <a:p>
              <a:r>
                <a:rPr lang="en-US" sz="1600" b="1" dirty="0"/>
                <a:t>Group Radiance</a:t>
              </a:r>
            </a:p>
          </p:txBody>
        </p:sp>
        <p:sp>
          <p:nvSpPr>
            <p:cNvPr id="31" name="Rectangle 30">
              <a:extLst>
                <a:ext uri="{FF2B5EF4-FFF2-40B4-BE49-F238E27FC236}">
                  <a16:creationId xmlns:a16="http://schemas.microsoft.com/office/drawing/2014/main" id="{3722DBC3-EED6-4763-BC19-A9807987FC80}"/>
                </a:ext>
              </a:extLst>
            </p:cNvPr>
            <p:cNvSpPr/>
            <p:nvPr/>
          </p:nvSpPr>
          <p:spPr>
            <a:xfrm>
              <a:off x="7379640" y="2214702"/>
              <a:ext cx="1222243" cy="584775"/>
            </a:xfrm>
            <a:prstGeom prst="rect">
              <a:avLst/>
            </a:prstGeom>
          </p:spPr>
          <p:txBody>
            <a:bodyPr wrap="square">
              <a:spAutoFit/>
            </a:bodyPr>
            <a:lstStyle/>
            <a:p>
              <a:r>
                <a:rPr lang="en-US" sz="1600" b="1" dirty="0"/>
                <a:t>Group Area</a:t>
              </a:r>
            </a:p>
          </p:txBody>
        </p:sp>
        <p:sp>
          <p:nvSpPr>
            <p:cNvPr id="32" name="Rectangle 31">
              <a:extLst>
                <a:ext uri="{FF2B5EF4-FFF2-40B4-BE49-F238E27FC236}">
                  <a16:creationId xmlns:a16="http://schemas.microsoft.com/office/drawing/2014/main" id="{BC0B73DB-4B31-4DD7-93BB-34DFDCD2ED2C}"/>
                </a:ext>
              </a:extLst>
            </p:cNvPr>
            <p:cNvSpPr/>
            <p:nvPr/>
          </p:nvSpPr>
          <p:spPr>
            <a:xfrm>
              <a:off x="8999605" y="1174480"/>
              <a:ext cx="1928814" cy="584775"/>
            </a:xfrm>
            <a:prstGeom prst="rect">
              <a:avLst/>
            </a:prstGeom>
          </p:spPr>
          <p:txBody>
            <a:bodyPr wrap="square">
              <a:spAutoFit/>
            </a:bodyPr>
            <a:lstStyle/>
            <a:p>
              <a:pPr algn="ctr"/>
              <a:r>
                <a:rPr lang="en-US" sz="1600" b="1" dirty="0"/>
                <a:t>FEGS</a:t>
              </a:r>
            </a:p>
            <a:p>
              <a:r>
                <a:rPr lang="en-US" sz="1600" b="1" dirty="0"/>
                <a:t>Area vs Radiance</a:t>
              </a:r>
            </a:p>
          </p:txBody>
        </p:sp>
        <p:sp>
          <p:nvSpPr>
            <p:cNvPr id="33" name="Rectangle 32">
              <a:extLst>
                <a:ext uri="{FF2B5EF4-FFF2-40B4-BE49-F238E27FC236}">
                  <a16:creationId xmlns:a16="http://schemas.microsoft.com/office/drawing/2014/main" id="{19D11B6E-AAAB-4139-BF41-CCA221228ED5}"/>
                </a:ext>
              </a:extLst>
            </p:cNvPr>
            <p:cNvSpPr/>
            <p:nvPr/>
          </p:nvSpPr>
          <p:spPr>
            <a:xfrm>
              <a:off x="7618740" y="2089205"/>
              <a:ext cx="555391" cy="276999"/>
            </a:xfrm>
            <a:prstGeom prst="rect">
              <a:avLst/>
            </a:prstGeom>
          </p:spPr>
          <p:txBody>
            <a:bodyPr wrap="square">
              <a:spAutoFit/>
            </a:bodyPr>
            <a:lstStyle/>
            <a:p>
              <a:r>
                <a:rPr lang="en-US" sz="1200" b="1" i="1" dirty="0"/>
                <a:t>LIS</a:t>
              </a:r>
            </a:p>
          </p:txBody>
        </p:sp>
        <p:sp>
          <p:nvSpPr>
            <p:cNvPr id="34" name="Rectangle 33">
              <a:extLst>
                <a:ext uri="{FF2B5EF4-FFF2-40B4-BE49-F238E27FC236}">
                  <a16:creationId xmlns:a16="http://schemas.microsoft.com/office/drawing/2014/main" id="{DDB7163D-9444-4EEB-9D0C-173B5D6E17F7}"/>
                </a:ext>
              </a:extLst>
            </p:cNvPr>
            <p:cNvSpPr/>
            <p:nvPr/>
          </p:nvSpPr>
          <p:spPr>
            <a:xfrm>
              <a:off x="7201359" y="1320481"/>
              <a:ext cx="789401" cy="276999"/>
            </a:xfrm>
            <a:prstGeom prst="rect">
              <a:avLst/>
            </a:prstGeom>
          </p:spPr>
          <p:txBody>
            <a:bodyPr wrap="square">
              <a:spAutoFit/>
            </a:bodyPr>
            <a:lstStyle/>
            <a:p>
              <a:r>
                <a:rPr lang="en-US" sz="1200" b="1" i="1" dirty="0"/>
                <a:t>FEGS</a:t>
              </a:r>
            </a:p>
          </p:txBody>
        </p:sp>
        <p:sp>
          <p:nvSpPr>
            <p:cNvPr id="35" name="Rectangle 34">
              <a:extLst>
                <a:ext uri="{FF2B5EF4-FFF2-40B4-BE49-F238E27FC236}">
                  <a16:creationId xmlns:a16="http://schemas.microsoft.com/office/drawing/2014/main" id="{335B3293-AFBC-4836-B02D-28DC0233D2C5}"/>
                </a:ext>
              </a:extLst>
            </p:cNvPr>
            <p:cNvSpPr/>
            <p:nvPr/>
          </p:nvSpPr>
          <p:spPr>
            <a:xfrm>
              <a:off x="7855595" y="1460465"/>
              <a:ext cx="637073" cy="276999"/>
            </a:xfrm>
            <a:prstGeom prst="rect">
              <a:avLst/>
            </a:prstGeom>
          </p:spPr>
          <p:txBody>
            <a:bodyPr wrap="square">
              <a:spAutoFit/>
            </a:bodyPr>
            <a:lstStyle/>
            <a:p>
              <a:r>
                <a:rPr lang="en-US" sz="1200" b="1" i="1" dirty="0"/>
                <a:t>GLM</a:t>
              </a:r>
            </a:p>
          </p:txBody>
        </p:sp>
        <p:cxnSp>
          <p:nvCxnSpPr>
            <p:cNvPr id="30" name="Straight Arrow Connector 29">
              <a:extLst>
                <a:ext uri="{FF2B5EF4-FFF2-40B4-BE49-F238E27FC236}">
                  <a16:creationId xmlns:a16="http://schemas.microsoft.com/office/drawing/2014/main" id="{A7F5BAB4-0C6D-4EDD-BC8E-4081C0E26F3E}"/>
                </a:ext>
              </a:extLst>
            </p:cNvPr>
            <p:cNvCxnSpPr>
              <a:cxnSpLocks/>
            </p:cNvCxnSpPr>
            <p:nvPr/>
          </p:nvCxnSpPr>
          <p:spPr>
            <a:xfrm flipH="1">
              <a:off x="7990760" y="1668799"/>
              <a:ext cx="105935" cy="220167"/>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0976038-9366-4452-9337-17179CBDEFAD}"/>
                </a:ext>
              </a:extLst>
            </p:cNvPr>
            <p:cNvCxnSpPr>
              <a:cxnSpLocks/>
            </p:cNvCxnSpPr>
            <p:nvPr/>
          </p:nvCxnSpPr>
          <p:spPr>
            <a:xfrm flipV="1">
              <a:off x="7838361" y="2023585"/>
              <a:ext cx="131683" cy="127066"/>
            </a:xfrm>
            <a:prstGeom prst="straightConnector1">
              <a:avLst/>
            </a:prstGeom>
            <a:ln>
              <a:solidFill>
                <a:schemeClr val="bg1">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CA10C0B-5637-4017-9D59-F8AB36D6DB2F}"/>
                </a:ext>
              </a:extLst>
            </p:cNvPr>
            <p:cNvCxnSpPr>
              <a:cxnSpLocks/>
            </p:cNvCxnSpPr>
            <p:nvPr/>
          </p:nvCxnSpPr>
          <p:spPr>
            <a:xfrm flipH="1">
              <a:off x="7107732" y="1459216"/>
              <a:ext cx="176512" cy="55141"/>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607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1E9E28-BA1F-4F4A-94A4-102196B85882}"/>
              </a:ext>
            </a:extLst>
          </p:cNvPr>
          <p:cNvSpPr>
            <a:spLocks noGrp="1"/>
          </p:cNvSpPr>
          <p:nvPr>
            <p:ph type="title"/>
          </p:nvPr>
        </p:nvSpPr>
        <p:spPr>
          <a:xfrm>
            <a:off x="203200" y="0"/>
            <a:ext cx="10579100" cy="990600"/>
          </a:xfrm>
        </p:spPr>
        <p:txBody>
          <a:bodyPr>
            <a:normAutofit fontScale="90000"/>
          </a:bodyPr>
          <a:lstStyle/>
          <a:p>
            <a:r>
              <a:rPr lang="en-US" dirty="0" err="1"/>
              <a:t>CubeSpark</a:t>
            </a:r>
            <a:r>
              <a:rPr lang="en-US" dirty="0"/>
              <a:t> will use a novel approach to address outstanding questions about thunderstorm processes and effects on the surrounding environment</a:t>
            </a:r>
          </a:p>
        </p:txBody>
      </p:sp>
      <p:sp>
        <p:nvSpPr>
          <p:cNvPr id="10" name="Content Placeholder 9">
            <a:extLst>
              <a:ext uri="{FF2B5EF4-FFF2-40B4-BE49-F238E27FC236}">
                <a16:creationId xmlns:a16="http://schemas.microsoft.com/office/drawing/2014/main" id="{3373094D-54AE-4893-889B-A6BA53246768}"/>
              </a:ext>
            </a:extLst>
          </p:cNvPr>
          <p:cNvSpPr>
            <a:spLocks noGrp="1"/>
          </p:cNvSpPr>
          <p:nvPr>
            <p:ph sz="quarter" idx="14"/>
          </p:nvPr>
        </p:nvSpPr>
        <p:spPr>
          <a:xfrm>
            <a:off x="203200" y="1100020"/>
            <a:ext cx="11684000" cy="2209800"/>
          </a:xfrm>
        </p:spPr>
        <p:txBody>
          <a:bodyPr/>
          <a:lstStyle/>
          <a:p>
            <a:pPr marL="290513" indent="-290513">
              <a:spcBef>
                <a:spcPts val="0"/>
              </a:spcBef>
              <a:spcAft>
                <a:spcPts val="0"/>
              </a:spcAft>
              <a:buClr>
                <a:schemeClr val="tx1"/>
              </a:buClr>
              <a:buFont typeface="+mj-lt"/>
              <a:buAutoNum type="arabicPeriod"/>
            </a:pPr>
            <a:r>
              <a:rPr lang="en-US" i="1" dirty="0"/>
              <a:t>How does the altitude of lightning impact detection of its optical signatures at cloud top?</a:t>
            </a:r>
          </a:p>
          <a:p>
            <a:pPr marL="290513" indent="-290513">
              <a:spcBef>
                <a:spcPts val="0"/>
              </a:spcBef>
              <a:spcAft>
                <a:spcPts val="0"/>
              </a:spcAft>
              <a:buClr>
                <a:schemeClr val="tx1"/>
              </a:buClr>
              <a:buFont typeface="+mj-lt"/>
              <a:buAutoNum type="arabicPeriod"/>
            </a:pPr>
            <a:r>
              <a:rPr lang="en-US" i="1" dirty="0"/>
              <a:t>How does the vertical distribution of lightning relate to processes of thundercloud environments and occurrence of severe weather?</a:t>
            </a:r>
          </a:p>
          <a:p>
            <a:pPr marL="290513" indent="-290513">
              <a:spcBef>
                <a:spcPts val="0"/>
              </a:spcBef>
              <a:spcAft>
                <a:spcPts val="0"/>
              </a:spcAft>
              <a:buClr>
                <a:schemeClr val="tx1"/>
              </a:buClr>
              <a:buFont typeface="+mj-lt"/>
              <a:buAutoNum type="arabicPeriod"/>
            </a:pPr>
            <a:r>
              <a:rPr lang="en-US" i="1" dirty="0"/>
              <a:t>What is the global distribution of anomalously charged thunderstorms, their relationship to severe weather, and impact on </a:t>
            </a:r>
            <a:r>
              <a:rPr lang="en-US" i="1" dirty="0" err="1"/>
              <a:t>LNOx</a:t>
            </a:r>
            <a:r>
              <a:rPr lang="en-US" i="1" dirty="0"/>
              <a:t>?</a:t>
            </a:r>
          </a:p>
          <a:p>
            <a:pPr marL="290513" indent="-290513">
              <a:spcBef>
                <a:spcPts val="0"/>
              </a:spcBef>
              <a:spcAft>
                <a:spcPts val="0"/>
              </a:spcAft>
              <a:buClr>
                <a:schemeClr val="tx1"/>
              </a:buClr>
              <a:buFont typeface="+mj-lt"/>
              <a:buAutoNum type="arabicPeriod"/>
            </a:pPr>
            <a:r>
              <a:rPr lang="en-US" i="1" dirty="0"/>
              <a:t>What is the distribution of </a:t>
            </a:r>
            <a:r>
              <a:rPr lang="en-US" i="1" dirty="0" err="1"/>
              <a:t>LNOx</a:t>
            </a:r>
            <a:r>
              <a:rPr lang="en-US" i="1" dirty="0"/>
              <a:t> in the troposphere and its relation to ozone variability?</a:t>
            </a:r>
          </a:p>
          <a:p>
            <a:pPr marL="290513" indent="-290513">
              <a:spcBef>
                <a:spcPts val="0"/>
              </a:spcBef>
              <a:spcAft>
                <a:spcPts val="0"/>
              </a:spcAft>
              <a:buClr>
                <a:schemeClr val="tx1"/>
              </a:buClr>
              <a:buFont typeface="+mj-lt"/>
              <a:buAutoNum type="arabicPeriod"/>
            </a:pPr>
            <a:r>
              <a:rPr lang="en-US" i="1" dirty="0"/>
              <a:t>What is the vertical structure of winter-storm lightning, and how does it relate to human-built structures?</a:t>
            </a:r>
          </a:p>
        </p:txBody>
      </p:sp>
      <p:pic>
        <p:nvPicPr>
          <p:cNvPr id="52" name="Picture 51">
            <a:extLst>
              <a:ext uri="{FF2B5EF4-FFF2-40B4-BE49-F238E27FC236}">
                <a16:creationId xmlns:a16="http://schemas.microsoft.com/office/drawing/2014/main" id="{A4CABD7B-A645-4D95-856D-0313F205FEA0}"/>
              </a:ext>
            </a:extLst>
          </p:cNvPr>
          <p:cNvPicPr>
            <a:picLocks noChangeAspect="1"/>
          </p:cNvPicPr>
          <p:nvPr/>
        </p:nvPicPr>
        <p:blipFill>
          <a:blip r:embed="rId2"/>
          <a:stretch>
            <a:fillRect/>
          </a:stretch>
        </p:blipFill>
        <p:spPr>
          <a:xfrm>
            <a:off x="304799" y="3309820"/>
            <a:ext cx="4743099" cy="3548180"/>
          </a:xfrm>
          <a:prstGeom prst="rect">
            <a:avLst/>
          </a:prstGeom>
        </p:spPr>
      </p:pic>
      <p:sp>
        <p:nvSpPr>
          <p:cNvPr id="53" name="TextBox 52">
            <a:extLst>
              <a:ext uri="{FF2B5EF4-FFF2-40B4-BE49-F238E27FC236}">
                <a16:creationId xmlns:a16="http://schemas.microsoft.com/office/drawing/2014/main" id="{098BED42-5AD8-4D7E-B197-1EEF12211037}"/>
              </a:ext>
            </a:extLst>
          </p:cNvPr>
          <p:cNvSpPr txBox="1"/>
          <p:nvPr/>
        </p:nvSpPr>
        <p:spPr bwMode="auto">
          <a:xfrm>
            <a:off x="5207349" y="5288340"/>
            <a:ext cx="6984651" cy="1569660"/>
          </a:xfrm>
          <a:prstGeom prst="rect">
            <a:avLst/>
          </a:prstGeom>
          <a:noFill/>
          <a:ln w="6350">
            <a:noFill/>
            <a:headEnd/>
            <a:tailEnd/>
          </a:ln>
        </p:spPr>
        <p:style>
          <a:lnRef idx="1">
            <a:schemeClr val="accent1"/>
          </a:lnRef>
          <a:fillRef idx="2">
            <a:schemeClr val="accent1"/>
          </a:fillRef>
          <a:effectRef idx="1">
            <a:schemeClr val="accent1"/>
          </a:effectRef>
          <a:fontRef idx="minor">
            <a:schemeClr val="dk1"/>
          </a:fontRef>
        </p:style>
        <p:txBody>
          <a:bodyPr wrap="square" lIns="0" rIns="0" rtlCol="0">
            <a:spAutoFit/>
          </a:bodyPr>
          <a:lstStyle/>
          <a:p>
            <a:r>
              <a:rPr lang="en-US" sz="1600" u="sng" dirty="0" err="1">
                <a:solidFill>
                  <a:schemeClr val="tx1"/>
                </a:solidFill>
                <a:latin typeface="Arial" panose="020B0604020202020204" pitchFamily="34" charset="0"/>
                <a:cs typeface="Arial" panose="020B0604020202020204" pitchFamily="34" charset="0"/>
              </a:rPr>
              <a:t>CubeSpark</a:t>
            </a:r>
            <a:r>
              <a:rPr lang="en-US" sz="1600" u="sng" dirty="0">
                <a:solidFill>
                  <a:schemeClr val="tx1"/>
                </a:solidFill>
                <a:latin typeface="Arial" panose="020B0604020202020204" pitchFamily="34" charset="0"/>
                <a:cs typeface="Arial" panose="020B0604020202020204" pitchFamily="34" charset="0"/>
              </a:rPr>
              <a:t> Approach</a:t>
            </a:r>
          </a:p>
          <a:p>
            <a:pPr marL="111125" indent="-11112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Constellation of 6 satellites in LEO </a:t>
            </a:r>
          </a:p>
          <a:p>
            <a:pPr marL="111125" indent="-11112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Each satellite will have an RF payload to detect lightning in VHF</a:t>
            </a:r>
          </a:p>
          <a:p>
            <a:pPr marL="111125" indent="-11112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At least 2 of the satellites will have high-resolution, NIR/UV CMOS cameras</a:t>
            </a:r>
          </a:p>
          <a:p>
            <a:pPr marL="111125" indent="-11112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Event detection will be performed onboard and sent to ground</a:t>
            </a:r>
          </a:p>
          <a:p>
            <a:pPr marL="111125" indent="-11112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Use optical to constrain the TOA solutions for 3D geolocation</a:t>
            </a:r>
          </a:p>
        </p:txBody>
      </p:sp>
      <p:sp>
        <p:nvSpPr>
          <p:cNvPr id="58" name="TextBox 57">
            <a:extLst>
              <a:ext uri="{FF2B5EF4-FFF2-40B4-BE49-F238E27FC236}">
                <a16:creationId xmlns:a16="http://schemas.microsoft.com/office/drawing/2014/main" id="{D1D07EDD-9DF6-4A1B-9613-9A9657BA1CED}"/>
              </a:ext>
            </a:extLst>
          </p:cNvPr>
          <p:cNvSpPr txBox="1"/>
          <p:nvPr/>
        </p:nvSpPr>
        <p:spPr bwMode="auto">
          <a:xfrm>
            <a:off x="5092701" y="3309820"/>
            <a:ext cx="6984651" cy="2000548"/>
          </a:xfrm>
          <a:prstGeom prst="rect">
            <a:avLst/>
          </a:prstGeom>
          <a:gradFill>
            <a:gsLst>
              <a:gs pos="0">
                <a:schemeClr val="bg1">
                  <a:lumMod val="75000"/>
                </a:schemeClr>
              </a:gs>
              <a:gs pos="35000">
                <a:schemeClr val="bg1">
                  <a:lumMod val="85000"/>
                </a:schemeClr>
              </a:gs>
              <a:gs pos="100000">
                <a:schemeClr val="bg1">
                  <a:lumMod val="95000"/>
                </a:schemeClr>
              </a:gs>
            </a:gsLst>
          </a:gradFill>
          <a:ln w="6350">
            <a:solidFill>
              <a:schemeClr val="bg1">
                <a:lumMod val="50000"/>
              </a:schemeClr>
            </a:solidFill>
            <a:headEnd/>
            <a:tailEnd/>
          </a:ln>
        </p:spPr>
        <p:style>
          <a:lnRef idx="1">
            <a:schemeClr val="accent1"/>
          </a:lnRef>
          <a:fillRef idx="2">
            <a:schemeClr val="accent1"/>
          </a:fillRef>
          <a:effectRef idx="1">
            <a:schemeClr val="accent1"/>
          </a:effectRef>
          <a:fontRef idx="minor">
            <a:schemeClr val="dk1"/>
          </a:fontRef>
        </p:style>
        <p:txBody>
          <a:bodyPr wrap="square" bIns="0" rtlCol="0">
            <a:spAutoFit/>
          </a:bodyPr>
          <a:lstStyle/>
          <a:p>
            <a:r>
              <a:rPr lang="en-US" sz="1400" b="1" i="1" u="sng" dirty="0">
                <a:solidFill>
                  <a:srgbClr val="0070C0"/>
                </a:solidFill>
                <a:latin typeface="Verdana"/>
                <a:cs typeface="Verdana"/>
              </a:rPr>
              <a:t>Measurement Requirements</a:t>
            </a:r>
          </a:p>
          <a:p>
            <a:pPr marL="171450" indent="-171450">
              <a:spcAft>
                <a:spcPts val="300"/>
              </a:spcAft>
              <a:buFont typeface="Arial" panose="020B0604020202020204" pitchFamily="34" charset="0"/>
              <a:buChar char="•"/>
            </a:pPr>
            <a:r>
              <a:rPr lang="en-US" i="1" dirty="0">
                <a:solidFill>
                  <a:srgbClr val="0070C0"/>
                </a:solidFill>
                <a:cs typeface="Arial" panose="020B0604020202020204" pitchFamily="34" charset="0"/>
              </a:rPr>
              <a:t>Locate the horizontal </a:t>
            </a:r>
            <a:r>
              <a:rPr lang="en-US" b="1" i="1" dirty="0">
                <a:solidFill>
                  <a:srgbClr val="0070C0"/>
                </a:solidFill>
                <a:cs typeface="Arial" panose="020B0604020202020204" pitchFamily="34" charset="0"/>
              </a:rPr>
              <a:t>and vertical </a:t>
            </a:r>
            <a:r>
              <a:rPr lang="en-US" i="1" dirty="0">
                <a:solidFill>
                  <a:srgbClr val="0070C0"/>
                </a:solidFill>
                <a:cs typeface="Arial" panose="020B0604020202020204" pitchFamily="34" charset="0"/>
              </a:rPr>
              <a:t>origin of lightning events with an uncertainty ≤2-km (1-km goal)</a:t>
            </a:r>
          </a:p>
          <a:p>
            <a:pPr marL="171450" indent="-171450">
              <a:spcAft>
                <a:spcPts val="300"/>
              </a:spcAft>
              <a:buFont typeface="Arial" panose="020B0604020202020204" pitchFamily="34" charset="0"/>
              <a:buChar char="•"/>
            </a:pPr>
            <a:r>
              <a:rPr lang="en-US" i="1" dirty="0">
                <a:solidFill>
                  <a:srgbClr val="0070C0"/>
                </a:solidFill>
                <a:cs typeface="Arial" panose="020B0604020202020204" pitchFamily="34" charset="0"/>
              </a:rPr>
              <a:t>Measure the 777.4- and 337-nm optical emissions at cloud-top with 1-2-km resolution every 0.5-1-ms</a:t>
            </a:r>
          </a:p>
          <a:p>
            <a:pPr marL="171450" indent="-171450">
              <a:spcAft>
                <a:spcPts val="300"/>
              </a:spcAft>
              <a:buFont typeface="Arial" panose="020B0604020202020204" pitchFamily="34" charset="0"/>
              <a:buChar char="•"/>
            </a:pPr>
            <a:r>
              <a:rPr lang="en-US" i="1" dirty="0">
                <a:solidFill>
                  <a:srgbClr val="0070C0"/>
                </a:solidFill>
                <a:cs typeface="Arial" panose="020B0604020202020204" pitchFamily="34" charset="0"/>
              </a:rPr>
              <a:t>Detect greater fraction of lightning activity in severe storms than current imagers (e.g., DE&gt;60% in severe storms)</a:t>
            </a:r>
          </a:p>
        </p:txBody>
      </p:sp>
      <p:sp>
        <p:nvSpPr>
          <p:cNvPr id="3" name="Slide Number Placeholder 2">
            <a:extLst>
              <a:ext uri="{FF2B5EF4-FFF2-40B4-BE49-F238E27FC236}">
                <a16:creationId xmlns:a16="http://schemas.microsoft.com/office/drawing/2014/main" id="{8A4C0618-D2E9-4A99-9D90-34CAA19DA1AD}"/>
              </a:ext>
            </a:extLst>
          </p:cNvPr>
          <p:cNvSpPr>
            <a:spLocks noGrp="1"/>
          </p:cNvSpPr>
          <p:nvPr>
            <p:ph type="sldNum" sz="quarter" idx="12"/>
          </p:nvPr>
        </p:nvSpPr>
        <p:spPr/>
        <p:txBody>
          <a:bodyPr/>
          <a:lstStyle/>
          <a:p>
            <a:fld id="{7E3130B2-6AC9-4A95-ACFE-CE9A0863AF9F}" type="slidenum">
              <a:rPr lang="en-US" smtClean="0"/>
              <a:t>6</a:t>
            </a:fld>
            <a:endParaRPr lang="en-US"/>
          </a:p>
        </p:txBody>
      </p:sp>
    </p:spTree>
    <p:extLst>
      <p:ext uri="{BB962C8B-B14F-4D97-AF65-F5344CB8AC3E}">
        <p14:creationId xmlns:p14="http://schemas.microsoft.com/office/powerpoint/2010/main" val="1323435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8EEB-B31F-4EB2-8F20-5D6E91E3D4C8}"/>
              </a:ext>
            </a:extLst>
          </p:cNvPr>
          <p:cNvSpPr>
            <a:spLocks noGrp="1"/>
          </p:cNvSpPr>
          <p:nvPr>
            <p:ph type="title"/>
          </p:nvPr>
        </p:nvSpPr>
        <p:spPr/>
        <p:txBody>
          <a:bodyPr/>
          <a:lstStyle/>
          <a:p>
            <a:r>
              <a:rPr lang="en-US" dirty="0"/>
              <a:t>Feasibility of meeting 1-2-km location retrieval uncertainties?</a:t>
            </a:r>
          </a:p>
        </p:txBody>
      </p:sp>
      <p:pic>
        <p:nvPicPr>
          <p:cNvPr id="9" name="Picture 8">
            <a:extLst>
              <a:ext uri="{FF2B5EF4-FFF2-40B4-BE49-F238E27FC236}">
                <a16:creationId xmlns:a16="http://schemas.microsoft.com/office/drawing/2014/main" id="{1DEA095F-BB89-4065-B519-BEB18597D3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47730" y="1792511"/>
            <a:ext cx="4761783" cy="1991834"/>
          </a:xfrm>
          <a:prstGeom prst="rect">
            <a:avLst/>
          </a:prstGeom>
        </p:spPr>
      </p:pic>
      <p:sp>
        <p:nvSpPr>
          <p:cNvPr id="10" name="Rectangle 9">
            <a:extLst>
              <a:ext uri="{FF2B5EF4-FFF2-40B4-BE49-F238E27FC236}">
                <a16:creationId xmlns:a16="http://schemas.microsoft.com/office/drawing/2014/main" id="{E5AE66F1-0B2D-4E8E-AA7B-EF4D63D06803}"/>
              </a:ext>
            </a:extLst>
          </p:cNvPr>
          <p:cNvSpPr/>
          <p:nvPr/>
        </p:nvSpPr>
        <p:spPr>
          <a:xfrm>
            <a:off x="203202" y="1094305"/>
            <a:ext cx="6944528" cy="1477328"/>
          </a:xfrm>
          <a:prstGeom prst="rect">
            <a:avLst/>
          </a:prstGeom>
        </p:spPr>
        <p:txBody>
          <a:bodyPr wrap="square">
            <a:spAutoFit/>
          </a:bodyPr>
          <a:lstStyle/>
          <a:p>
            <a:r>
              <a:rPr lang="en-US" dirty="0"/>
              <a:t>Modified </a:t>
            </a:r>
            <a:r>
              <a:rPr lang="en-US" dirty="0" err="1"/>
              <a:t>LMAsimulation</a:t>
            </a:r>
            <a:r>
              <a:rPr lang="en-US" dirty="0"/>
              <a:t> code (Chmielewski &amp; </a:t>
            </a:r>
            <a:r>
              <a:rPr lang="en-US" dirty="0" err="1"/>
              <a:t>Bruning</a:t>
            </a:r>
            <a:r>
              <a:rPr lang="en-US" dirty="0"/>
              <a:t>, 2016):</a:t>
            </a:r>
          </a:p>
          <a:p>
            <a:pPr marL="285750" indent="-285750">
              <a:buFont typeface="Arial" panose="020B0604020202020204" pitchFamily="34" charset="0"/>
              <a:buChar char="•"/>
            </a:pPr>
            <a:r>
              <a:rPr lang="en-US" dirty="0"/>
              <a:t>6 VHF receivers at LEO altitudes (timing uncertainty 500-ns)</a:t>
            </a:r>
          </a:p>
          <a:p>
            <a:pPr marL="285750" indent="-285750">
              <a:buFont typeface="Arial" panose="020B0604020202020204" pitchFamily="34" charset="0"/>
              <a:buChar char="•"/>
            </a:pPr>
            <a:r>
              <a:rPr lang="en-US" dirty="0"/>
              <a:t>Included basic ionospheric propagation model to get added timing uncertainty</a:t>
            </a:r>
          </a:p>
          <a:p>
            <a:pPr marL="285750" indent="-285750">
              <a:buFont typeface="Arial" panose="020B0604020202020204" pitchFamily="34" charset="0"/>
              <a:buChar char="•"/>
            </a:pPr>
            <a:r>
              <a:rPr lang="en-US" dirty="0"/>
              <a:t>Varied the network geometry to examine location uncertainties</a:t>
            </a:r>
          </a:p>
        </p:txBody>
      </p:sp>
      <p:sp>
        <p:nvSpPr>
          <p:cNvPr id="34" name="TextBox 33">
            <a:extLst>
              <a:ext uri="{FF2B5EF4-FFF2-40B4-BE49-F238E27FC236}">
                <a16:creationId xmlns:a16="http://schemas.microsoft.com/office/drawing/2014/main" id="{7917B935-A1F3-4D75-9F63-9833EDA84E17}"/>
              </a:ext>
            </a:extLst>
          </p:cNvPr>
          <p:cNvSpPr txBox="1"/>
          <p:nvPr/>
        </p:nvSpPr>
        <p:spPr bwMode="auto">
          <a:xfrm>
            <a:off x="6559927" y="6185099"/>
            <a:ext cx="5327099" cy="307777"/>
          </a:xfrm>
          <a:prstGeom prst="rect">
            <a:avLst/>
          </a:prstGeom>
          <a:gradFill>
            <a:gsLst>
              <a:gs pos="0">
                <a:schemeClr val="bg1">
                  <a:lumMod val="75000"/>
                </a:schemeClr>
              </a:gs>
              <a:gs pos="35000">
                <a:schemeClr val="bg1">
                  <a:lumMod val="85000"/>
                </a:schemeClr>
              </a:gs>
              <a:gs pos="100000">
                <a:schemeClr val="bg1">
                  <a:lumMod val="95000"/>
                </a:schemeClr>
              </a:gs>
            </a:gsLst>
          </a:gradFill>
          <a:ln w="6350">
            <a:solidFill>
              <a:schemeClr val="bg1">
                <a:lumMod val="50000"/>
              </a:schemeClr>
            </a:solidFill>
            <a:headEnd/>
            <a:tailEnd/>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400" i="1" dirty="0">
                <a:solidFill>
                  <a:srgbClr val="FF0000"/>
                </a:solidFill>
                <a:latin typeface="Verdana"/>
                <a:cs typeface="Verdana"/>
              </a:rPr>
              <a:t>HOW DOES THIS CHANGE GIVEN ORBITAL MECHANICS?</a:t>
            </a:r>
          </a:p>
        </p:txBody>
      </p:sp>
      <p:sp>
        <p:nvSpPr>
          <p:cNvPr id="39" name="Rectangle 38">
            <a:extLst>
              <a:ext uri="{FF2B5EF4-FFF2-40B4-BE49-F238E27FC236}">
                <a16:creationId xmlns:a16="http://schemas.microsoft.com/office/drawing/2014/main" id="{6DF728A4-7323-49A2-B743-CBAA280C6A9E}"/>
              </a:ext>
            </a:extLst>
          </p:cNvPr>
          <p:cNvSpPr/>
          <p:nvPr/>
        </p:nvSpPr>
        <p:spPr>
          <a:xfrm>
            <a:off x="370159" y="5921924"/>
            <a:ext cx="6096000" cy="923330"/>
          </a:xfrm>
          <a:prstGeom prst="rect">
            <a:avLst/>
          </a:prstGeom>
        </p:spPr>
        <p:txBody>
          <a:bodyPr>
            <a:spAutoFit/>
          </a:bodyPr>
          <a:lstStyle/>
          <a:p>
            <a:pPr marL="285750" indent="-285750">
              <a:buFont typeface="Wingdings" panose="05000000000000000000" pitchFamily="2" charset="2"/>
              <a:buChar char="Ø"/>
            </a:pPr>
            <a:r>
              <a:rPr lang="en-US" dirty="0"/>
              <a:t>Horizontal uncertainties&lt;&lt;1-km</a:t>
            </a:r>
          </a:p>
          <a:p>
            <a:pPr marL="285750" indent="-285750">
              <a:buFont typeface="Wingdings" panose="05000000000000000000" pitchFamily="2" charset="2"/>
              <a:buChar char="Ø"/>
            </a:pPr>
            <a:r>
              <a:rPr lang="en-US" dirty="0"/>
              <a:t>Vertical uncertainties &lt;2-km for altitudes &lt;600-km and satellites spaced &gt;~300-km apart on orbital plane</a:t>
            </a:r>
          </a:p>
        </p:txBody>
      </p:sp>
      <p:sp>
        <p:nvSpPr>
          <p:cNvPr id="40" name="Rectangle 39">
            <a:extLst>
              <a:ext uri="{FF2B5EF4-FFF2-40B4-BE49-F238E27FC236}">
                <a16:creationId xmlns:a16="http://schemas.microsoft.com/office/drawing/2014/main" id="{10D4E08D-BB54-4CBB-BFA1-7C43287FF0ED}"/>
              </a:ext>
            </a:extLst>
          </p:cNvPr>
          <p:cNvSpPr/>
          <p:nvPr/>
        </p:nvSpPr>
        <p:spPr>
          <a:xfrm>
            <a:off x="7258837" y="1442609"/>
            <a:ext cx="3929281" cy="369332"/>
          </a:xfrm>
          <a:prstGeom prst="rect">
            <a:avLst/>
          </a:prstGeom>
        </p:spPr>
        <p:txBody>
          <a:bodyPr wrap="none">
            <a:spAutoFit/>
          </a:bodyPr>
          <a:lstStyle/>
          <a:p>
            <a:pPr algn="ctr"/>
            <a:r>
              <a:rPr lang="en-US" u="sng" dirty="0"/>
              <a:t>Initial orbital configuration of sensors</a:t>
            </a:r>
          </a:p>
        </p:txBody>
      </p:sp>
      <p:grpSp>
        <p:nvGrpSpPr>
          <p:cNvPr id="12" name="Group 11">
            <a:extLst>
              <a:ext uri="{FF2B5EF4-FFF2-40B4-BE49-F238E27FC236}">
                <a16:creationId xmlns:a16="http://schemas.microsoft.com/office/drawing/2014/main" id="{19E4BBC2-0A25-497E-BE47-FB2C648FCCC6}"/>
              </a:ext>
            </a:extLst>
          </p:cNvPr>
          <p:cNvGrpSpPr/>
          <p:nvPr/>
        </p:nvGrpSpPr>
        <p:grpSpPr>
          <a:xfrm>
            <a:off x="6466159" y="3699131"/>
            <a:ext cx="5631419" cy="2501642"/>
            <a:chOff x="6466159" y="3682646"/>
            <a:chExt cx="5631419" cy="2501642"/>
          </a:xfrm>
        </p:grpSpPr>
        <p:pic>
          <p:nvPicPr>
            <p:cNvPr id="33" name="Picture 32">
              <a:extLst>
                <a:ext uri="{FF2B5EF4-FFF2-40B4-BE49-F238E27FC236}">
                  <a16:creationId xmlns:a16="http://schemas.microsoft.com/office/drawing/2014/main" id="{17A0B348-94E4-4EFC-8C0E-38906B2DE3C9}"/>
                </a:ext>
              </a:extLst>
            </p:cNvPr>
            <p:cNvPicPr>
              <a:picLocks noChangeAspect="1"/>
            </p:cNvPicPr>
            <p:nvPr/>
          </p:nvPicPr>
          <p:blipFill>
            <a:blip r:embed="rId3"/>
            <a:stretch>
              <a:fillRect/>
            </a:stretch>
          </p:blipFill>
          <p:spPr>
            <a:xfrm>
              <a:off x="6466159" y="3983704"/>
              <a:ext cx="5631419" cy="1930772"/>
            </a:xfrm>
            <a:prstGeom prst="rect">
              <a:avLst/>
            </a:prstGeom>
          </p:spPr>
        </p:pic>
        <p:sp>
          <p:nvSpPr>
            <p:cNvPr id="41" name="Rectangle 40">
              <a:extLst>
                <a:ext uri="{FF2B5EF4-FFF2-40B4-BE49-F238E27FC236}">
                  <a16:creationId xmlns:a16="http://schemas.microsoft.com/office/drawing/2014/main" id="{8BCB976C-AD4C-4FCC-8AFB-82D2C69C8682}"/>
                </a:ext>
              </a:extLst>
            </p:cNvPr>
            <p:cNvSpPr/>
            <p:nvPr/>
          </p:nvSpPr>
          <p:spPr>
            <a:xfrm>
              <a:off x="6931834" y="3682646"/>
              <a:ext cx="4583306" cy="369332"/>
            </a:xfrm>
            <a:prstGeom prst="rect">
              <a:avLst/>
            </a:prstGeom>
          </p:spPr>
          <p:txBody>
            <a:bodyPr wrap="none">
              <a:spAutoFit/>
            </a:bodyPr>
            <a:lstStyle/>
            <a:p>
              <a:pPr algn="ctr"/>
              <a:r>
                <a:rPr lang="en-US" u="sng" dirty="0" err="1"/>
                <a:t>Snaphot</a:t>
              </a:r>
              <a:r>
                <a:rPr lang="en-US" u="sng" dirty="0"/>
                <a:t> of simulated location uncertainties</a:t>
              </a:r>
            </a:p>
          </p:txBody>
        </p:sp>
        <p:grpSp>
          <p:nvGrpSpPr>
            <p:cNvPr id="51" name="Group 50">
              <a:extLst>
                <a:ext uri="{FF2B5EF4-FFF2-40B4-BE49-F238E27FC236}">
                  <a16:creationId xmlns:a16="http://schemas.microsoft.com/office/drawing/2014/main" id="{3C6C3A39-8463-44C6-832B-7A973DF90694}"/>
                </a:ext>
              </a:extLst>
            </p:cNvPr>
            <p:cNvGrpSpPr/>
            <p:nvPr/>
          </p:nvGrpSpPr>
          <p:grpSpPr>
            <a:xfrm>
              <a:off x="7611301" y="5845734"/>
              <a:ext cx="1388282" cy="338554"/>
              <a:chOff x="7108381" y="3935154"/>
              <a:chExt cx="1388282" cy="338554"/>
            </a:xfrm>
          </p:grpSpPr>
          <p:sp>
            <p:nvSpPr>
              <p:cNvPr id="42" name="Rectangle 41">
                <a:extLst>
                  <a:ext uri="{FF2B5EF4-FFF2-40B4-BE49-F238E27FC236}">
                    <a16:creationId xmlns:a16="http://schemas.microsoft.com/office/drawing/2014/main" id="{C3B3F76F-5934-453C-A79D-5778A5554FC5}"/>
                  </a:ext>
                </a:extLst>
              </p:cNvPr>
              <p:cNvSpPr/>
              <p:nvPr/>
            </p:nvSpPr>
            <p:spPr>
              <a:xfrm>
                <a:off x="7855141" y="3935154"/>
                <a:ext cx="641522" cy="338554"/>
              </a:xfrm>
              <a:prstGeom prst="rect">
                <a:avLst/>
              </a:prstGeom>
            </p:spPr>
            <p:txBody>
              <a:bodyPr wrap="none">
                <a:spAutoFit/>
              </a:bodyPr>
              <a:lstStyle/>
              <a:p>
                <a:r>
                  <a:rPr lang="en-US" sz="1600" dirty="0"/>
                  <a:t>1-km</a:t>
                </a:r>
              </a:p>
            </p:txBody>
          </p:sp>
          <p:cxnSp>
            <p:nvCxnSpPr>
              <p:cNvPr id="44" name="Straight Connector 43">
                <a:extLst>
                  <a:ext uri="{FF2B5EF4-FFF2-40B4-BE49-F238E27FC236}">
                    <a16:creationId xmlns:a16="http://schemas.microsoft.com/office/drawing/2014/main" id="{5432126E-0064-4BAC-96A6-753D36257EE3}"/>
                  </a:ext>
                </a:extLst>
              </p:cNvPr>
              <p:cNvCxnSpPr/>
              <p:nvPr/>
            </p:nvCxnSpPr>
            <p:spPr>
              <a:xfrm>
                <a:off x="7108381" y="4104431"/>
                <a:ext cx="74676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681907CE-F777-4FB1-83A2-FA7B0AC9658F}"/>
                </a:ext>
              </a:extLst>
            </p:cNvPr>
            <p:cNvGrpSpPr/>
            <p:nvPr/>
          </p:nvGrpSpPr>
          <p:grpSpPr>
            <a:xfrm>
              <a:off x="9138393" y="5845734"/>
              <a:ext cx="1388282" cy="338554"/>
              <a:chOff x="8635473" y="3944439"/>
              <a:chExt cx="1388282" cy="338554"/>
            </a:xfrm>
          </p:grpSpPr>
          <p:sp>
            <p:nvSpPr>
              <p:cNvPr id="48" name="Rectangle 47">
                <a:extLst>
                  <a:ext uri="{FF2B5EF4-FFF2-40B4-BE49-F238E27FC236}">
                    <a16:creationId xmlns:a16="http://schemas.microsoft.com/office/drawing/2014/main" id="{0D4241E5-4275-4A7D-8381-A66CACA6A8B2}"/>
                  </a:ext>
                </a:extLst>
              </p:cNvPr>
              <p:cNvSpPr/>
              <p:nvPr/>
            </p:nvSpPr>
            <p:spPr>
              <a:xfrm>
                <a:off x="9382233" y="3944439"/>
                <a:ext cx="641522" cy="338554"/>
              </a:xfrm>
              <a:prstGeom prst="rect">
                <a:avLst/>
              </a:prstGeom>
            </p:spPr>
            <p:txBody>
              <a:bodyPr wrap="none">
                <a:spAutoFit/>
              </a:bodyPr>
              <a:lstStyle/>
              <a:p>
                <a:r>
                  <a:rPr lang="en-US" sz="1600" dirty="0"/>
                  <a:t>2-km</a:t>
                </a:r>
              </a:p>
            </p:txBody>
          </p:sp>
          <p:cxnSp>
            <p:nvCxnSpPr>
              <p:cNvPr id="49" name="Straight Connector 48">
                <a:extLst>
                  <a:ext uri="{FF2B5EF4-FFF2-40B4-BE49-F238E27FC236}">
                    <a16:creationId xmlns:a16="http://schemas.microsoft.com/office/drawing/2014/main" id="{A074735F-CDFF-4233-A152-CC0513BDDCBE}"/>
                  </a:ext>
                </a:extLst>
              </p:cNvPr>
              <p:cNvCxnSpPr>
                <a:cxnSpLocks/>
              </p:cNvCxnSpPr>
              <p:nvPr/>
            </p:nvCxnSpPr>
            <p:spPr>
              <a:xfrm>
                <a:off x="8635473" y="4113716"/>
                <a:ext cx="7467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E7564169-01E7-4697-9F89-79608E825A3C}"/>
              </a:ext>
            </a:extLst>
          </p:cNvPr>
          <p:cNvGrpSpPr/>
          <p:nvPr/>
        </p:nvGrpSpPr>
        <p:grpSpPr>
          <a:xfrm>
            <a:off x="64700" y="2533241"/>
            <a:ext cx="6250600" cy="3503403"/>
            <a:chOff x="64700" y="2533241"/>
            <a:chExt cx="6250600" cy="3503403"/>
          </a:xfrm>
        </p:grpSpPr>
        <p:grpSp>
          <p:nvGrpSpPr>
            <p:cNvPr id="8" name="Group 7">
              <a:extLst>
                <a:ext uri="{FF2B5EF4-FFF2-40B4-BE49-F238E27FC236}">
                  <a16:creationId xmlns:a16="http://schemas.microsoft.com/office/drawing/2014/main" id="{E20C2A9D-38C1-46D2-83CB-D222F093AFC1}"/>
                </a:ext>
              </a:extLst>
            </p:cNvPr>
            <p:cNvGrpSpPr/>
            <p:nvPr/>
          </p:nvGrpSpPr>
          <p:grpSpPr>
            <a:xfrm>
              <a:off x="64700" y="2533241"/>
              <a:ext cx="3119120" cy="3481770"/>
              <a:chOff x="64700" y="2533241"/>
              <a:chExt cx="3119120" cy="3481770"/>
            </a:xfrm>
          </p:grpSpPr>
          <p:pic>
            <p:nvPicPr>
              <p:cNvPr id="23" name="Picture 22">
                <a:extLst>
                  <a:ext uri="{FF2B5EF4-FFF2-40B4-BE49-F238E27FC236}">
                    <a16:creationId xmlns:a16="http://schemas.microsoft.com/office/drawing/2014/main" id="{D2867A2C-7A81-48FA-89FA-02BC6150A3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3200" y="2811286"/>
                <a:ext cx="2980620" cy="3203725"/>
              </a:xfrm>
              <a:prstGeom prst="rect">
                <a:avLst/>
              </a:prstGeom>
            </p:spPr>
          </p:pic>
          <p:sp>
            <p:nvSpPr>
              <p:cNvPr id="25" name="Rectangle 24">
                <a:extLst>
                  <a:ext uri="{FF2B5EF4-FFF2-40B4-BE49-F238E27FC236}">
                    <a16:creationId xmlns:a16="http://schemas.microsoft.com/office/drawing/2014/main" id="{FA47B601-37A2-489D-BA7A-29DC42119291}"/>
                  </a:ext>
                </a:extLst>
              </p:cNvPr>
              <p:cNvSpPr/>
              <p:nvPr/>
            </p:nvSpPr>
            <p:spPr>
              <a:xfrm>
                <a:off x="1075712" y="2533241"/>
                <a:ext cx="1813382" cy="369332"/>
              </a:xfrm>
              <a:prstGeom prst="rect">
                <a:avLst/>
              </a:prstGeom>
            </p:spPr>
            <p:txBody>
              <a:bodyPr wrap="none">
                <a:spAutoFit/>
              </a:bodyPr>
              <a:lstStyle/>
              <a:p>
                <a:r>
                  <a:rPr lang="en-US" u="sng" dirty="0"/>
                  <a:t>Orbital Altitude?</a:t>
                </a:r>
              </a:p>
            </p:txBody>
          </p:sp>
          <p:pic>
            <p:nvPicPr>
              <p:cNvPr id="30" name="Picture 29">
                <a:extLst>
                  <a:ext uri="{FF2B5EF4-FFF2-40B4-BE49-F238E27FC236}">
                    <a16:creationId xmlns:a16="http://schemas.microsoft.com/office/drawing/2014/main" id="{B41A64A7-A563-4BC3-8E89-7D04018BDF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584" y="2945884"/>
                <a:ext cx="1083287" cy="759806"/>
              </a:xfrm>
              <a:prstGeom prst="rect">
                <a:avLst/>
              </a:prstGeom>
            </p:spPr>
          </p:pic>
          <p:sp>
            <p:nvSpPr>
              <p:cNvPr id="54" name="Rectangle 53">
                <a:extLst>
                  <a:ext uri="{FF2B5EF4-FFF2-40B4-BE49-F238E27FC236}">
                    <a16:creationId xmlns:a16="http://schemas.microsoft.com/office/drawing/2014/main" id="{F105637D-B05D-47CE-814C-B29E26097EFA}"/>
                  </a:ext>
                </a:extLst>
              </p:cNvPr>
              <p:cNvSpPr/>
              <p:nvPr/>
            </p:nvSpPr>
            <p:spPr>
              <a:xfrm rot="16200000">
                <a:off x="-933842" y="4146443"/>
                <a:ext cx="2274084" cy="276999"/>
              </a:xfrm>
              <a:prstGeom prst="rect">
                <a:avLst/>
              </a:prstGeom>
              <a:solidFill>
                <a:schemeClr val="bg1"/>
              </a:solidFill>
            </p:spPr>
            <p:txBody>
              <a:bodyPr wrap="none" lIns="0" tIns="0" rIns="0" bIns="0">
                <a:spAutoFit/>
              </a:bodyPr>
              <a:lstStyle/>
              <a:p>
                <a:r>
                  <a:rPr lang="en-US" i="1" dirty="0"/>
                  <a:t>Vertical RMS error [m]</a:t>
                </a:r>
                <a:endParaRPr lang="en-US" dirty="0"/>
              </a:p>
            </p:txBody>
          </p:sp>
        </p:grpSp>
        <p:grpSp>
          <p:nvGrpSpPr>
            <p:cNvPr id="6" name="Group 5">
              <a:extLst>
                <a:ext uri="{FF2B5EF4-FFF2-40B4-BE49-F238E27FC236}">
                  <a16:creationId xmlns:a16="http://schemas.microsoft.com/office/drawing/2014/main" id="{98136FE9-53E5-42D4-8C97-A3546F74903D}"/>
                </a:ext>
              </a:extLst>
            </p:cNvPr>
            <p:cNvGrpSpPr/>
            <p:nvPr/>
          </p:nvGrpSpPr>
          <p:grpSpPr>
            <a:xfrm>
              <a:off x="3178582" y="2536007"/>
              <a:ext cx="3136718" cy="3500637"/>
              <a:chOff x="3178582" y="2536007"/>
              <a:chExt cx="3136718" cy="3500637"/>
            </a:xfrm>
          </p:grpSpPr>
          <p:pic>
            <p:nvPicPr>
              <p:cNvPr id="24" name="Picture 23">
                <a:extLst>
                  <a:ext uri="{FF2B5EF4-FFF2-40B4-BE49-F238E27FC236}">
                    <a16:creationId xmlns:a16="http://schemas.microsoft.com/office/drawing/2014/main" id="{7E69DEB8-17C2-4B38-B24B-B2677C05154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34680" y="2811286"/>
                <a:ext cx="2980620" cy="3225358"/>
              </a:xfrm>
              <a:prstGeom prst="rect">
                <a:avLst/>
              </a:prstGeom>
            </p:spPr>
          </p:pic>
          <p:sp>
            <p:nvSpPr>
              <p:cNvPr id="31" name="Rectangle 30">
                <a:extLst>
                  <a:ext uri="{FF2B5EF4-FFF2-40B4-BE49-F238E27FC236}">
                    <a16:creationId xmlns:a16="http://schemas.microsoft.com/office/drawing/2014/main" id="{A9E4EFEE-6AAD-402A-8757-5E4C3AB42102}"/>
                  </a:ext>
                </a:extLst>
              </p:cNvPr>
              <p:cNvSpPr/>
              <p:nvPr/>
            </p:nvSpPr>
            <p:spPr>
              <a:xfrm>
                <a:off x="4056332" y="2536007"/>
                <a:ext cx="2031325" cy="369332"/>
              </a:xfrm>
              <a:prstGeom prst="rect">
                <a:avLst/>
              </a:prstGeom>
            </p:spPr>
            <p:txBody>
              <a:bodyPr wrap="none">
                <a:spAutoFit/>
              </a:bodyPr>
              <a:lstStyle/>
              <a:p>
                <a:pPr algn="ctr"/>
                <a:r>
                  <a:rPr lang="en-US" u="sng" dirty="0"/>
                  <a:t>Satellite Spacing?</a:t>
                </a:r>
              </a:p>
            </p:txBody>
          </p:sp>
          <p:sp>
            <p:nvSpPr>
              <p:cNvPr id="32" name="Rectangle 31">
                <a:extLst>
                  <a:ext uri="{FF2B5EF4-FFF2-40B4-BE49-F238E27FC236}">
                    <a16:creationId xmlns:a16="http://schemas.microsoft.com/office/drawing/2014/main" id="{EB612A2A-70BC-4888-A177-5595F6537B0E}"/>
                  </a:ext>
                </a:extLst>
              </p:cNvPr>
              <p:cNvSpPr/>
              <p:nvPr/>
            </p:nvSpPr>
            <p:spPr>
              <a:xfrm>
                <a:off x="4028650" y="2944103"/>
                <a:ext cx="1979524" cy="923330"/>
              </a:xfrm>
              <a:prstGeom prst="rect">
                <a:avLst/>
              </a:prstGeom>
            </p:spPr>
            <p:txBody>
              <a:bodyPr wrap="square">
                <a:spAutoFit/>
              </a:bodyPr>
              <a:lstStyle/>
              <a:p>
                <a:pPr algn="ctr"/>
                <a:r>
                  <a:rPr lang="en-US" i="1" dirty="0"/>
                  <a:t>525-km altitude</a:t>
                </a:r>
              </a:p>
              <a:p>
                <a:pPr algn="ctr"/>
                <a:r>
                  <a:rPr lang="en-US" i="1" dirty="0"/>
                  <a:t>Orbital planes 400-km apart</a:t>
                </a:r>
              </a:p>
            </p:txBody>
          </p:sp>
          <p:cxnSp>
            <p:nvCxnSpPr>
              <p:cNvPr id="36" name="Straight Connector 35">
                <a:extLst>
                  <a:ext uri="{FF2B5EF4-FFF2-40B4-BE49-F238E27FC236}">
                    <a16:creationId xmlns:a16="http://schemas.microsoft.com/office/drawing/2014/main" id="{72120C95-0831-4291-A750-3E3B340A168D}"/>
                  </a:ext>
                </a:extLst>
              </p:cNvPr>
              <p:cNvCxnSpPr>
                <a:cxnSpLocks/>
              </p:cNvCxnSpPr>
              <p:nvPr/>
            </p:nvCxnSpPr>
            <p:spPr>
              <a:xfrm>
                <a:off x="3802566" y="4632261"/>
                <a:ext cx="2445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8C42C020-8CA9-4510-960B-57299A261AE8}"/>
                  </a:ext>
                </a:extLst>
              </p:cNvPr>
              <p:cNvSpPr/>
              <p:nvPr/>
            </p:nvSpPr>
            <p:spPr>
              <a:xfrm rot="16200000">
                <a:off x="2180040" y="4146445"/>
                <a:ext cx="2274084" cy="276999"/>
              </a:xfrm>
              <a:prstGeom prst="rect">
                <a:avLst/>
              </a:prstGeom>
              <a:solidFill>
                <a:schemeClr val="bg1"/>
              </a:solidFill>
            </p:spPr>
            <p:txBody>
              <a:bodyPr wrap="none" lIns="0" tIns="0" rIns="0" bIns="0">
                <a:spAutoFit/>
              </a:bodyPr>
              <a:lstStyle/>
              <a:p>
                <a:r>
                  <a:rPr lang="en-US" i="1" dirty="0"/>
                  <a:t>Vertical RMS error [m]</a:t>
                </a:r>
                <a:endParaRPr lang="en-US" dirty="0"/>
              </a:p>
            </p:txBody>
          </p:sp>
          <p:sp>
            <p:nvSpPr>
              <p:cNvPr id="5" name="Rectangle 4">
                <a:extLst>
                  <a:ext uri="{FF2B5EF4-FFF2-40B4-BE49-F238E27FC236}">
                    <a16:creationId xmlns:a16="http://schemas.microsoft.com/office/drawing/2014/main" id="{84C62EC3-ACDB-4012-B93A-E1B6B9135DB4}"/>
                  </a:ext>
                </a:extLst>
              </p:cNvPr>
              <p:cNvSpPr/>
              <p:nvPr/>
            </p:nvSpPr>
            <p:spPr>
              <a:xfrm>
                <a:off x="4971583" y="4917537"/>
                <a:ext cx="1010213" cy="307777"/>
              </a:xfrm>
              <a:prstGeom prst="rect">
                <a:avLst/>
              </a:prstGeom>
            </p:spPr>
            <p:txBody>
              <a:bodyPr wrap="none">
                <a:spAutoFit/>
              </a:bodyPr>
              <a:lstStyle/>
              <a:p>
                <a:r>
                  <a:rPr lang="en-US" sz="1400" i="1" dirty="0">
                    <a:solidFill>
                      <a:schemeClr val="bg1">
                        <a:lumMod val="65000"/>
                      </a:schemeClr>
                    </a:solidFill>
                  </a:rPr>
                  <a:t>1-km Goal</a:t>
                </a:r>
                <a:endParaRPr lang="en-US" sz="1400" dirty="0">
                  <a:solidFill>
                    <a:schemeClr val="bg1">
                      <a:lumMod val="65000"/>
                    </a:schemeClr>
                  </a:solidFill>
                </a:endParaRPr>
              </a:p>
            </p:txBody>
          </p:sp>
          <p:sp>
            <p:nvSpPr>
              <p:cNvPr id="29" name="Rectangle 28">
                <a:extLst>
                  <a:ext uri="{FF2B5EF4-FFF2-40B4-BE49-F238E27FC236}">
                    <a16:creationId xmlns:a16="http://schemas.microsoft.com/office/drawing/2014/main" id="{79F9ABD5-C028-42DA-8F5C-47F9625CEA87}"/>
                  </a:ext>
                </a:extLst>
              </p:cNvPr>
              <p:cNvSpPr/>
              <p:nvPr/>
            </p:nvSpPr>
            <p:spPr>
              <a:xfrm>
                <a:off x="4971583" y="4359344"/>
                <a:ext cx="1010213" cy="307777"/>
              </a:xfrm>
              <a:prstGeom prst="rect">
                <a:avLst/>
              </a:prstGeom>
            </p:spPr>
            <p:txBody>
              <a:bodyPr wrap="none">
                <a:spAutoFit/>
              </a:bodyPr>
              <a:lstStyle/>
              <a:p>
                <a:r>
                  <a:rPr lang="en-US" sz="1400" i="1" dirty="0">
                    <a:solidFill>
                      <a:schemeClr val="bg1">
                        <a:lumMod val="65000"/>
                      </a:schemeClr>
                    </a:solidFill>
                  </a:rPr>
                  <a:t>2-km Req.</a:t>
                </a:r>
                <a:endParaRPr lang="en-US" sz="1400" dirty="0">
                  <a:solidFill>
                    <a:schemeClr val="bg1">
                      <a:lumMod val="65000"/>
                    </a:schemeClr>
                  </a:solidFill>
                </a:endParaRPr>
              </a:p>
            </p:txBody>
          </p:sp>
        </p:grpSp>
      </p:grpSp>
      <p:sp>
        <p:nvSpPr>
          <p:cNvPr id="35" name="Rectangle 34">
            <a:extLst>
              <a:ext uri="{FF2B5EF4-FFF2-40B4-BE49-F238E27FC236}">
                <a16:creationId xmlns:a16="http://schemas.microsoft.com/office/drawing/2014/main" id="{27C46E26-1F07-41BD-8AE9-188786805490}"/>
              </a:ext>
            </a:extLst>
          </p:cNvPr>
          <p:cNvSpPr/>
          <p:nvPr/>
        </p:nvSpPr>
        <p:spPr>
          <a:xfrm>
            <a:off x="7916505" y="1090667"/>
            <a:ext cx="3879588" cy="338554"/>
          </a:xfrm>
          <a:prstGeom prst="rect">
            <a:avLst/>
          </a:prstGeom>
        </p:spPr>
        <p:txBody>
          <a:bodyPr wrap="none">
            <a:spAutoFit/>
          </a:bodyPr>
          <a:lstStyle/>
          <a:p>
            <a:pPr algn="r"/>
            <a:r>
              <a:rPr lang="en-US" sz="1600" i="1" dirty="0"/>
              <a:t>Simulations performed by Sarah Stough</a:t>
            </a:r>
          </a:p>
        </p:txBody>
      </p:sp>
      <p:sp>
        <p:nvSpPr>
          <p:cNvPr id="4" name="Slide Number Placeholder 3">
            <a:extLst>
              <a:ext uri="{FF2B5EF4-FFF2-40B4-BE49-F238E27FC236}">
                <a16:creationId xmlns:a16="http://schemas.microsoft.com/office/drawing/2014/main" id="{4531F7A2-D157-4845-99C9-8DEE90B61479}"/>
              </a:ext>
            </a:extLst>
          </p:cNvPr>
          <p:cNvSpPr>
            <a:spLocks noGrp="1"/>
          </p:cNvSpPr>
          <p:nvPr>
            <p:ph type="sldNum" sz="quarter" idx="12"/>
          </p:nvPr>
        </p:nvSpPr>
        <p:spPr/>
        <p:txBody>
          <a:bodyPr/>
          <a:lstStyle/>
          <a:p>
            <a:fld id="{7E3130B2-6AC9-4A95-ACFE-CE9A0863AF9F}" type="slidenum">
              <a:rPr lang="en-US" smtClean="0"/>
              <a:t>7</a:t>
            </a:fld>
            <a:endParaRPr lang="en-US"/>
          </a:p>
        </p:txBody>
      </p:sp>
    </p:spTree>
    <p:extLst>
      <p:ext uri="{BB962C8B-B14F-4D97-AF65-F5344CB8AC3E}">
        <p14:creationId xmlns:p14="http://schemas.microsoft.com/office/powerpoint/2010/main" val="4273119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0FF1-5D16-4B7E-B1B4-D2690E2B2AF2}"/>
              </a:ext>
            </a:extLst>
          </p:cNvPr>
          <p:cNvSpPr>
            <a:spLocks noGrp="1"/>
          </p:cNvSpPr>
          <p:nvPr>
            <p:ph type="title"/>
          </p:nvPr>
        </p:nvSpPr>
        <p:spPr/>
        <p:txBody>
          <a:bodyPr/>
          <a:lstStyle/>
          <a:p>
            <a:r>
              <a:rPr lang="en-US" dirty="0"/>
              <a:t>Orbital Simulations</a:t>
            </a:r>
          </a:p>
        </p:txBody>
      </p:sp>
      <p:pic>
        <p:nvPicPr>
          <p:cNvPr id="4" name="Rev3-Option02-2plane">
            <a:hlinkClick r:id="" action="ppaction://media"/>
            <a:extLst>
              <a:ext uri="{FF2B5EF4-FFF2-40B4-BE49-F238E27FC236}">
                <a16:creationId xmlns:a16="http://schemas.microsoft.com/office/drawing/2014/main" id="{00D2BFC1-ABBF-41DD-A0C2-E286745EFF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6063" y="1436162"/>
            <a:ext cx="11641137" cy="4654550"/>
          </a:xfrm>
        </p:spPr>
      </p:pic>
      <p:sp>
        <p:nvSpPr>
          <p:cNvPr id="3" name="Rectangle 2">
            <a:extLst>
              <a:ext uri="{FF2B5EF4-FFF2-40B4-BE49-F238E27FC236}">
                <a16:creationId xmlns:a16="http://schemas.microsoft.com/office/drawing/2014/main" id="{4B8F7CAB-EA6F-47B4-9155-67BE09F6B60C}"/>
              </a:ext>
            </a:extLst>
          </p:cNvPr>
          <p:cNvSpPr/>
          <p:nvPr/>
        </p:nvSpPr>
        <p:spPr>
          <a:xfrm>
            <a:off x="9720578" y="5759495"/>
            <a:ext cx="2236510" cy="307777"/>
          </a:xfrm>
          <a:prstGeom prst="rect">
            <a:avLst/>
          </a:prstGeom>
        </p:spPr>
        <p:txBody>
          <a:bodyPr wrap="none">
            <a:spAutoFit/>
          </a:bodyPr>
          <a:lstStyle/>
          <a:p>
            <a:r>
              <a:rPr lang="en-US" sz="1400" i="1" dirty="0">
                <a:solidFill>
                  <a:schemeClr val="bg1"/>
                </a:solidFill>
              </a:rPr>
              <a:t>R. Hopkins (MSFC ED04)</a:t>
            </a:r>
            <a:endParaRPr lang="en-US" sz="1400" dirty="0">
              <a:solidFill>
                <a:schemeClr val="bg1"/>
              </a:solidFill>
            </a:endParaRPr>
          </a:p>
        </p:txBody>
      </p:sp>
      <p:sp>
        <p:nvSpPr>
          <p:cNvPr id="5" name="Rectangle 4">
            <a:extLst>
              <a:ext uri="{FF2B5EF4-FFF2-40B4-BE49-F238E27FC236}">
                <a16:creationId xmlns:a16="http://schemas.microsoft.com/office/drawing/2014/main" id="{FDB16F2A-903E-44B8-ADD3-3D8C46833913}"/>
              </a:ext>
            </a:extLst>
          </p:cNvPr>
          <p:cNvSpPr/>
          <p:nvPr/>
        </p:nvSpPr>
        <p:spPr>
          <a:xfrm>
            <a:off x="1605776" y="6166942"/>
            <a:ext cx="10351312" cy="369332"/>
          </a:xfrm>
          <a:prstGeom prst="rect">
            <a:avLst/>
          </a:prstGeom>
        </p:spPr>
        <p:txBody>
          <a:bodyPr wrap="square">
            <a:spAutoFit/>
          </a:bodyPr>
          <a:lstStyle/>
          <a:p>
            <a:pPr algn="r"/>
            <a:r>
              <a:rPr lang="en-US" i="1" dirty="0">
                <a:sym typeface="Wingdings" panose="05000000000000000000" pitchFamily="2" charset="2"/>
              </a:rPr>
              <a:t> Coverage and </a:t>
            </a:r>
            <a:r>
              <a:rPr lang="en-US" i="1" dirty="0"/>
              <a:t>Uncertainty (i.e., RMS) of location retrievals will vary with latitude</a:t>
            </a:r>
            <a:endParaRPr lang="en-US" dirty="0"/>
          </a:p>
        </p:txBody>
      </p:sp>
      <p:sp>
        <p:nvSpPr>
          <p:cNvPr id="6" name="Footer Placeholder 5">
            <a:extLst>
              <a:ext uri="{FF2B5EF4-FFF2-40B4-BE49-F238E27FC236}">
                <a16:creationId xmlns:a16="http://schemas.microsoft.com/office/drawing/2014/main" id="{ED692978-61BF-473B-8EDB-A1C3EDC86AFE}"/>
              </a:ext>
            </a:extLst>
          </p:cNvPr>
          <p:cNvSpPr>
            <a:spLocks noGrp="1"/>
          </p:cNvSpPr>
          <p:nvPr>
            <p:ph type="ftr" sz="quarter" idx="3"/>
          </p:nvPr>
        </p:nvSpPr>
        <p:spPr/>
        <p:txBody>
          <a:bodyPr/>
          <a:lstStyle/>
          <a:p>
            <a:r>
              <a:rPr lang="en-US" dirty="0"/>
              <a:t>2021 GLM Science Team Meeting</a:t>
            </a:r>
          </a:p>
        </p:txBody>
      </p:sp>
      <p:sp>
        <p:nvSpPr>
          <p:cNvPr id="7" name="Slide Number Placeholder 6">
            <a:extLst>
              <a:ext uri="{FF2B5EF4-FFF2-40B4-BE49-F238E27FC236}">
                <a16:creationId xmlns:a16="http://schemas.microsoft.com/office/drawing/2014/main" id="{2A9713AB-0961-4F36-8282-01F795AABCFE}"/>
              </a:ext>
            </a:extLst>
          </p:cNvPr>
          <p:cNvSpPr>
            <a:spLocks noGrp="1"/>
          </p:cNvSpPr>
          <p:nvPr>
            <p:ph type="sldNum" sz="quarter" idx="12"/>
          </p:nvPr>
        </p:nvSpPr>
        <p:spPr/>
        <p:txBody>
          <a:bodyPr/>
          <a:lstStyle/>
          <a:p>
            <a:fld id="{7E3130B2-6AC9-4A95-ACFE-CE9A0863AF9F}" type="slidenum">
              <a:rPr lang="en-US" smtClean="0"/>
              <a:t>8</a:t>
            </a:fld>
            <a:endParaRPr lang="en-US"/>
          </a:p>
        </p:txBody>
      </p:sp>
    </p:spTree>
    <p:extLst>
      <p:ext uri="{BB962C8B-B14F-4D97-AF65-F5344CB8AC3E}">
        <p14:creationId xmlns:p14="http://schemas.microsoft.com/office/powerpoint/2010/main" val="6280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1EF5-CB82-40E6-8468-4AB0A33AB5E0}"/>
              </a:ext>
            </a:extLst>
          </p:cNvPr>
          <p:cNvSpPr>
            <a:spLocks noGrp="1"/>
          </p:cNvSpPr>
          <p:nvPr>
            <p:ph type="title"/>
          </p:nvPr>
        </p:nvSpPr>
        <p:spPr/>
        <p:txBody>
          <a:bodyPr/>
          <a:lstStyle/>
          <a:p>
            <a:r>
              <a:rPr lang="en-US" dirty="0"/>
              <a:t>Which constellation design will provide the most coverage with lowest uncertainty?</a:t>
            </a:r>
          </a:p>
        </p:txBody>
      </p:sp>
      <p:pic>
        <p:nvPicPr>
          <p:cNvPr id="1050" name="Picture 26">
            <a:extLst>
              <a:ext uri="{FF2B5EF4-FFF2-40B4-BE49-F238E27FC236}">
                <a16:creationId xmlns:a16="http://schemas.microsoft.com/office/drawing/2014/main" id="{A217CC66-844A-45DA-B7E0-C819F1DC54C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154256" y="3456797"/>
            <a:ext cx="4077955" cy="186850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4CC7D3EF-6BF0-490B-ACCD-EA303C6BA30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3475930"/>
            <a:ext cx="4146665" cy="1849372"/>
          </a:xfrm>
          <a:prstGeom prst="rect">
            <a:avLst/>
          </a:prstGeom>
          <a:noFill/>
          <a:extLst>
            <a:ext uri="{909E8E84-426E-40DD-AFC4-6F175D3DCCD1}">
              <a14:hiddenFill xmlns:a14="http://schemas.microsoft.com/office/drawing/2010/main">
                <a:solidFill>
                  <a:srgbClr val="FFFFFF"/>
                </a:solidFill>
              </a14:hiddenFill>
            </a:ext>
          </a:extLst>
        </p:spPr>
      </p:pic>
      <p:grpSp>
        <p:nvGrpSpPr>
          <p:cNvPr id="109" name="Group 108">
            <a:extLst>
              <a:ext uri="{FF2B5EF4-FFF2-40B4-BE49-F238E27FC236}">
                <a16:creationId xmlns:a16="http://schemas.microsoft.com/office/drawing/2014/main" id="{1B54FB65-91A3-4D55-A2DE-958B8334B290}"/>
              </a:ext>
            </a:extLst>
          </p:cNvPr>
          <p:cNvGrpSpPr/>
          <p:nvPr/>
        </p:nvGrpSpPr>
        <p:grpSpPr>
          <a:xfrm>
            <a:off x="418911" y="1001559"/>
            <a:ext cx="2621880" cy="2427441"/>
            <a:chOff x="301403" y="1271097"/>
            <a:chExt cx="2621880" cy="2427441"/>
          </a:xfrm>
        </p:grpSpPr>
        <p:pic>
          <p:nvPicPr>
            <p:cNvPr id="1048" name="Picture 24">
              <a:extLst>
                <a:ext uri="{FF2B5EF4-FFF2-40B4-BE49-F238E27FC236}">
                  <a16:creationId xmlns:a16="http://schemas.microsoft.com/office/drawing/2014/main" id="{F2BA1FFD-7B18-42A3-AA68-337A0B49BC6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5055" y="1594043"/>
              <a:ext cx="2388228" cy="2104495"/>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101">
              <a:extLst>
                <a:ext uri="{FF2B5EF4-FFF2-40B4-BE49-F238E27FC236}">
                  <a16:creationId xmlns:a16="http://schemas.microsoft.com/office/drawing/2014/main" id="{50DC1C2A-9BEF-4595-AC01-CD850C459FD8}"/>
                </a:ext>
              </a:extLst>
            </p:cNvPr>
            <p:cNvSpPr/>
            <p:nvPr/>
          </p:nvSpPr>
          <p:spPr>
            <a:xfrm rot="16200000">
              <a:off x="-360637" y="2381411"/>
              <a:ext cx="1585690" cy="261610"/>
            </a:xfrm>
            <a:prstGeom prst="rect">
              <a:avLst/>
            </a:prstGeom>
          </p:spPr>
          <p:txBody>
            <a:bodyPr wrap="none">
              <a:spAutoFit/>
            </a:bodyPr>
            <a:lstStyle/>
            <a:p>
              <a:r>
                <a:rPr lang="en-US" sz="1100" dirty="0"/>
                <a:t>Distance from Equator</a:t>
              </a:r>
            </a:p>
          </p:txBody>
        </p:sp>
        <p:sp>
          <p:nvSpPr>
            <p:cNvPr id="93" name="Rectangle 92">
              <a:extLst>
                <a:ext uri="{FF2B5EF4-FFF2-40B4-BE49-F238E27FC236}">
                  <a16:creationId xmlns:a16="http://schemas.microsoft.com/office/drawing/2014/main" id="{E3EB6727-4DF3-4D24-88BC-1915433E92FE}"/>
                </a:ext>
              </a:extLst>
            </p:cNvPr>
            <p:cNvSpPr/>
            <p:nvPr/>
          </p:nvSpPr>
          <p:spPr>
            <a:xfrm>
              <a:off x="1348464" y="1271097"/>
              <a:ext cx="1184940" cy="369332"/>
            </a:xfrm>
            <a:prstGeom prst="rect">
              <a:avLst/>
            </a:prstGeom>
          </p:spPr>
          <p:txBody>
            <a:bodyPr wrap="none">
              <a:spAutoFit/>
            </a:bodyPr>
            <a:lstStyle/>
            <a:p>
              <a:pPr algn="ctr"/>
              <a:r>
                <a:rPr lang="en-US" u="sng" dirty="0"/>
                <a:t>Option #1</a:t>
              </a:r>
            </a:p>
          </p:txBody>
        </p:sp>
      </p:grpSp>
      <p:grpSp>
        <p:nvGrpSpPr>
          <p:cNvPr id="110" name="Group 109">
            <a:extLst>
              <a:ext uri="{FF2B5EF4-FFF2-40B4-BE49-F238E27FC236}">
                <a16:creationId xmlns:a16="http://schemas.microsoft.com/office/drawing/2014/main" id="{DA973B79-9E3D-408E-913A-28FAF33C7183}"/>
              </a:ext>
            </a:extLst>
          </p:cNvPr>
          <p:cNvGrpSpPr/>
          <p:nvPr/>
        </p:nvGrpSpPr>
        <p:grpSpPr>
          <a:xfrm>
            <a:off x="4335796" y="1001559"/>
            <a:ext cx="2593923" cy="2448983"/>
            <a:chOff x="4270675" y="1271097"/>
            <a:chExt cx="2593923" cy="2448983"/>
          </a:xfrm>
        </p:grpSpPr>
        <p:pic>
          <p:nvPicPr>
            <p:cNvPr id="1044" name="Picture 20">
              <a:extLst>
                <a:ext uri="{FF2B5EF4-FFF2-40B4-BE49-F238E27FC236}">
                  <a16:creationId xmlns:a16="http://schemas.microsoft.com/office/drawing/2014/main" id="{857CBFE6-B010-4D74-B5ED-6412BD04EFF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476370" y="1640429"/>
              <a:ext cx="2388228" cy="2079651"/>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a:extLst>
                <a:ext uri="{FF2B5EF4-FFF2-40B4-BE49-F238E27FC236}">
                  <a16:creationId xmlns:a16="http://schemas.microsoft.com/office/drawing/2014/main" id="{6AB75C5D-D42F-423E-9B62-BCC3E82863EA}"/>
                </a:ext>
              </a:extLst>
            </p:cNvPr>
            <p:cNvSpPr/>
            <p:nvPr/>
          </p:nvSpPr>
          <p:spPr>
            <a:xfrm>
              <a:off x="5274476" y="1271097"/>
              <a:ext cx="1184940" cy="369332"/>
            </a:xfrm>
            <a:prstGeom prst="rect">
              <a:avLst/>
            </a:prstGeom>
          </p:spPr>
          <p:txBody>
            <a:bodyPr wrap="none">
              <a:spAutoFit/>
            </a:bodyPr>
            <a:lstStyle/>
            <a:p>
              <a:pPr algn="ctr"/>
              <a:r>
                <a:rPr lang="en-US" u="sng" dirty="0"/>
                <a:t>Option #2</a:t>
              </a:r>
            </a:p>
          </p:txBody>
        </p:sp>
        <p:sp>
          <p:nvSpPr>
            <p:cNvPr id="126" name="Rectangle 125">
              <a:extLst>
                <a:ext uri="{FF2B5EF4-FFF2-40B4-BE49-F238E27FC236}">
                  <a16:creationId xmlns:a16="http://schemas.microsoft.com/office/drawing/2014/main" id="{C1525C59-6C7B-412B-9C03-8548927166FA}"/>
                </a:ext>
              </a:extLst>
            </p:cNvPr>
            <p:cNvSpPr/>
            <p:nvPr/>
          </p:nvSpPr>
          <p:spPr>
            <a:xfrm rot="16200000">
              <a:off x="3608635" y="2436543"/>
              <a:ext cx="1585690" cy="261610"/>
            </a:xfrm>
            <a:prstGeom prst="rect">
              <a:avLst/>
            </a:prstGeom>
          </p:spPr>
          <p:txBody>
            <a:bodyPr wrap="none">
              <a:spAutoFit/>
            </a:bodyPr>
            <a:lstStyle/>
            <a:p>
              <a:r>
                <a:rPr lang="en-US" sz="1100" dirty="0"/>
                <a:t>Distance from Equator</a:t>
              </a:r>
            </a:p>
          </p:txBody>
        </p:sp>
      </p:grpSp>
      <p:grpSp>
        <p:nvGrpSpPr>
          <p:cNvPr id="108" name="Group 107">
            <a:extLst>
              <a:ext uri="{FF2B5EF4-FFF2-40B4-BE49-F238E27FC236}">
                <a16:creationId xmlns:a16="http://schemas.microsoft.com/office/drawing/2014/main" id="{703F4006-7867-4246-B644-930964B8AF86}"/>
              </a:ext>
            </a:extLst>
          </p:cNvPr>
          <p:cNvGrpSpPr/>
          <p:nvPr/>
        </p:nvGrpSpPr>
        <p:grpSpPr>
          <a:xfrm>
            <a:off x="8717291" y="988859"/>
            <a:ext cx="3047999" cy="2461683"/>
            <a:chOff x="8831345" y="1283785"/>
            <a:chExt cx="3047999" cy="2461683"/>
          </a:xfrm>
        </p:grpSpPr>
        <p:sp>
          <p:nvSpPr>
            <p:cNvPr id="94" name="Rectangle 93">
              <a:extLst>
                <a:ext uri="{FF2B5EF4-FFF2-40B4-BE49-F238E27FC236}">
                  <a16:creationId xmlns:a16="http://schemas.microsoft.com/office/drawing/2014/main" id="{A3D2834B-8A15-4761-B4C3-8CC1074A7C99}"/>
                </a:ext>
              </a:extLst>
            </p:cNvPr>
            <p:cNvSpPr/>
            <p:nvPr/>
          </p:nvSpPr>
          <p:spPr>
            <a:xfrm>
              <a:off x="9820992" y="1283785"/>
              <a:ext cx="1184940" cy="369332"/>
            </a:xfrm>
            <a:prstGeom prst="rect">
              <a:avLst/>
            </a:prstGeom>
          </p:spPr>
          <p:txBody>
            <a:bodyPr wrap="none">
              <a:spAutoFit/>
            </a:bodyPr>
            <a:lstStyle/>
            <a:p>
              <a:pPr algn="ctr"/>
              <a:r>
                <a:rPr lang="en-US" u="sng" dirty="0"/>
                <a:t>Option #3</a:t>
              </a:r>
            </a:p>
          </p:txBody>
        </p:sp>
        <p:pic>
          <p:nvPicPr>
            <p:cNvPr id="1037" name="Picture 13">
              <a:extLst>
                <a:ext uri="{FF2B5EF4-FFF2-40B4-BE49-F238E27FC236}">
                  <a16:creationId xmlns:a16="http://schemas.microsoft.com/office/drawing/2014/main" id="{6525F030-C9D8-4004-88A7-52082F7602B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004299" y="1665817"/>
              <a:ext cx="2875045" cy="2079651"/>
            </a:xfrm>
            <a:prstGeom prst="rect">
              <a:avLst/>
            </a:prstGeom>
            <a:noFill/>
            <a:extLst>
              <a:ext uri="{909E8E84-426E-40DD-AFC4-6F175D3DCCD1}">
                <a14:hiddenFill xmlns:a14="http://schemas.microsoft.com/office/drawing/2010/main">
                  <a:solidFill>
                    <a:srgbClr val="FFFFFF"/>
                  </a:solidFill>
                </a14:hiddenFill>
              </a:ext>
            </a:extLst>
          </p:spPr>
        </p:pic>
        <p:sp>
          <p:nvSpPr>
            <p:cNvPr id="127" name="Rectangle 126">
              <a:extLst>
                <a:ext uri="{FF2B5EF4-FFF2-40B4-BE49-F238E27FC236}">
                  <a16:creationId xmlns:a16="http://schemas.microsoft.com/office/drawing/2014/main" id="{C4B5DEEB-344D-45DC-BCE1-5A1C8D051F32}"/>
                </a:ext>
              </a:extLst>
            </p:cNvPr>
            <p:cNvSpPr/>
            <p:nvPr/>
          </p:nvSpPr>
          <p:spPr>
            <a:xfrm rot="16200000">
              <a:off x="8169305" y="2436543"/>
              <a:ext cx="1585690" cy="261610"/>
            </a:xfrm>
            <a:prstGeom prst="rect">
              <a:avLst/>
            </a:prstGeom>
          </p:spPr>
          <p:txBody>
            <a:bodyPr wrap="none">
              <a:spAutoFit/>
            </a:bodyPr>
            <a:lstStyle/>
            <a:p>
              <a:r>
                <a:rPr lang="en-US" sz="1100" dirty="0"/>
                <a:t>Distance from Equator</a:t>
              </a:r>
            </a:p>
          </p:txBody>
        </p:sp>
      </p:grpSp>
      <p:graphicFrame>
        <p:nvGraphicFramePr>
          <p:cNvPr id="105" name="Table 107">
            <a:extLst>
              <a:ext uri="{FF2B5EF4-FFF2-40B4-BE49-F238E27FC236}">
                <a16:creationId xmlns:a16="http://schemas.microsoft.com/office/drawing/2014/main" id="{2599236C-ED74-4CAE-A090-37C246164753}"/>
              </a:ext>
            </a:extLst>
          </p:cNvPr>
          <p:cNvGraphicFramePr>
            <a:graphicFrameLocks noGrp="1"/>
          </p:cNvGraphicFramePr>
          <p:nvPr>
            <p:extLst>
              <p:ext uri="{D42A27DB-BD31-4B8C-83A1-F6EECF244321}">
                <p14:modId xmlns:p14="http://schemas.microsoft.com/office/powerpoint/2010/main" val="296562060"/>
              </p:ext>
            </p:extLst>
          </p:nvPr>
        </p:nvGraphicFramePr>
        <p:xfrm>
          <a:off x="3130664" y="5325302"/>
          <a:ext cx="4914672" cy="1483360"/>
        </p:xfrm>
        <a:graphic>
          <a:graphicData uri="http://schemas.openxmlformats.org/drawingml/2006/table">
            <a:tbl>
              <a:tblPr firstRow="1" bandRow="1">
                <a:tableStyleId>{5C22544A-7EE6-4342-B048-85BDC9FD1C3A}</a:tableStyleId>
              </a:tblPr>
              <a:tblGrid>
                <a:gridCol w="1228668">
                  <a:extLst>
                    <a:ext uri="{9D8B030D-6E8A-4147-A177-3AD203B41FA5}">
                      <a16:colId xmlns:a16="http://schemas.microsoft.com/office/drawing/2014/main" val="1368842372"/>
                    </a:ext>
                  </a:extLst>
                </a:gridCol>
                <a:gridCol w="1228668">
                  <a:extLst>
                    <a:ext uri="{9D8B030D-6E8A-4147-A177-3AD203B41FA5}">
                      <a16:colId xmlns:a16="http://schemas.microsoft.com/office/drawing/2014/main" val="2735388049"/>
                    </a:ext>
                  </a:extLst>
                </a:gridCol>
                <a:gridCol w="1228668">
                  <a:extLst>
                    <a:ext uri="{9D8B030D-6E8A-4147-A177-3AD203B41FA5}">
                      <a16:colId xmlns:a16="http://schemas.microsoft.com/office/drawing/2014/main" val="4095793654"/>
                    </a:ext>
                  </a:extLst>
                </a:gridCol>
                <a:gridCol w="1228668">
                  <a:extLst>
                    <a:ext uri="{9D8B030D-6E8A-4147-A177-3AD203B41FA5}">
                      <a16:colId xmlns:a16="http://schemas.microsoft.com/office/drawing/2014/main" val="4120725150"/>
                    </a:ext>
                  </a:extLst>
                </a:gridCol>
              </a:tblGrid>
              <a:tr h="370840">
                <a:tc>
                  <a:txBody>
                    <a:bodyPr/>
                    <a:lstStyle/>
                    <a:p>
                      <a:r>
                        <a:rPr lang="en-US" b="1" dirty="0"/>
                        <a:t>Latitude</a:t>
                      </a:r>
                    </a:p>
                  </a:txBody>
                  <a:tcPr/>
                </a:tc>
                <a:tc>
                  <a:txBody>
                    <a:bodyPr/>
                    <a:lstStyle/>
                    <a:p>
                      <a:r>
                        <a:rPr lang="en-US" dirty="0"/>
                        <a:t>Option #1</a:t>
                      </a:r>
                    </a:p>
                  </a:txBody>
                  <a:tcPr/>
                </a:tc>
                <a:tc>
                  <a:txBody>
                    <a:bodyPr/>
                    <a:lstStyle/>
                    <a:p>
                      <a:r>
                        <a:rPr lang="en-US" i="0" dirty="0"/>
                        <a:t>Option #2</a:t>
                      </a:r>
                    </a:p>
                  </a:txBody>
                  <a:tcPr/>
                </a:tc>
                <a:tc>
                  <a:txBody>
                    <a:bodyPr/>
                    <a:lstStyle/>
                    <a:p>
                      <a:r>
                        <a:rPr lang="en-US" dirty="0"/>
                        <a:t>Option #3</a:t>
                      </a:r>
                    </a:p>
                  </a:txBody>
                  <a:tcPr/>
                </a:tc>
                <a:extLst>
                  <a:ext uri="{0D108BD9-81ED-4DB2-BD59-A6C34878D82A}">
                    <a16:rowId xmlns:a16="http://schemas.microsoft.com/office/drawing/2014/main" val="2179739129"/>
                  </a:ext>
                </a:extLst>
              </a:tr>
              <a:tr h="370840">
                <a:tc>
                  <a:txBody>
                    <a:bodyPr/>
                    <a:lstStyle/>
                    <a:p>
                      <a:r>
                        <a:rPr lang="en-US" dirty="0"/>
                        <a:t>0°</a:t>
                      </a:r>
                      <a:endParaRPr lang="en-US" baseline="0" dirty="0"/>
                    </a:p>
                  </a:txBody>
                  <a:tcPr/>
                </a:tc>
                <a:tc>
                  <a:txBody>
                    <a:bodyPr/>
                    <a:lstStyle/>
                    <a:p>
                      <a:r>
                        <a:rPr lang="en-US" dirty="0"/>
                        <a:t>2.8-km</a:t>
                      </a:r>
                    </a:p>
                  </a:txBody>
                  <a:tcPr/>
                </a:tc>
                <a:tc>
                  <a:txBody>
                    <a:bodyPr/>
                    <a:lstStyle/>
                    <a:p>
                      <a:r>
                        <a:rPr lang="en-US" i="0" dirty="0"/>
                        <a:t>1.3-km</a:t>
                      </a:r>
                    </a:p>
                  </a:txBody>
                  <a:tcPr/>
                </a:tc>
                <a:tc>
                  <a:txBody>
                    <a:bodyPr/>
                    <a:lstStyle/>
                    <a:p>
                      <a:r>
                        <a:rPr lang="en-US" dirty="0"/>
                        <a:t>N/A</a:t>
                      </a:r>
                    </a:p>
                  </a:txBody>
                  <a:tcPr/>
                </a:tc>
                <a:extLst>
                  <a:ext uri="{0D108BD9-81ED-4DB2-BD59-A6C34878D82A}">
                    <a16:rowId xmlns:a16="http://schemas.microsoft.com/office/drawing/2014/main" val="14937913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a:t>
                      </a:r>
                    </a:p>
                  </a:txBody>
                  <a:tcPr/>
                </a:tc>
                <a:tc>
                  <a:txBody>
                    <a:bodyPr/>
                    <a:lstStyle/>
                    <a:p>
                      <a:r>
                        <a:rPr lang="en-US" dirty="0"/>
                        <a:t>3.2-km</a:t>
                      </a:r>
                    </a:p>
                  </a:txBody>
                  <a:tcPr/>
                </a:tc>
                <a:tc>
                  <a:txBody>
                    <a:bodyPr/>
                    <a:lstStyle/>
                    <a:p>
                      <a:r>
                        <a:rPr lang="en-US" i="0" dirty="0"/>
                        <a:t>2.0-km</a:t>
                      </a:r>
                    </a:p>
                  </a:txBody>
                  <a:tcPr/>
                </a:tc>
                <a:tc>
                  <a:txBody>
                    <a:bodyPr/>
                    <a:lstStyle/>
                    <a:p>
                      <a:r>
                        <a:rPr lang="en-US" dirty="0"/>
                        <a:t>5.3-km</a:t>
                      </a:r>
                    </a:p>
                  </a:txBody>
                  <a:tcPr/>
                </a:tc>
                <a:extLst>
                  <a:ext uri="{0D108BD9-81ED-4DB2-BD59-A6C34878D82A}">
                    <a16:rowId xmlns:a16="http://schemas.microsoft.com/office/drawing/2014/main" val="30287997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60°</a:t>
                      </a:r>
                    </a:p>
                  </a:txBody>
                  <a:tcPr/>
                </a:tc>
                <a:tc>
                  <a:txBody>
                    <a:bodyPr/>
                    <a:lstStyle/>
                    <a:p>
                      <a:r>
                        <a:rPr lang="en-US" dirty="0"/>
                        <a:t>3.4-km</a:t>
                      </a:r>
                    </a:p>
                  </a:txBody>
                  <a:tcPr/>
                </a:tc>
                <a:tc>
                  <a:txBody>
                    <a:bodyPr/>
                    <a:lstStyle/>
                    <a:p>
                      <a:r>
                        <a:rPr lang="en-US" i="0" dirty="0"/>
                        <a:t>5.9-km</a:t>
                      </a:r>
                    </a:p>
                  </a:txBody>
                  <a:tcPr/>
                </a:tc>
                <a:tc>
                  <a:txBody>
                    <a:bodyPr/>
                    <a:lstStyle/>
                    <a:p>
                      <a:r>
                        <a:rPr lang="en-US" dirty="0"/>
                        <a:t>1.8-km</a:t>
                      </a:r>
                    </a:p>
                  </a:txBody>
                  <a:tcPr/>
                </a:tc>
                <a:extLst>
                  <a:ext uri="{0D108BD9-81ED-4DB2-BD59-A6C34878D82A}">
                    <a16:rowId xmlns:a16="http://schemas.microsoft.com/office/drawing/2014/main" val="480973778"/>
                  </a:ext>
                </a:extLst>
              </a:tr>
            </a:tbl>
          </a:graphicData>
        </a:graphic>
      </p:graphicFrame>
      <p:sp>
        <p:nvSpPr>
          <p:cNvPr id="3" name="Rectangle 2">
            <a:extLst>
              <a:ext uri="{FF2B5EF4-FFF2-40B4-BE49-F238E27FC236}">
                <a16:creationId xmlns:a16="http://schemas.microsoft.com/office/drawing/2014/main" id="{760313A0-C959-495E-8B66-8504A87CE673}"/>
              </a:ext>
            </a:extLst>
          </p:cNvPr>
          <p:cNvSpPr/>
          <p:nvPr/>
        </p:nvSpPr>
        <p:spPr>
          <a:xfrm>
            <a:off x="354008" y="5340355"/>
            <a:ext cx="2686783" cy="646331"/>
          </a:xfrm>
          <a:prstGeom prst="rect">
            <a:avLst/>
          </a:prstGeom>
        </p:spPr>
        <p:txBody>
          <a:bodyPr wrap="square">
            <a:spAutoFit/>
          </a:bodyPr>
          <a:lstStyle/>
          <a:p>
            <a:pPr algn="r"/>
            <a:r>
              <a:rPr lang="en-US" dirty="0"/>
              <a:t>Vertical uncertainty from orbital TOA simulations</a:t>
            </a:r>
          </a:p>
        </p:txBody>
      </p:sp>
      <p:grpSp>
        <p:nvGrpSpPr>
          <p:cNvPr id="7" name="Group 6">
            <a:extLst>
              <a:ext uri="{FF2B5EF4-FFF2-40B4-BE49-F238E27FC236}">
                <a16:creationId xmlns:a16="http://schemas.microsoft.com/office/drawing/2014/main" id="{05E665BC-F353-45D1-A19B-CFE5A0D3F75F}"/>
              </a:ext>
            </a:extLst>
          </p:cNvPr>
          <p:cNvGrpSpPr/>
          <p:nvPr/>
        </p:nvGrpSpPr>
        <p:grpSpPr>
          <a:xfrm>
            <a:off x="8286017" y="3774801"/>
            <a:ext cx="3843447" cy="3033861"/>
            <a:chOff x="8286017" y="3774801"/>
            <a:chExt cx="3843447" cy="3033861"/>
          </a:xfrm>
        </p:grpSpPr>
        <p:pic>
          <p:nvPicPr>
            <p:cNvPr id="19" name="Picture 18">
              <a:extLst>
                <a:ext uri="{FF2B5EF4-FFF2-40B4-BE49-F238E27FC236}">
                  <a16:creationId xmlns:a16="http://schemas.microsoft.com/office/drawing/2014/main" id="{FA370BA7-416B-495D-B08F-ED875EF23EA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286017" y="4082578"/>
              <a:ext cx="3843447" cy="2726084"/>
            </a:xfrm>
            <a:prstGeom prst="rect">
              <a:avLst/>
            </a:prstGeom>
          </p:spPr>
        </p:pic>
        <p:sp>
          <p:nvSpPr>
            <p:cNvPr id="4" name="TextBox 3">
              <a:extLst>
                <a:ext uri="{FF2B5EF4-FFF2-40B4-BE49-F238E27FC236}">
                  <a16:creationId xmlns:a16="http://schemas.microsoft.com/office/drawing/2014/main" id="{163002ED-DC76-476E-B163-6E9F77EE7836}"/>
                </a:ext>
              </a:extLst>
            </p:cNvPr>
            <p:cNvSpPr txBox="1"/>
            <p:nvPr/>
          </p:nvSpPr>
          <p:spPr bwMode="auto">
            <a:xfrm>
              <a:off x="8717291" y="3774801"/>
              <a:ext cx="3365024" cy="307777"/>
            </a:xfrm>
            <a:prstGeom prst="rect">
              <a:avLst/>
            </a:prstGeom>
            <a:gradFill>
              <a:gsLst>
                <a:gs pos="0">
                  <a:schemeClr val="bg1">
                    <a:lumMod val="75000"/>
                  </a:schemeClr>
                </a:gs>
                <a:gs pos="35000">
                  <a:schemeClr val="bg1">
                    <a:lumMod val="85000"/>
                  </a:schemeClr>
                </a:gs>
                <a:gs pos="100000">
                  <a:schemeClr val="bg1">
                    <a:lumMod val="95000"/>
                  </a:schemeClr>
                </a:gs>
              </a:gsLst>
            </a:gradFill>
            <a:ln w="6350">
              <a:solidFill>
                <a:schemeClr val="bg1">
                  <a:lumMod val="50000"/>
                </a:schemeClr>
              </a:solidFill>
              <a:headEnd/>
              <a:tailEnd/>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1400" i="1" dirty="0">
                  <a:solidFill>
                    <a:schemeClr val="tx1">
                      <a:lumMod val="50000"/>
                      <a:lumOff val="50000"/>
                    </a:schemeClr>
                  </a:solidFill>
                  <a:latin typeface="Verdana"/>
                  <a:cs typeface="Verdana"/>
                </a:rPr>
                <a:t>Area (FOV) of robust 3-D retrievals</a:t>
              </a:r>
            </a:p>
          </p:txBody>
        </p:sp>
      </p:grpSp>
      <p:sp>
        <p:nvSpPr>
          <p:cNvPr id="5" name="Footer Placeholder 4">
            <a:extLst>
              <a:ext uri="{FF2B5EF4-FFF2-40B4-BE49-F238E27FC236}">
                <a16:creationId xmlns:a16="http://schemas.microsoft.com/office/drawing/2014/main" id="{0620240C-10AE-4CD7-910D-5B83C8F6664A}"/>
              </a:ext>
            </a:extLst>
          </p:cNvPr>
          <p:cNvSpPr>
            <a:spLocks noGrp="1"/>
          </p:cNvSpPr>
          <p:nvPr>
            <p:ph type="ftr" sz="quarter" idx="3"/>
          </p:nvPr>
        </p:nvSpPr>
        <p:spPr/>
        <p:txBody>
          <a:bodyPr/>
          <a:lstStyle/>
          <a:p>
            <a:r>
              <a:rPr lang="en-US"/>
              <a:t>2021 GLM Science Team Meeting</a:t>
            </a:r>
            <a:endParaRPr lang="en-US" dirty="0"/>
          </a:p>
        </p:txBody>
      </p:sp>
      <p:sp>
        <p:nvSpPr>
          <p:cNvPr id="6" name="Slide Number Placeholder 5">
            <a:extLst>
              <a:ext uri="{FF2B5EF4-FFF2-40B4-BE49-F238E27FC236}">
                <a16:creationId xmlns:a16="http://schemas.microsoft.com/office/drawing/2014/main" id="{2CE6D25F-8A35-4CA6-9395-71030E375FE5}"/>
              </a:ext>
            </a:extLst>
          </p:cNvPr>
          <p:cNvSpPr>
            <a:spLocks noGrp="1"/>
          </p:cNvSpPr>
          <p:nvPr>
            <p:ph type="sldNum" sz="quarter" idx="12"/>
          </p:nvPr>
        </p:nvSpPr>
        <p:spPr/>
        <p:txBody>
          <a:bodyPr/>
          <a:lstStyle/>
          <a:p>
            <a:fld id="{7E3130B2-6AC9-4A95-ACFE-CE9A0863AF9F}" type="slidenum">
              <a:rPr lang="en-US" smtClean="0"/>
              <a:t>9</a:t>
            </a:fld>
            <a:endParaRPr lang="en-US"/>
          </a:p>
        </p:txBody>
      </p:sp>
    </p:spTree>
    <p:extLst>
      <p:ext uri="{BB962C8B-B14F-4D97-AF65-F5344CB8AC3E}">
        <p14:creationId xmlns:p14="http://schemas.microsoft.com/office/powerpoint/2010/main" val="3649510291"/>
      </p:ext>
    </p:extLst>
  </p:cSld>
  <p:clrMapOvr>
    <a:masterClrMapping/>
  </p:clrMapOvr>
</p:sld>
</file>

<file path=ppt/theme/theme1.xml><?xml version="1.0" encoding="utf-8"?>
<a:theme xmlns:a="http://schemas.openxmlformats.org/drawingml/2006/main" name="nasa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gradFill>
          <a:gsLst>
            <a:gs pos="0">
              <a:schemeClr val="bg1">
                <a:lumMod val="75000"/>
              </a:schemeClr>
            </a:gs>
            <a:gs pos="35000">
              <a:schemeClr val="bg1">
                <a:lumMod val="85000"/>
              </a:schemeClr>
            </a:gs>
            <a:gs pos="100000">
              <a:schemeClr val="bg1">
                <a:lumMod val="95000"/>
              </a:schemeClr>
            </a:gs>
          </a:gsLst>
        </a:gradFill>
        <a:ln w="6350">
          <a:solidFill>
            <a:schemeClr val="bg1">
              <a:lumMod val="50000"/>
            </a:schemeClr>
          </a:solidFill>
          <a:headEnd/>
          <a:tailEnd/>
        </a:ln>
      </a:spPr>
      <a:bodyPr/>
      <a:lstStyle>
        <a:defPPr>
          <a:defRPr sz="1400" i="1" dirty="0">
            <a:solidFill>
              <a:schemeClr val="tx1">
                <a:lumMod val="50000"/>
                <a:lumOff val="50000"/>
              </a:schemeClr>
            </a:solidFill>
            <a:latin typeface="Verdana"/>
            <a:cs typeface="Verdana"/>
          </a:defRPr>
        </a:defPPr>
      </a:lstStyle>
      <a:style>
        <a:lnRef idx="1">
          <a:schemeClr val="accent1"/>
        </a:lnRef>
        <a:fillRef idx="2">
          <a:schemeClr val="accent1"/>
        </a:fillRef>
        <a:effectRef idx="1">
          <a:schemeClr val="accent1"/>
        </a:effectRef>
        <a:fontRef idx="minor">
          <a:schemeClr val="dk1"/>
        </a:fontRef>
      </a:style>
    </a:txDef>
  </a:objectDefaults>
  <a:extraClrSchemeLst/>
  <a:extLst>
    <a:ext uri="{05A4C25C-085E-4340-85A3-A5531E510DB2}">
      <thm15:themeFamily xmlns:thm15="http://schemas.microsoft.com/office/thememl/2012/main" name="nasaTheme" id="{E2724708-C837-40E9-821D-5955F115C744}" vid="{6C16B86B-1C63-41A0-94A7-AEE836AEE9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04D5FD58919A4597D6E37F9B1DD8CA" ma:contentTypeVersion="8" ma:contentTypeDescription="Create a new document." ma:contentTypeScope="" ma:versionID="73ead8a576f9d1089122054af3b8b1ba">
  <xsd:schema xmlns:xsd="http://www.w3.org/2001/XMLSchema" xmlns:xs="http://www.w3.org/2001/XMLSchema" xmlns:p="http://schemas.microsoft.com/office/2006/metadata/properties" xmlns:ns2="1048715b-ad23-4b18-8b8d-aaf8e4e33335" xmlns:ns3="e2b83d93-9a7e-4d94-b582-8bca11ffa346" targetNamespace="http://schemas.microsoft.com/office/2006/metadata/properties" ma:root="true" ma:fieldsID="0f8109b6b50115ddfaefc31a4045e542" ns2:_="" ns3:_="">
    <xsd:import namespace="1048715b-ad23-4b18-8b8d-aaf8e4e33335"/>
    <xsd:import namespace="e2b83d93-9a7e-4d94-b582-8bca11ffa34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8715b-ad23-4b18-8b8d-aaf8e4e333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b83d93-9a7e-4d94-b582-8bca11ffa3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B361B5-EA18-4350-922D-5428FA3F4F61}">
  <ds:schemaRefs>
    <ds:schemaRef ds:uri="1048715b-ad23-4b18-8b8d-aaf8e4e33335"/>
    <ds:schemaRef ds:uri="e2b83d93-9a7e-4d94-b582-8bca11ffa3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F53FF8-C89D-4951-814A-BBD710F9286B}">
  <ds:schemaRefs>
    <ds:schemaRef ds:uri="http://schemas.microsoft.com/sharepoint/v3/contenttype/forms"/>
  </ds:schemaRefs>
</ds:datastoreItem>
</file>

<file path=customXml/itemProps3.xml><?xml version="1.0" encoding="utf-8"?>
<ds:datastoreItem xmlns:ds="http://schemas.openxmlformats.org/officeDocument/2006/customXml" ds:itemID="{A2ED34FF-999E-4D82-8B0F-0760E12CA9F8}">
  <ds:schemaRefs>
    <ds:schemaRef ds:uri="http://www.w3.org/XML/1998/namespace"/>
    <ds:schemaRef ds:uri="http://purl.org/dc/dcmitype/"/>
    <ds:schemaRef ds:uri="http://schemas.openxmlformats.org/package/2006/metadata/core-properties"/>
    <ds:schemaRef ds:uri="e2b83d93-9a7e-4d94-b582-8bca11ffa346"/>
    <ds:schemaRef ds:uri="http://purl.org/dc/elements/1.1/"/>
    <ds:schemaRef ds:uri="http://schemas.microsoft.com/office/infopath/2007/PartnerControls"/>
    <ds:schemaRef ds:uri="http://schemas.microsoft.com/office/2006/documentManagement/types"/>
    <ds:schemaRef ds:uri="1048715b-ad23-4b18-8b8d-aaf8e4e33335"/>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nasaTheme</Template>
  <TotalTime>2506</TotalTime>
  <Words>1165</Words>
  <Application>Microsoft Office PowerPoint</Application>
  <PresentationFormat>Widescreen</PresentationFormat>
  <Paragraphs>150</Paragraphs>
  <Slides>10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Arial Narrow</vt:lpstr>
      <vt:lpstr>Calibri</vt:lpstr>
      <vt:lpstr>Century Gothic</vt:lpstr>
      <vt:lpstr>Franklin Gothic Demi</vt:lpstr>
      <vt:lpstr>Verdana</vt:lpstr>
      <vt:lpstr>Wingdings</vt:lpstr>
      <vt:lpstr>nasaTheme</vt:lpstr>
      <vt:lpstr>PowerPoint Presentation</vt:lpstr>
      <vt:lpstr>Combining optical and RF to get novel 3-D observations</vt:lpstr>
      <vt:lpstr>Why are 3-D observations of lightning important?</vt:lpstr>
      <vt:lpstr>Need to detect small and low-altitude flashes important for diagnosing storm intensification and severe weather</vt:lpstr>
      <vt:lpstr>How can we detect flash activity that evades current imagers?</vt:lpstr>
      <vt:lpstr>CubeSpark will use a novel approach to address outstanding questions about thunderstorm processes and effects on the surrounding environment</vt:lpstr>
      <vt:lpstr>Feasibility of meeting 1-2-km location retrieval uncertainties?</vt:lpstr>
      <vt:lpstr>Orbital Simulations</vt:lpstr>
      <vt:lpstr>Which constellation design will provide the most coverage with lowest uncertainty?</vt:lpstr>
      <vt:lpstr>Remaining questions and technical hurdles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GATLIN, PATRICK N. (MSFC-ST11)</dc:creator>
  <cp:lastModifiedBy>GATLIN, PATRICK N. (MSFC-ST11)</cp:lastModifiedBy>
  <cp:revision>4</cp:revision>
  <dcterms:created xsi:type="dcterms:W3CDTF">2021-09-15T15:52:05Z</dcterms:created>
  <dcterms:modified xsi:type="dcterms:W3CDTF">2021-09-20T22:56:09Z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0x010100BC04D5FD58919A4597D6E37F9B1DD8CA</vt:lpwstr>
  </property>
</Properties>
</file>