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10"/>
    <p:restoredTop sz="96327"/>
  </p:normalViewPr>
  <p:slideViewPr>
    <p:cSldViewPr snapToGrid="0" snapToObjects="1">
      <p:cViewPr varScale="1">
        <p:scale>
          <a:sx n="64" d="100"/>
          <a:sy n="64" d="100"/>
        </p:scale>
        <p:origin x="5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46C7A-12A5-4748-8836-7AB7BC826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ADBE20-7A60-D046-8E0C-AA2CE251BD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C4D97-CC8A-7C44-AF23-50C4F5D25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7E70-35F0-6248-9205-D0DD184615AB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9FE47-8426-9F4C-88CF-2315A16C6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B78562-5EDE-7646-96D0-7AB9D772D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ED1C-08FC-6541-80AF-3F8EAD724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847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F87F7-8BF1-2740-91BD-7CEFB3502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13C492-A3C0-4843-BA6E-094C9D5BC3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4E895-E645-804F-BB2E-086D633E3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7E70-35F0-6248-9205-D0DD184615AB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0980B-25B8-6D4F-B9AA-9D1D60C9D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32BEB-8BA8-F74E-ADB4-24E67B0B4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ED1C-08FC-6541-80AF-3F8EAD724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49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D3A9D6-C507-5E4D-9F71-AD5BEA59E8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2ABAC0-2B9E-8E40-A365-2A39B34E7B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7C8FA-7243-AA4C-9EEE-BBB68DD5B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7E70-35F0-6248-9205-D0DD184615AB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B1E83-5CF5-C041-AD92-83EC57263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8D95DF-2F00-1D46-ADA0-3F0A6F255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ED1C-08FC-6541-80AF-3F8EAD724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026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2BC54-B0F5-EB4F-B19E-D52BF3CAC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8F810-2589-4145-AC1B-BA3C1F0F6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37457-CEFD-3C4B-A8E9-C6D1A1EE9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7E70-35F0-6248-9205-D0DD184615AB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E0313-6BB4-0E4E-922F-A15174B79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086194-4F2E-9042-94B3-B15C625E5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ED1C-08FC-6541-80AF-3F8EAD724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8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35B47-76CB-9943-A788-2235B63B8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7DF4FE-68D1-9045-9CE9-F7DEC3C11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2890B-F99E-384B-9846-29315A848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7E70-35F0-6248-9205-D0DD184615AB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91E1E-B48C-E64D-B48D-4EE2965DA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36943A-BB93-434E-AC66-A2469D6C5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ED1C-08FC-6541-80AF-3F8EAD724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15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A1FAC-91AA-6446-88A3-5DBA2F566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514FA-4FFD-C04D-860E-CB7A11AB7D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762111-E2EF-AC46-B934-1614285CC3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8A44EA-53EC-A548-AE30-B0C151FCD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7E70-35F0-6248-9205-D0DD184615AB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EA10E3-BE0E-EC49-BFF9-AC28868EB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FA38CB-2677-8047-809F-6BF6C5F97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ED1C-08FC-6541-80AF-3F8EAD724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260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30B37-0DFD-0649-805F-707BB193C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F6F6BD-46B4-F64B-B184-C409ACF62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26548C-11E7-A54D-8457-30BF1D8340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32A0BB-5165-1543-A42F-2428A9CC37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719E8A-F547-E44C-9B4D-6B653BA998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FAF84B-B553-2C4E-8CCE-BDC7353CE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7E70-35F0-6248-9205-D0DD184615AB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7ADC11-2260-AB4F-B8B7-5F75E2AC8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B9D160-80A0-E346-96C9-A8E25BD68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ED1C-08FC-6541-80AF-3F8EAD724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662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C0A31-B4B1-B743-86CD-043B873DB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DE4CDB-7508-C148-B8C5-6E0CEB698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7E70-35F0-6248-9205-D0DD184615AB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D2955D-9800-E14C-8F6B-3BC9AD9AC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EE8F8D-E0E8-0343-B8F1-F5F7C3FEE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ED1C-08FC-6541-80AF-3F8EAD724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57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1E76DA-1522-1C44-B215-96AD70053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7E70-35F0-6248-9205-D0DD184615AB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0951E4-321C-094A-928D-871DD3102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4BA2C-91E8-6A4A-8C36-D12510FEC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ED1C-08FC-6541-80AF-3F8EAD724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20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83902-5BA7-234A-9CE7-0BA390A94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C7269-661A-9448-9343-7EC5BC400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E495D0-E2B0-4743-AD84-7C1682F7E2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33301A-9AE4-7343-89CA-77588090A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7E70-35F0-6248-9205-D0DD184615AB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030C7-DE4B-B04C-9F39-B3CD53183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AD45B1-1D77-AA47-A8CA-66DF9FB97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ED1C-08FC-6541-80AF-3F8EAD724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0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6870A-2815-3A4A-AD03-D8AD47ADF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44F684-D37D-A74C-ABCA-F6C5DA1C6F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D4AE3E-627B-C141-BEC3-4F7AFF5959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C7464A-5577-0F43-9B16-B6522A496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7E70-35F0-6248-9205-D0DD184615AB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1C5B7B-9943-014C-850C-335AA902F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8CB7A6-DCF5-CF40-B4CB-244AF7EB0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ED1C-08FC-6541-80AF-3F8EAD724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66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654677-9F8D-DF46-8B87-BD9543161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53AD2-E807-914B-8D61-9FBF0B6BF2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05996-7CCA-A04D-BB6D-81B963D6CD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E7E70-35F0-6248-9205-D0DD184615AB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68F5D8-9D38-474C-9A3A-8F00B0713D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15E06-8F20-2747-8CEC-17C6127A7E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8ED1C-08FC-6541-80AF-3F8EAD724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88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nasa/ISS_Camera_Geolocate" TargetMode="External"/><Relationship Id="rId2" Type="http://schemas.openxmlformats.org/officeDocument/2006/relationships/hyperlink" Target="https://ghrc.nsstc.nasa.gov/lightning/data/data_lis_iss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timothy.j.lang@nasa.gov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D81F55-020E-CA48-97AA-389D98375629}"/>
              </a:ext>
            </a:extLst>
          </p:cNvPr>
          <p:cNvSpPr txBox="1"/>
          <p:nvPr/>
        </p:nvSpPr>
        <p:spPr>
          <a:xfrm>
            <a:off x="362870" y="169301"/>
            <a:ext cx="11566371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Update on the International Space Station Lightning Imaging Sensor (ISS LIS)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4.5 years on orbit!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Scheduled to move on ISS in April 2022 to accommodate EMIT; approved for ops thru end of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Version 1 QC (Final) &amp; Near-Realtime (NRT) data are available thru GHRC DAAC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https://ghrc.nsstc.nasa.gov/lightning/data/data_lis_iss.html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Version 2 data imminent – improved viewtime estimates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Background imagery geolocation: </a:t>
            </a:r>
            <a:r>
              <a:rPr lang="en-US" dirty="0">
                <a:hlinkClick r:id="rId3"/>
              </a:rPr>
              <a:t>https://github.com/nasa/ISS_Camera_Geolocate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u="sng" dirty="0"/>
              <a:t>Currently working on</a:t>
            </a:r>
            <a:r>
              <a:rPr lang="en-US" sz="2000" dirty="0"/>
              <a:t>: Absolute DE and merger with TRMM LIS/OTD climatology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u="sng" dirty="0"/>
              <a:t>Looking forward to</a:t>
            </a:r>
            <a:r>
              <a:rPr lang="en-US" sz="2000" dirty="0"/>
              <a:t>: The return of microwave radiometer co-location with STP-H8/ASAP mission (Dec 2021)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99E6EB-29D2-7D47-AD5F-389A1FBD1D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2234" y="3531884"/>
            <a:ext cx="7167531" cy="31357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3154D7-2152-3942-A3FE-271275C13C25}"/>
              </a:ext>
            </a:extLst>
          </p:cNvPr>
          <p:cNvSpPr txBox="1"/>
          <p:nvPr/>
        </p:nvSpPr>
        <p:spPr>
          <a:xfrm>
            <a:off x="10198918" y="5997977"/>
            <a:ext cx="1730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Timothy Lang &amp; Dennis Buechler</a:t>
            </a:r>
          </a:p>
        </p:txBody>
      </p:sp>
    </p:spTree>
    <p:extLst>
      <p:ext uri="{BB962C8B-B14F-4D97-AF65-F5344CB8AC3E}">
        <p14:creationId xmlns:p14="http://schemas.microsoft.com/office/powerpoint/2010/main" val="3594235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3BEC64-B09A-E142-97FA-4AB56D2EC824}"/>
              </a:ext>
            </a:extLst>
          </p:cNvPr>
          <p:cNvSpPr txBox="1"/>
          <p:nvPr/>
        </p:nvSpPr>
        <p:spPr>
          <a:xfrm>
            <a:off x="792501" y="390710"/>
            <a:ext cx="1050086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NASA Interdivisional Lightning Workshop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NASA HQ has provided seed funding for a workshop to study interdivisional/interdisciplinary lightning research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u="sng" dirty="0"/>
              <a:t>Anticipated outcome</a:t>
            </a:r>
            <a:r>
              <a:rPr lang="en-US" sz="2000" dirty="0"/>
              <a:t>: Workshop identifies key topics and science questions that fall in gaps between SMD Divisions (e.g., TLEs, TGFs, etc.)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NASA could develop a ROSES solicitation focused on these topics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Workshop likely virtual, occurring in Spring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Collaboration between MSFC and GSFC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Be on lookout this fall for link to community questionnaire to solicit ideas/speakers at workshop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i="1" dirty="0"/>
              <a:t>Want more info?</a:t>
            </a:r>
            <a:r>
              <a:rPr lang="en-US" sz="2000" dirty="0"/>
              <a:t> Contact Timothy Lang (</a:t>
            </a:r>
            <a:r>
              <a:rPr lang="en-US" sz="2000" dirty="0">
                <a:hlinkClick r:id="rId2"/>
              </a:rPr>
              <a:t>timothy.j.lang@nasa.gov</a:t>
            </a:r>
            <a:r>
              <a:rPr lang="en-US" sz="2000" dirty="0"/>
              <a:t>) </a:t>
            </a:r>
          </a:p>
        </p:txBody>
      </p:sp>
      <p:pic>
        <p:nvPicPr>
          <p:cNvPr id="3" name="Picture 2" descr="Red Sprites Above the U.S. and Central America">
            <a:extLst>
              <a:ext uri="{FF2B5EF4-FFF2-40B4-BE49-F238E27FC236}">
                <a16:creationId xmlns:a16="http://schemas.microsoft.com/office/drawing/2014/main" id="{CBB08FEE-F6A6-264E-AC7C-FC48B9B8C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36026"/>
            <a:ext cx="3211461" cy="214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8666DB-D579-9244-B1FB-1DC19A710E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336026"/>
            <a:ext cx="4400891" cy="214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84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245</Words>
  <Application>Microsoft Office PowerPoint</Application>
  <PresentationFormat>Widescreen</PresentationFormat>
  <Paragraphs>21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Lang, Timothy J. (MSFC-ST11)</dc:creator>
  <cp:lastModifiedBy>Steven Goodman</cp:lastModifiedBy>
  <cp:revision>10</cp:revision>
  <dcterms:created xsi:type="dcterms:W3CDTF">2021-09-08T19:09:47Z</dcterms:created>
  <dcterms:modified xsi:type="dcterms:W3CDTF">2021-09-17T15:36:05Z</dcterms:modified>
</cp:coreProperties>
</file>