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handoutMasterIdLst>
    <p:handoutMasterId r:id="rId12"/>
  </p:handoutMasterIdLst>
  <p:sldIdLst>
    <p:sldId id="256" r:id="rId2"/>
    <p:sldId id="288" r:id="rId3"/>
    <p:sldId id="299" r:id="rId4"/>
    <p:sldId id="300" r:id="rId5"/>
    <p:sldId id="264" r:id="rId6"/>
    <p:sldId id="263" r:id="rId7"/>
    <p:sldId id="289" r:id="rId8"/>
    <p:sldId id="279" r:id="rId9"/>
    <p:sldId id="28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99"/>
    <a:srgbClr val="6600CC"/>
    <a:srgbClr val="677085"/>
    <a:srgbClr val="0B183D"/>
    <a:srgbClr val="ADB8CC"/>
    <a:srgbClr val="72809E"/>
    <a:srgbClr val="C3CBD9"/>
    <a:srgbClr val="4C5D7F"/>
    <a:srgbClr val="313E59"/>
    <a:srgbClr val="5CA9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94"/>
  </p:normalViewPr>
  <p:slideViewPr>
    <p:cSldViewPr snapToGrid="0" snapToObjects="1" showGuides="1">
      <p:cViewPr varScale="1">
        <p:scale>
          <a:sx n="128" d="100"/>
          <a:sy n="128" d="100"/>
        </p:scale>
        <p:origin x="520" y="17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6" d="100"/>
          <a:sy n="86" d="100"/>
        </p:scale>
        <p:origin x="378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78A9B8-7A11-4ABB-B7FA-76A178ABAAA9}" type="datetimeFigureOut">
              <a:rPr lang="en-US" smtClean="0"/>
              <a:t>9/12/22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CDE6B-507F-43F6-BE3D-685A0EE2890B}" type="slidenum">
              <a:rPr lang="en-US" smtClean="0"/>
              <a:t>‹#›</a:t>
            </a:fld>
            <a:endParaRPr lang="en-US"/>
          </a:p>
        </p:txBody>
      </p:sp>
    </p:spTree>
    <p:extLst>
      <p:ext uri="{BB962C8B-B14F-4D97-AF65-F5344CB8AC3E}">
        <p14:creationId xmlns:p14="http://schemas.microsoft.com/office/powerpoint/2010/main" val="600201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F3F23-516A-A541-AF76-8B8F4CFB9476}" type="datetimeFigureOut">
              <a:rPr lang="en-US" smtClean="0"/>
              <a:t>9/12/22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F3F148-ED51-674A-9DED-FABE47FAFA0F}" type="slidenum">
              <a:rPr lang="en-US" smtClean="0"/>
              <a:t>‹#›</a:t>
            </a:fld>
            <a:endParaRPr lang="en-US"/>
          </a:p>
        </p:txBody>
      </p:sp>
    </p:spTree>
    <p:extLst>
      <p:ext uri="{BB962C8B-B14F-4D97-AF65-F5344CB8AC3E}">
        <p14:creationId xmlns:p14="http://schemas.microsoft.com/office/powerpoint/2010/main" val="2015291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icture containing sky, star&#10;&#10;Description automatically generated">
            <a:extLst>
              <a:ext uri="{FF2B5EF4-FFF2-40B4-BE49-F238E27FC236}">
                <a16:creationId xmlns:a16="http://schemas.microsoft.com/office/drawing/2014/main" id="{DE45DBC8-1A58-7345-8035-EF3A4884006C}"/>
              </a:ext>
            </a:extLst>
          </p:cNvPr>
          <p:cNvPicPr>
            <a:picLocks noChangeAspect="1"/>
          </p:cNvPicPr>
          <p:nvPr userDrawn="1"/>
        </p:nvPicPr>
        <p:blipFill>
          <a:blip r:embed="rId2"/>
          <a:stretch>
            <a:fillRect/>
          </a:stretch>
        </p:blipFill>
        <p:spPr>
          <a:xfrm>
            <a:off x="0" y="2252654"/>
            <a:ext cx="12192000" cy="2364664"/>
          </a:xfrm>
          <a:prstGeom prst="rect">
            <a:avLst/>
          </a:prstGeom>
        </p:spPr>
      </p:pic>
      <p:sp>
        <p:nvSpPr>
          <p:cNvPr id="18" name="Rectangle 17">
            <a:extLst>
              <a:ext uri="{FF2B5EF4-FFF2-40B4-BE49-F238E27FC236}">
                <a16:creationId xmlns:a16="http://schemas.microsoft.com/office/drawing/2014/main" id="{1594EECD-46B1-A644-843A-2684CF02B724}"/>
              </a:ext>
            </a:extLst>
          </p:cNvPr>
          <p:cNvSpPr/>
          <p:nvPr userDrawn="1"/>
        </p:nvSpPr>
        <p:spPr>
          <a:xfrm>
            <a:off x="0" y="5445759"/>
            <a:ext cx="12192000" cy="1412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F8A894CB-9C17-7A4E-9D4E-0D7281FDC9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6768" y="2824335"/>
            <a:ext cx="3278824" cy="1536192"/>
          </a:xfrm>
          <a:prstGeom prst="rect">
            <a:avLst/>
          </a:prstGeom>
          <a:effectLst>
            <a:glow rad="190500">
              <a:srgbClr val="000000">
                <a:alpha val="40000"/>
              </a:srgbClr>
            </a:glow>
          </a:effectLst>
        </p:spPr>
      </p:pic>
      <p:sp>
        <p:nvSpPr>
          <p:cNvPr id="29" name="Rectangle 6">
            <a:extLst>
              <a:ext uri="{FF2B5EF4-FFF2-40B4-BE49-F238E27FC236}">
                <a16:creationId xmlns:a16="http://schemas.microsoft.com/office/drawing/2014/main" id="{5A59EBCF-F64B-024E-9582-5E2ADBD97264}"/>
              </a:ext>
            </a:extLst>
          </p:cNvPr>
          <p:cNvSpPr>
            <a:spLocks noChangeArrowheads="1"/>
          </p:cNvSpPr>
          <p:nvPr userDrawn="1"/>
        </p:nvSpPr>
        <p:spPr bwMode="auto">
          <a:xfrm>
            <a:off x="461727" y="454632"/>
            <a:ext cx="3074633" cy="315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lstStyle>
            <a:lvl1pPr defTabSz="1019175">
              <a:defRPr sz="4000">
                <a:solidFill>
                  <a:srgbClr val="939BA8"/>
                </a:solidFill>
                <a:latin typeface="Arial" panose="020B0604020202020204" pitchFamily="34" charset="0"/>
              </a:defRPr>
            </a:lvl1pPr>
            <a:lvl2pPr defTabSz="1019175">
              <a:defRPr sz="4000">
                <a:solidFill>
                  <a:srgbClr val="939BA8"/>
                </a:solidFill>
                <a:latin typeface="Arial" panose="020B0604020202020204" pitchFamily="34" charset="0"/>
              </a:defRPr>
            </a:lvl2pPr>
            <a:lvl3pPr defTabSz="1019175">
              <a:defRPr sz="4000">
                <a:solidFill>
                  <a:srgbClr val="939BA8"/>
                </a:solidFill>
                <a:latin typeface="Arial" panose="020B0604020202020204" pitchFamily="34" charset="0"/>
              </a:defRPr>
            </a:lvl3pPr>
            <a:lvl4pPr defTabSz="1019175">
              <a:defRPr sz="4000">
                <a:solidFill>
                  <a:srgbClr val="939BA8"/>
                </a:solidFill>
                <a:latin typeface="Arial" panose="020B0604020202020204" pitchFamily="34" charset="0"/>
              </a:defRPr>
            </a:lvl4pPr>
            <a:lvl5pPr defTabSz="1019175">
              <a:defRPr sz="4000">
                <a:solidFill>
                  <a:srgbClr val="939BA8"/>
                </a:solidFill>
                <a:latin typeface="Arial" panose="020B0604020202020204" pitchFamily="34" charset="0"/>
              </a:defRPr>
            </a:lvl5pPr>
            <a:lvl6pPr marL="457200" defTabSz="1019175" fontAlgn="base">
              <a:spcBef>
                <a:spcPct val="0"/>
              </a:spcBef>
              <a:spcAft>
                <a:spcPct val="0"/>
              </a:spcAft>
              <a:defRPr sz="4000">
                <a:solidFill>
                  <a:srgbClr val="939BA8"/>
                </a:solidFill>
                <a:latin typeface="Arial" panose="020B0604020202020204" pitchFamily="34" charset="0"/>
              </a:defRPr>
            </a:lvl6pPr>
            <a:lvl7pPr marL="914400" defTabSz="1019175" fontAlgn="base">
              <a:spcBef>
                <a:spcPct val="0"/>
              </a:spcBef>
              <a:spcAft>
                <a:spcPct val="0"/>
              </a:spcAft>
              <a:defRPr sz="4000">
                <a:solidFill>
                  <a:srgbClr val="939BA8"/>
                </a:solidFill>
                <a:latin typeface="Arial" panose="020B0604020202020204" pitchFamily="34" charset="0"/>
              </a:defRPr>
            </a:lvl7pPr>
            <a:lvl8pPr marL="1371600" defTabSz="1019175" fontAlgn="base">
              <a:spcBef>
                <a:spcPct val="0"/>
              </a:spcBef>
              <a:spcAft>
                <a:spcPct val="0"/>
              </a:spcAft>
              <a:defRPr sz="4000">
                <a:solidFill>
                  <a:srgbClr val="939BA8"/>
                </a:solidFill>
                <a:latin typeface="Arial" panose="020B0604020202020204" pitchFamily="34" charset="0"/>
              </a:defRPr>
            </a:lvl8pPr>
            <a:lvl9pPr marL="1828800" defTabSz="1019175" fontAlgn="base">
              <a:spcBef>
                <a:spcPct val="0"/>
              </a:spcBef>
              <a:spcAft>
                <a:spcPct val="0"/>
              </a:spcAft>
              <a:defRPr sz="4000">
                <a:solidFill>
                  <a:srgbClr val="939BA8"/>
                </a:solidFill>
                <a:latin typeface="Arial" panose="020B0604020202020204" pitchFamily="34" charset="0"/>
              </a:defRPr>
            </a:lvl9pPr>
          </a:lstStyle>
          <a:p>
            <a:pPr eaLnBrk="1" hangingPunct="1"/>
            <a:r>
              <a:rPr lang="en-US" altLang="en-US" sz="900" dirty="0">
                <a:solidFill>
                  <a:srgbClr val="677085"/>
                </a:solidFill>
              </a:rPr>
              <a:t>National Aeronautics and Space Administration</a:t>
            </a:r>
          </a:p>
        </p:txBody>
      </p:sp>
      <p:sp>
        <p:nvSpPr>
          <p:cNvPr id="31" name="Rectangle 6">
            <a:extLst>
              <a:ext uri="{FF2B5EF4-FFF2-40B4-BE49-F238E27FC236}">
                <a16:creationId xmlns:a16="http://schemas.microsoft.com/office/drawing/2014/main" id="{7069CAE3-CB44-7044-A313-1F07B4364154}"/>
              </a:ext>
            </a:extLst>
          </p:cNvPr>
          <p:cNvSpPr>
            <a:spLocks noChangeArrowheads="1"/>
          </p:cNvSpPr>
          <p:nvPr userDrawn="1"/>
        </p:nvSpPr>
        <p:spPr bwMode="auto">
          <a:xfrm>
            <a:off x="461727" y="6172727"/>
            <a:ext cx="3074633" cy="315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lstStyle>
            <a:lvl1pPr defTabSz="1019175">
              <a:defRPr sz="4000">
                <a:solidFill>
                  <a:srgbClr val="939BA8"/>
                </a:solidFill>
                <a:latin typeface="Arial" panose="020B0604020202020204" pitchFamily="34" charset="0"/>
              </a:defRPr>
            </a:lvl1pPr>
            <a:lvl2pPr defTabSz="1019175">
              <a:defRPr sz="4000">
                <a:solidFill>
                  <a:srgbClr val="939BA8"/>
                </a:solidFill>
                <a:latin typeface="Arial" panose="020B0604020202020204" pitchFamily="34" charset="0"/>
              </a:defRPr>
            </a:lvl2pPr>
            <a:lvl3pPr defTabSz="1019175">
              <a:defRPr sz="4000">
                <a:solidFill>
                  <a:srgbClr val="939BA8"/>
                </a:solidFill>
                <a:latin typeface="Arial" panose="020B0604020202020204" pitchFamily="34" charset="0"/>
              </a:defRPr>
            </a:lvl3pPr>
            <a:lvl4pPr defTabSz="1019175">
              <a:defRPr sz="4000">
                <a:solidFill>
                  <a:srgbClr val="939BA8"/>
                </a:solidFill>
                <a:latin typeface="Arial" panose="020B0604020202020204" pitchFamily="34" charset="0"/>
              </a:defRPr>
            </a:lvl4pPr>
            <a:lvl5pPr defTabSz="1019175">
              <a:defRPr sz="4000">
                <a:solidFill>
                  <a:srgbClr val="939BA8"/>
                </a:solidFill>
                <a:latin typeface="Arial" panose="020B0604020202020204" pitchFamily="34" charset="0"/>
              </a:defRPr>
            </a:lvl5pPr>
            <a:lvl6pPr marL="457200" defTabSz="1019175" fontAlgn="base">
              <a:spcBef>
                <a:spcPct val="0"/>
              </a:spcBef>
              <a:spcAft>
                <a:spcPct val="0"/>
              </a:spcAft>
              <a:defRPr sz="4000">
                <a:solidFill>
                  <a:srgbClr val="939BA8"/>
                </a:solidFill>
                <a:latin typeface="Arial" panose="020B0604020202020204" pitchFamily="34" charset="0"/>
              </a:defRPr>
            </a:lvl6pPr>
            <a:lvl7pPr marL="914400" defTabSz="1019175" fontAlgn="base">
              <a:spcBef>
                <a:spcPct val="0"/>
              </a:spcBef>
              <a:spcAft>
                <a:spcPct val="0"/>
              </a:spcAft>
              <a:defRPr sz="4000">
                <a:solidFill>
                  <a:srgbClr val="939BA8"/>
                </a:solidFill>
                <a:latin typeface="Arial" panose="020B0604020202020204" pitchFamily="34" charset="0"/>
              </a:defRPr>
            </a:lvl7pPr>
            <a:lvl8pPr marL="1371600" defTabSz="1019175" fontAlgn="base">
              <a:spcBef>
                <a:spcPct val="0"/>
              </a:spcBef>
              <a:spcAft>
                <a:spcPct val="0"/>
              </a:spcAft>
              <a:defRPr sz="4000">
                <a:solidFill>
                  <a:srgbClr val="939BA8"/>
                </a:solidFill>
                <a:latin typeface="Arial" panose="020B0604020202020204" pitchFamily="34" charset="0"/>
              </a:defRPr>
            </a:lvl8pPr>
            <a:lvl9pPr marL="1828800" defTabSz="1019175" fontAlgn="base">
              <a:spcBef>
                <a:spcPct val="0"/>
              </a:spcBef>
              <a:spcAft>
                <a:spcPct val="0"/>
              </a:spcAft>
              <a:defRPr sz="4000">
                <a:solidFill>
                  <a:srgbClr val="939BA8"/>
                </a:solidFill>
                <a:latin typeface="Arial" panose="020B0604020202020204" pitchFamily="34" charset="0"/>
              </a:defRPr>
            </a:lvl9pPr>
          </a:lstStyle>
          <a:p>
            <a:pPr eaLnBrk="1" hangingPunct="1"/>
            <a:r>
              <a:rPr lang="en-US" altLang="en-US" sz="900" dirty="0" err="1">
                <a:solidFill>
                  <a:srgbClr val="677085"/>
                </a:solidFill>
                <a:latin typeface="Arial Black" panose="020B0604020202020204" pitchFamily="34" charset="0"/>
              </a:rPr>
              <a:t>www.nasa.gov</a:t>
            </a:r>
            <a:endParaRPr lang="en-US" altLang="en-US" sz="2400" dirty="0">
              <a:solidFill>
                <a:srgbClr val="677085"/>
              </a:solidFill>
              <a:latin typeface="75 Helvetica Bold" pitchFamily="1" charset="0"/>
            </a:endParaRPr>
          </a:p>
        </p:txBody>
      </p:sp>
      <p:cxnSp>
        <p:nvCxnSpPr>
          <p:cNvPr id="23" name="Straight Connector 22">
            <a:extLst>
              <a:ext uri="{FF2B5EF4-FFF2-40B4-BE49-F238E27FC236}">
                <a16:creationId xmlns:a16="http://schemas.microsoft.com/office/drawing/2014/main" id="{EC60A836-08B0-954F-9E38-0EA853E7C9F5}"/>
              </a:ext>
            </a:extLst>
          </p:cNvPr>
          <p:cNvCxnSpPr>
            <a:cxnSpLocks/>
          </p:cNvCxnSpPr>
          <p:nvPr userDrawn="1"/>
        </p:nvCxnSpPr>
        <p:spPr>
          <a:xfrm>
            <a:off x="6217708" y="3428636"/>
            <a:ext cx="573255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367ADD9D-1022-CD4E-B4EF-D78CB42F71DF}"/>
              </a:ext>
            </a:extLst>
          </p:cNvPr>
          <p:cNvSpPr>
            <a:spLocks noGrp="1"/>
          </p:cNvSpPr>
          <p:nvPr>
            <p:ph type="title" hasCustomPrompt="1"/>
          </p:nvPr>
        </p:nvSpPr>
        <p:spPr>
          <a:xfrm>
            <a:off x="6136320" y="2301431"/>
            <a:ext cx="5908532" cy="1066801"/>
          </a:xfrm>
        </p:spPr>
        <p:txBody>
          <a:bodyPr anchor="b">
            <a:noAutofit/>
          </a:bodyPr>
          <a:lstStyle>
            <a:lvl1pPr>
              <a:defRPr sz="4600" b="1">
                <a:solidFill>
                  <a:schemeClr val="bg1"/>
                </a:solidFill>
              </a:defRPr>
            </a:lvl1pPr>
          </a:lstStyle>
          <a:p>
            <a:r>
              <a:rPr lang="en-US" dirty="0"/>
              <a:t>Basic Cover Slide</a:t>
            </a:r>
          </a:p>
        </p:txBody>
      </p:sp>
      <p:sp>
        <p:nvSpPr>
          <p:cNvPr id="25" name="Text Placeholder 2">
            <a:extLst>
              <a:ext uri="{FF2B5EF4-FFF2-40B4-BE49-F238E27FC236}">
                <a16:creationId xmlns:a16="http://schemas.microsoft.com/office/drawing/2014/main" id="{51B8EE5A-3F83-EA43-BF51-5AF70B6692EF}"/>
              </a:ext>
            </a:extLst>
          </p:cNvPr>
          <p:cNvSpPr>
            <a:spLocks noGrp="1"/>
          </p:cNvSpPr>
          <p:nvPr>
            <p:ph type="body" idx="1" hasCustomPrompt="1"/>
          </p:nvPr>
        </p:nvSpPr>
        <p:spPr>
          <a:xfrm>
            <a:off x="6136319" y="3556617"/>
            <a:ext cx="5908533" cy="960371"/>
          </a:xfrm>
        </p:spPr>
        <p:txBody>
          <a:bodyPr/>
          <a:lstStyle>
            <a:lvl1pPr marL="0" indent="0">
              <a:spcBef>
                <a:spcPts val="0"/>
              </a:spcBef>
              <a:spcAft>
                <a:spcPts val="600"/>
              </a:spcAft>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750388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ving Stars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89509F-1357-BF45-8C37-1C645701B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36299" y="142875"/>
            <a:ext cx="1074867" cy="885511"/>
          </a:xfrm>
          <a:prstGeom prst="rect">
            <a:avLst/>
          </a:prstGeom>
        </p:spPr>
      </p:pic>
      <p:pic>
        <p:nvPicPr>
          <p:cNvPr id="7" name="Picture 6">
            <a:extLst>
              <a:ext uri="{FF2B5EF4-FFF2-40B4-BE49-F238E27FC236}">
                <a16:creationId xmlns:a16="http://schemas.microsoft.com/office/drawing/2014/main" id="{30EABA2A-8180-3A4E-A5AD-00F548987F7B}"/>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0" y="0"/>
            <a:ext cx="15435237" cy="6857272"/>
          </a:xfrm>
          <a:prstGeom prst="rect">
            <a:avLst/>
          </a:prstGeom>
        </p:spPr>
      </p:pic>
      <p:pic>
        <p:nvPicPr>
          <p:cNvPr id="8" name="Picture 7">
            <a:extLst>
              <a:ext uri="{FF2B5EF4-FFF2-40B4-BE49-F238E27FC236}">
                <a16:creationId xmlns:a16="http://schemas.microsoft.com/office/drawing/2014/main" id="{278096DE-25E2-1E4B-A420-AA373887B5CC}"/>
              </a:ext>
            </a:extLst>
          </p:cNvPr>
          <p:cNvPicPr>
            <a:picLocks noChangeAspect="1"/>
          </p:cNvPicPr>
          <p:nvPr userDrawn="1"/>
        </p:nvPicPr>
        <p:blipFill>
          <a:blip r:embed="rId4" cstate="print">
            <a:alphaModFix amt="15000"/>
            <a:extLst>
              <a:ext uri="{28A0092B-C50C-407E-A947-70E740481C1C}">
                <a14:useLocalDpi xmlns:a14="http://schemas.microsoft.com/office/drawing/2010/main"/>
              </a:ext>
            </a:extLst>
          </a:blip>
          <a:stretch>
            <a:fillRect/>
          </a:stretch>
        </p:blipFill>
        <p:spPr>
          <a:xfrm>
            <a:off x="2227132" y="1993900"/>
            <a:ext cx="5715000" cy="2870200"/>
          </a:xfrm>
          <a:prstGeom prst="rect">
            <a:avLst/>
          </a:prstGeom>
        </p:spPr>
      </p:pic>
      <p:pic>
        <p:nvPicPr>
          <p:cNvPr id="9" name="Picture 8">
            <a:extLst>
              <a:ext uri="{FF2B5EF4-FFF2-40B4-BE49-F238E27FC236}">
                <a16:creationId xmlns:a16="http://schemas.microsoft.com/office/drawing/2014/main" id="{4112266B-7BCF-444F-ABBC-266D4062A5EB}"/>
              </a:ext>
            </a:extLst>
          </p:cNvPr>
          <p:cNvPicPr>
            <a:picLocks noChangeAspect="1"/>
          </p:cNvPicPr>
          <p:nvPr userDrawn="1"/>
        </p:nvPicPr>
        <p:blipFill>
          <a:blip r:embed="rId5" cstate="print">
            <a:alphaModFix amt="10000"/>
            <a:extLst>
              <a:ext uri="{28A0092B-C50C-407E-A947-70E740481C1C}">
                <a14:useLocalDpi xmlns:a14="http://schemas.microsoft.com/office/drawing/2010/main"/>
              </a:ext>
            </a:extLst>
          </a:blip>
          <a:stretch>
            <a:fillRect/>
          </a:stretch>
        </p:blipFill>
        <p:spPr>
          <a:xfrm>
            <a:off x="2314216" y="3067050"/>
            <a:ext cx="8966200" cy="723900"/>
          </a:xfrm>
          <a:prstGeom prst="rect">
            <a:avLst/>
          </a:prstGeom>
        </p:spPr>
      </p:pic>
      <p:pic>
        <p:nvPicPr>
          <p:cNvPr id="10" name="Picture 9">
            <a:extLst>
              <a:ext uri="{FF2B5EF4-FFF2-40B4-BE49-F238E27FC236}">
                <a16:creationId xmlns:a16="http://schemas.microsoft.com/office/drawing/2014/main" id="{524FFFCC-4912-4641-9B7C-8FA5CB2DF107}"/>
              </a:ext>
            </a:extLst>
          </p:cNvPr>
          <p:cNvPicPr>
            <a:picLocks noChangeAspect="1"/>
          </p:cNvPicPr>
          <p:nvPr userDrawn="1"/>
        </p:nvPicPr>
        <p:blipFill>
          <a:blip r:embed="rId6" cstate="print">
            <a:alphaModFix amt="40000"/>
            <a:extLst>
              <a:ext uri="{28A0092B-C50C-407E-A947-70E740481C1C}">
                <a14:useLocalDpi xmlns:a14="http://schemas.microsoft.com/office/drawing/2010/main"/>
              </a:ext>
            </a:extLst>
          </a:blip>
          <a:stretch>
            <a:fillRect/>
          </a:stretch>
        </p:blipFill>
        <p:spPr>
          <a:xfrm>
            <a:off x="411825" y="905548"/>
            <a:ext cx="6695886" cy="5285676"/>
          </a:xfrm>
          <a:prstGeom prst="rect">
            <a:avLst/>
          </a:prstGeom>
        </p:spPr>
      </p:pic>
      <p:pic>
        <p:nvPicPr>
          <p:cNvPr id="11" name="Picture 10">
            <a:extLst>
              <a:ext uri="{FF2B5EF4-FFF2-40B4-BE49-F238E27FC236}">
                <a16:creationId xmlns:a16="http://schemas.microsoft.com/office/drawing/2014/main" id="{826A446D-3584-5640-927D-4E292FED5E0D}"/>
              </a:ext>
            </a:extLst>
          </p:cNvPr>
          <p:cNvPicPr>
            <a:picLocks noChangeAspect="1"/>
          </p:cNvPicPr>
          <p:nvPr userDrawn="1"/>
        </p:nvPicPr>
        <p:blipFill rotWithShape="1">
          <a:blip r:embed="rId7" cstate="print">
            <a:alphaModFix amt="7000"/>
            <a:extLst>
              <a:ext uri="{28A0092B-C50C-407E-A947-70E740481C1C}">
                <a14:useLocalDpi xmlns:a14="http://schemas.microsoft.com/office/drawing/2010/main"/>
              </a:ext>
            </a:extLst>
          </a:blip>
          <a:srcRect l="12452"/>
          <a:stretch/>
        </p:blipFill>
        <p:spPr>
          <a:xfrm>
            <a:off x="0" y="0"/>
            <a:ext cx="6003416" cy="6857272"/>
          </a:xfrm>
          <a:prstGeom prst="rect">
            <a:avLst/>
          </a:prstGeom>
        </p:spPr>
      </p:pic>
      <p:cxnSp>
        <p:nvCxnSpPr>
          <p:cNvPr id="12" name="Straight Connector 11">
            <a:extLst>
              <a:ext uri="{FF2B5EF4-FFF2-40B4-BE49-F238E27FC236}">
                <a16:creationId xmlns:a16="http://schemas.microsoft.com/office/drawing/2014/main" id="{89267871-FE69-4846-B040-B916199BD6B9}"/>
              </a:ext>
            </a:extLst>
          </p:cNvPr>
          <p:cNvCxnSpPr>
            <a:cxnSpLocks/>
          </p:cNvCxnSpPr>
          <p:nvPr userDrawn="1"/>
        </p:nvCxnSpPr>
        <p:spPr>
          <a:xfrm>
            <a:off x="6217708" y="3428636"/>
            <a:ext cx="573255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D36B4B0-9D73-874E-9BA3-6149CFFFAD19}"/>
              </a:ext>
            </a:extLst>
          </p:cNvPr>
          <p:cNvSpPr/>
          <p:nvPr userDrawn="1"/>
        </p:nvSpPr>
        <p:spPr>
          <a:xfrm>
            <a:off x="0" y="0"/>
            <a:ext cx="12192000" cy="2241550"/>
          </a:xfrm>
          <a:prstGeom prst="rect">
            <a:avLst/>
          </a:prstGeom>
          <a:solidFill>
            <a:schemeClr val="bg1"/>
          </a:solidFill>
          <a:ln>
            <a:noFill/>
          </a:ln>
          <a:effectLst>
            <a:glow rad="381000">
              <a:schemeClr val="tx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BF14CAF-D7BE-BD41-9943-060F106BAF86}"/>
              </a:ext>
            </a:extLst>
          </p:cNvPr>
          <p:cNvSpPr/>
          <p:nvPr userDrawn="1"/>
        </p:nvSpPr>
        <p:spPr>
          <a:xfrm>
            <a:off x="0" y="4616451"/>
            <a:ext cx="12192000" cy="2241550"/>
          </a:xfrm>
          <a:prstGeom prst="rect">
            <a:avLst/>
          </a:prstGeom>
          <a:solidFill>
            <a:schemeClr val="bg1"/>
          </a:solidFill>
          <a:ln>
            <a:noFill/>
          </a:ln>
          <a:effectLst>
            <a:glow rad="381000">
              <a:schemeClr val="tx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7A115AE6-BDEC-8A40-B5CE-7110147265ED}"/>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86768" y="2824335"/>
            <a:ext cx="3278824" cy="1536192"/>
          </a:xfrm>
          <a:prstGeom prst="rect">
            <a:avLst/>
          </a:prstGeom>
          <a:effectLst>
            <a:glow rad="190500">
              <a:srgbClr val="000000">
                <a:alpha val="40000"/>
              </a:srgbClr>
            </a:glow>
          </a:effectLst>
        </p:spPr>
      </p:pic>
      <p:sp>
        <p:nvSpPr>
          <p:cNvPr id="20" name="Title 1">
            <a:extLst>
              <a:ext uri="{FF2B5EF4-FFF2-40B4-BE49-F238E27FC236}">
                <a16:creationId xmlns:a16="http://schemas.microsoft.com/office/drawing/2014/main" id="{37407841-BFC6-6545-ADBF-62F08EDAD5D0}"/>
              </a:ext>
            </a:extLst>
          </p:cNvPr>
          <p:cNvSpPr>
            <a:spLocks noGrp="1"/>
          </p:cNvSpPr>
          <p:nvPr>
            <p:ph type="title" hasCustomPrompt="1"/>
          </p:nvPr>
        </p:nvSpPr>
        <p:spPr>
          <a:xfrm>
            <a:off x="6136320" y="2301431"/>
            <a:ext cx="5908532" cy="1066801"/>
          </a:xfrm>
        </p:spPr>
        <p:txBody>
          <a:bodyPr anchor="b">
            <a:noAutofit/>
          </a:bodyPr>
          <a:lstStyle>
            <a:lvl1pPr>
              <a:defRPr sz="4600" b="1" baseline="0">
                <a:solidFill>
                  <a:schemeClr val="bg1"/>
                </a:solidFill>
              </a:defRPr>
            </a:lvl1pPr>
          </a:lstStyle>
          <a:p>
            <a:r>
              <a:rPr lang="en-US" dirty="0"/>
              <a:t>Moving Stars</a:t>
            </a:r>
          </a:p>
        </p:txBody>
      </p:sp>
      <p:sp>
        <p:nvSpPr>
          <p:cNvPr id="21" name="Text Placeholder 2">
            <a:extLst>
              <a:ext uri="{FF2B5EF4-FFF2-40B4-BE49-F238E27FC236}">
                <a16:creationId xmlns:a16="http://schemas.microsoft.com/office/drawing/2014/main" id="{FCB3B55F-FB04-2641-9553-2370D335A21E}"/>
              </a:ext>
            </a:extLst>
          </p:cNvPr>
          <p:cNvSpPr>
            <a:spLocks noGrp="1"/>
          </p:cNvSpPr>
          <p:nvPr>
            <p:ph type="body" idx="1" hasCustomPrompt="1"/>
          </p:nvPr>
        </p:nvSpPr>
        <p:spPr>
          <a:xfrm>
            <a:off x="6136319" y="3556617"/>
            <a:ext cx="5908533" cy="960371"/>
          </a:xfrm>
        </p:spPr>
        <p:txBody>
          <a:bodyPr/>
          <a:lstStyle>
            <a:lvl1pPr marL="0" indent="0">
              <a:spcBef>
                <a:spcPts val="0"/>
              </a:spcBef>
              <a:spcAft>
                <a:spcPts val="600"/>
              </a:spcAft>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Animation #1</a:t>
            </a:r>
          </a:p>
        </p:txBody>
      </p:sp>
    </p:spTree>
    <p:extLst>
      <p:ext uri="{BB962C8B-B14F-4D97-AF65-F5344CB8AC3E}">
        <p14:creationId xmlns:p14="http://schemas.microsoft.com/office/powerpoint/2010/main" val="59249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0" decel="50000" fill="hold" nodeType="withEffect">
                                  <p:stCondLst>
                                    <p:cond delay="0"/>
                                  </p:stCondLst>
                                  <p:childTnLst>
                                    <p:animMotion origin="layout" path="M -2.70833E-6 0 L -0.2319 0.00347 " pathEditMode="relative" rAng="0" ptsTypes="AA">
                                      <p:cBhvr>
                                        <p:cTn id="6" dur="23000" fill="hold"/>
                                        <p:tgtEl>
                                          <p:spTgt spid="7"/>
                                        </p:tgtEl>
                                        <p:attrNameLst>
                                          <p:attrName>ppt_x</p:attrName>
                                          <p:attrName>ppt_y</p:attrName>
                                        </p:attrNameLst>
                                      </p:cBhvr>
                                      <p:rCtr x="-11602"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2EDFDA0-DB76-0C49-B3B5-15442D03C9E3}"/>
              </a:ext>
            </a:extLst>
          </p:cNvPr>
          <p:cNvSpPr>
            <a:spLocks noGrp="1"/>
          </p:cNvSpPr>
          <p:nvPr>
            <p:ph type="title"/>
          </p:nvPr>
        </p:nvSpPr>
        <p:spPr>
          <a:xfrm>
            <a:off x="461727" y="142875"/>
            <a:ext cx="10328193" cy="411480"/>
          </a:xfrm>
        </p:spPr>
        <p:txBody>
          <a:bodyPr/>
          <a:lstStyle>
            <a:lvl1pPr>
              <a:defRPr>
                <a:solidFill>
                  <a:schemeClr val="tx2">
                    <a:lumMod val="50000"/>
                  </a:schemeClr>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D9B80195-6DE0-5F44-8201-7DAD9844B10B}"/>
              </a:ext>
            </a:extLst>
          </p:cNvPr>
          <p:cNvSpPr>
            <a:spLocks noGrp="1"/>
          </p:cNvSpPr>
          <p:nvPr>
            <p:ph idx="1"/>
          </p:nvPr>
        </p:nvSpPr>
        <p:spPr>
          <a:xfrm>
            <a:off x="461727" y="671119"/>
            <a:ext cx="11235350" cy="55778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3">
            <a:extLst>
              <a:ext uri="{FF2B5EF4-FFF2-40B4-BE49-F238E27FC236}">
                <a16:creationId xmlns:a16="http://schemas.microsoft.com/office/drawing/2014/main" id="{20B3DF01-C89B-E541-BB42-2B706714B4E2}"/>
              </a:ext>
            </a:extLst>
          </p:cNvPr>
          <p:cNvSpPr>
            <a:spLocks noGrp="1"/>
          </p:cNvSpPr>
          <p:nvPr>
            <p:ph type="dt" sz="half" idx="2"/>
          </p:nvPr>
        </p:nvSpPr>
        <p:spPr>
          <a:xfrm>
            <a:off x="3721764" y="6607064"/>
            <a:ext cx="844791" cy="250935"/>
          </a:xfrm>
          <a:prstGeom prst="rect">
            <a:avLst/>
          </a:prstGeom>
          <a:effectLst/>
        </p:spPr>
        <p:txBody>
          <a:bodyPr vert="horz" lIns="91440" tIns="45720" rIns="91440" bIns="45720" rtlCol="0" anchor="ctr"/>
          <a:lstStyle>
            <a:lvl1pPr algn="l">
              <a:defRPr sz="900" b="1">
                <a:solidFill>
                  <a:srgbClr val="ADB8CC"/>
                </a:solidFill>
                <a:effectLst>
                  <a:glow rad="190500">
                    <a:srgbClr val="0B183D">
                      <a:alpha val="50000"/>
                    </a:srgbClr>
                  </a:glow>
                </a:effectLst>
              </a:defRPr>
            </a:lvl1pPr>
          </a:lstStyle>
          <a:p>
            <a:fld id="{E56C2CFA-516A-574D-AF1B-0A4D0819EE1F}" type="datetime1">
              <a:rPr lang="en-US" smtClean="0"/>
              <a:pPr/>
              <a:t>9/12/22</a:t>
            </a:fld>
            <a:endParaRPr lang="en-US" dirty="0"/>
          </a:p>
        </p:txBody>
      </p:sp>
      <p:sp>
        <p:nvSpPr>
          <p:cNvPr id="19" name="Footer Placeholder 4">
            <a:extLst>
              <a:ext uri="{FF2B5EF4-FFF2-40B4-BE49-F238E27FC236}">
                <a16:creationId xmlns:a16="http://schemas.microsoft.com/office/drawing/2014/main" id="{BF89E6DD-D45B-054D-90DE-8F8641B8F5B1}"/>
              </a:ext>
            </a:extLst>
          </p:cNvPr>
          <p:cNvSpPr>
            <a:spLocks noGrp="1"/>
          </p:cNvSpPr>
          <p:nvPr>
            <p:ph type="ftr" sz="quarter" idx="3"/>
          </p:nvPr>
        </p:nvSpPr>
        <p:spPr>
          <a:xfrm>
            <a:off x="5027566" y="6607064"/>
            <a:ext cx="3807604" cy="250936"/>
          </a:xfrm>
          <a:prstGeom prst="rect">
            <a:avLst/>
          </a:prstGeom>
          <a:effectLst/>
        </p:spPr>
        <p:txBody>
          <a:bodyPr vert="horz" lIns="91440" tIns="45720" rIns="91440" bIns="45720" rtlCol="0" anchor="ctr"/>
          <a:lstStyle>
            <a:lvl1pPr algn="ctr">
              <a:defRPr sz="1000" b="1">
                <a:solidFill>
                  <a:srgbClr val="ADB8CC"/>
                </a:solidFill>
                <a:effectLst>
                  <a:glow rad="190500">
                    <a:srgbClr val="0B183D">
                      <a:alpha val="50000"/>
                    </a:srgbClr>
                  </a:glow>
                </a:effectLst>
              </a:defRPr>
            </a:lvl1pPr>
          </a:lstStyle>
          <a:p>
            <a:endParaRPr lang="en-US" dirty="0"/>
          </a:p>
        </p:txBody>
      </p:sp>
      <p:sp>
        <p:nvSpPr>
          <p:cNvPr id="9" name="Slide Number Placeholder 5">
            <a:extLst>
              <a:ext uri="{FF2B5EF4-FFF2-40B4-BE49-F238E27FC236}">
                <a16:creationId xmlns:a16="http://schemas.microsoft.com/office/drawing/2014/main" id="{9D47F61E-F8D2-CB4F-B177-62E2FE9F76D7}"/>
              </a:ext>
            </a:extLst>
          </p:cNvPr>
          <p:cNvSpPr txBox="1">
            <a:spLocks/>
          </p:cNvSpPr>
          <p:nvPr userDrawn="1"/>
        </p:nvSpPr>
        <p:spPr>
          <a:xfrm>
            <a:off x="9958321" y="6607064"/>
            <a:ext cx="1324282" cy="250936"/>
          </a:xfrm>
          <a:prstGeom prst="rect">
            <a:avLst/>
          </a:prstGeom>
          <a:effectLst/>
        </p:spPr>
        <p:txBody>
          <a:bodyPr vert="horz" lIns="91440" tIns="45720" rIns="91440" bIns="45720" rtlCol="0" anchor="ctr"/>
          <a:lstStyle>
            <a:defPPr>
              <a:defRPr lang="en-US"/>
            </a:defPPr>
            <a:lvl1pPr marL="0" algn="r" defTabSz="914400" rtl="0" eaLnBrk="1" latinLnBrk="0" hangingPunct="1">
              <a:defRPr sz="1200" b="1" kern="1200">
                <a:solidFill>
                  <a:srgbClr val="ADB8CC"/>
                </a:solidFill>
                <a:effectLst>
                  <a:glow rad="190500">
                    <a:srgbClr val="0B183D">
                      <a:alpha val="50000"/>
                    </a:srgbClr>
                  </a:glo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Page </a:t>
            </a:r>
            <a:fld id="{64E252D3-1CC9-3246-851A-BBA6A7ADC075}" type="slidenum">
              <a:rPr lang="en-US" smtClean="0"/>
              <a:pPr/>
              <a:t>‹#›</a:t>
            </a:fld>
            <a:endParaRPr lang="en-US" dirty="0"/>
          </a:p>
        </p:txBody>
      </p:sp>
    </p:spTree>
    <p:extLst>
      <p:ext uri="{BB962C8B-B14F-4D97-AF65-F5344CB8AC3E}">
        <p14:creationId xmlns:p14="http://schemas.microsoft.com/office/powerpoint/2010/main" val="586093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0F3545-F107-0E44-B535-1D3412EF331A}"/>
              </a:ext>
            </a:extLst>
          </p:cNvPr>
          <p:cNvSpPr>
            <a:spLocks noGrp="1"/>
          </p:cNvSpPr>
          <p:nvPr>
            <p:ph type="title"/>
          </p:nvPr>
        </p:nvSpPr>
        <p:spPr>
          <a:xfrm>
            <a:off x="461727" y="142875"/>
            <a:ext cx="10328193" cy="411480"/>
          </a:xfrm>
        </p:spPr>
        <p:txBody>
          <a:bodyPr/>
          <a:lstStyle>
            <a:lvl1pPr>
              <a:defRPr b="1"/>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3CDE286D-282B-6243-AACD-F0F67FA20399}"/>
              </a:ext>
            </a:extLst>
          </p:cNvPr>
          <p:cNvSpPr>
            <a:spLocks noGrp="1"/>
          </p:cNvSpPr>
          <p:nvPr>
            <p:ph sz="half" idx="1"/>
          </p:nvPr>
        </p:nvSpPr>
        <p:spPr>
          <a:xfrm>
            <a:off x="461726" y="696287"/>
            <a:ext cx="5410200" cy="5577840"/>
          </a:xfr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F2CE1F76-B4D9-3B4E-8184-F8D40442C5CB}"/>
              </a:ext>
            </a:extLst>
          </p:cNvPr>
          <p:cNvSpPr>
            <a:spLocks noGrp="1"/>
          </p:cNvSpPr>
          <p:nvPr>
            <p:ph sz="half" idx="2"/>
          </p:nvPr>
        </p:nvSpPr>
        <p:spPr>
          <a:xfrm>
            <a:off x="6320073" y="696287"/>
            <a:ext cx="5410200" cy="5577840"/>
          </a:xfr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Date Placeholder 3">
            <a:extLst>
              <a:ext uri="{FF2B5EF4-FFF2-40B4-BE49-F238E27FC236}">
                <a16:creationId xmlns:a16="http://schemas.microsoft.com/office/drawing/2014/main" id="{61655911-2EAB-F549-8EDE-B15FB620535F}"/>
              </a:ext>
            </a:extLst>
          </p:cNvPr>
          <p:cNvSpPr>
            <a:spLocks noGrp="1"/>
          </p:cNvSpPr>
          <p:nvPr>
            <p:ph type="dt" sz="half" idx="10"/>
          </p:nvPr>
        </p:nvSpPr>
        <p:spPr>
          <a:xfrm>
            <a:off x="3721764" y="6607064"/>
            <a:ext cx="844791" cy="250935"/>
          </a:xfrm>
          <a:prstGeom prst="rect">
            <a:avLst/>
          </a:prstGeom>
          <a:effectLst/>
        </p:spPr>
        <p:txBody>
          <a:bodyPr vert="horz" lIns="91440" tIns="45720" rIns="91440" bIns="45720" rtlCol="0" anchor="ctr"/>
          <a:lstStyle>
            <a:lvl1pPr algn="l">
              <a:defRPr sz="900">
                <a:solidFill>
                  <a:srgbClr val="ADB8CC"/>
                </a:solidFill>
                <a:effectLst>
                  <a:glow rad="190500">
                    <a:srgbClr val="0B183D">
                      <a:alpha val="50000"/>
                    </a:srgbClr>
                  </a:glow>
                </a:effectLst>
              </a:defRPr>
            </a:lvl1pPr>
          </a:lstStyle>
          <a:p>
            <a:fld id="{CAA2C8C1-8C21-A84B-B3C7-A211C6AC6A71}" type="datetime1">
              <a:rPr lang="en-US" smtClean="0"/>
              <a:t>9/12/22</a:t>
            </a:fld>
            <a:endParaRPr lang="en-US" dirty="0"/>
          </a:p>
        </p:txBody>
      </p:sp>
      <p:sp>
        <p:nvSpPr>
          <p:cNvPr id="18" name="Footer Placeholder 4">
            <a:extLst>
              <a:ext uri="{FF2B5EF4-FFF2-40B4-BE49-F238E27FC236}">
                <a16:creationId xmlns:a16="http://schemas.microsoft.com/office/drawing/2014/main" id="{81380B7E-0066-1C4E-BAE3-A6CBA536119B}"/>
              </a:ext>
            </a:extLst>
          </p:cNvPr>
          <p:cNvSpPr>
            <a:spLocks noGrp="1"/>
          </p:cNvSpPr>
          <p:nvPr>
            <p:ph type="ftr" sz="quarter" idx="3"/>
          </p:nvPr>
        </p:nvSpPr>
        <p:spPr>
          <a:xfrm>
            <a:off x="5027566" y="6607064"/>
            <a:ext cx="3807604" cy="250936"/>
          </a:xfrm>
          <a:prstGeom prst="rect">
            <a:avLst/>
          </a:prstGeom>
          <a:effectLst/>
        </p:spPr>
        <p:txBody>
          <a:bodyPr vert="horz" lIns="91440" tIns="45720" rIns="91440" bIns="45720" rtlCol="0" anchor="ctr"/>
          <a:lstStyle>
            <a:lvl1pPr algn="ctr">
              <a:defRPr sz="1000">
                <a:solidFill>
                  <a:srgbClr val="ADB8CC"/>
                </a:solidFill>
                <a:effectLst>
                  <a:glow rad="190500">
                    <a:srgbClr val="0B183D">
                      <a:alpha val="50000"/>
                    </a:srgbClr>
                  </a:glow>
                </a:effectLst>
              </a:defRPr>
            </a:lvl1pPr>
          </a:lstStyle>
          <a:p>
            <a:endParaRPr lang="en-US" dirty="0"/>
          </a:p>
        </p:txBody>
      </p:sp>
      <p:sp>
        <p:nvSpPr>
          <p:cNvPr id="11" name="Slide Number Placeholder 5">
            <a:extLst>
              <a:ext uri="{FF2B5EF4-FFF2-40B4-BE49-F238E27FC236}">
                <a16:creationId xmlns:a16="http://schemas.microsoft.com/office/drawing/2014/main" id="{9D47F61E-F8D2-CB4F-B177-62E2FE9F76D7}"/>
              </a:ext>
            </a:extLst>
          </p:cNvPr>
          <p:cNvSpPr txBox="1">
            <a:spLocks/>
          </p:cNvSpPr>
          <p:nvPr userDrawn="1"/>
        </p:nvSpPr>
        <p:spPr>
          <a:xfrm>
            <a:off x="9958321" y="6607064"/>
            <a:ext cx="1324282" cy="250936"/>
          </a:xfrm>
          <a:prstGeom prst="rect">
            <a:avLst/>
          </a:prstGeom>
          <a:effectLst/>
        </p:spPr>
        <p:txBody>
          <a:bodyPr vert="horz" lIns="91440" tIns="45720" rIns="91440" bIns="45720" rtlCol="0" anchor="ctr"/>
          <a:lstStyle>
            <a:defPPr>
              <a:defRPr lang="en-US"/>
            </a:defPPr>
            <a:lvl1pPr marL="0" algn="r" defTabSz="914400" rtl="0" eaLnBrk="1" latinLnBrk="0" hangingPunct="1">
              <a:defRPr sz="1200" b="1" kern="1200">
                <a:solidFill>
                  <a:srgbClr val="ADB8CC"/>
                </a:solidFill>
                <a:effectLst>
                  <a:glow rad="190500">
                    <a:srgbClr val="0B183D">
                      <a:alpha val="50000"/>
                    </a:srgbClr>
                  </a:glo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Page </a:t>
            </a:r>
            <a:fld id="{64E252D3-1CC9-3246-851A-BBA6A7ADC075}" type="slidenum">
              <a:rPr lang="en-US" smtClean="0"/>
              <a:pPr/>
              <a:t>‹#›</a:t>
            </a:fld>
            <a:endParaRPr lang="en-US" dirty="0"/>
          </a:p>
        </p:txBody>
      </p:sp>
    </p:spTree>
    <p:extLst>
      <p:ext uri="{BB962C8B-B14F-4D97-AF65-F5344CB8AC3E}">
        <p14:creationId xmlns:p14="http://schemas.microsoft.com/office/powerpoint/2010/main" val="4124990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4EDC55D-ADEE-7D41-ABFC-1FB38CC265C9}"/>
              </a:ext>
            </a:extLst>
          </p:cNvPr>
          <p:cNvSpPr>
            <a:spLocks noGrp="1"/>
          </p:cNvSpPr>
          <p:nvPr>
            <p:ph type="title"/>
          </p:nvPr>
        </p:nvSpPr>
        <p:spPr>
          <a:xfrm>
            <a:off x="461727" y="142876"/>
            <a:ext cx="10328193" cy="411480"/>
          </a:xfrm>
        </p:spPr>
        <p:txBody>
          <a:bodyPr/>
          <a:lstStyle>
            <a:lvl1pPr>
              <a:defRPr b="1">
                <a:solidFill>
                  <a:schemeClr val="tx2">
                    <a:lumMod val="50000"/>
                  </a:schemeClr>
                </a:solidFill>
              </a:defRPr>
            </a:lvl1pPr>
          </a:lstStyle>
          <a:p>
            <a:r>
              <a:rPr lang="en-US"/>
              <a:t>Click to edit Master title style</a:t>
            </a:r>
            <a:endParaRPr lang="en-US" dirty="0"/>
          </a:p>
        </p:txBody>
      </p:sp>
      <p:sp>
        <p:nvSpPr>
          <p:cNvPr id="13" name="Date Placeholder 3">
            <a:extLst>
              <a:ext uri="{FF2B5EF4-FFF2-40B4-BE49-F238E27FC236}">
                <a16:creationId xmlns:a16="http://schemas.microsoft.com/office/drawing/2014/main" id="{EC7DD15C-1ED8-2946-A1AD-AEE1E6B02252}"/>
              </a:ext>
            </a:extLst>
          </p:cNvPr>
          <p:cNvSpPr>
            <a:spLocks noGrp="1"/>
          </p:cNvSpPr>
          <p:nvPr>
            <p:ph type="dt" sz="half" idx="2"/>
          </p:nvPr>
        </p:nvSpPr>
        <p:spPr>
          <a:xfrm>
            <a:off x="3721764" y="6607064"/>
            <a:ext cx="844791" cy="250935"/>
          </a:xfrm>
          <a:prstGeom prst="rect">
            <a:avLst/>
          </a:prstGeom>
          <a:effectLst/>
        </p:spPr>
        <p:txBody>
          <a:bodyPr vert="horz" lIns="91440" tIns="45720" rIns="91440" bIns="45720" rtlCol="0" anchor="ctr"/>
          <a:lstStyle>
            <a:lvl1pPr algn="l">
              <a:defRPr sz="900">
                <a:solidFill>
                  <a:srgbClr val="ADB8CC"/>
                </a:solidFill>
                <a:effectLst>
                  <a:glow rad="190500">
                    <a:srgbClr val="0B183D">
                      <a:alpha val="50000"/>
                    </a:srgbClr>
                  </a:glow>
                </a:effectLst>
              </a:defRPr>
            </a:lvl1pPr>
          </a:lstStyle>
          <a:p>
            <a:fld id="{C4FB4EE8-D73F-C240-BECC-4D254E4DB0D4}" type="datetime1">
              <a:rPr lang="en-US" smtClean="0"/>
              <a:t>9/12/22</a:t>
            </a:fld>
            <a:endParaRPr lang="en-US" dirty="0"/>
          </a:p>
        </p:txBody>
      </p:sp>
      <p:sp>
        <p:nvSpPr>
          <p:cNvPr id="14" name="Footer Placeholder 4">
            <a:extLst>
              <a:ext uri="{FF2B5EF4-FFF2-40B4-BE49-F238E27FC236}">
                <a16:creationId xmlns:a16="http://schemas.microsoft.com/office/drawing/2014/main" id="{6290D45E-73C2-154D-A5AB-0B424F00F522}"/>
              </a:ext>
            </a:extLst>
          </p:cNvPr>
          <p:cNvSpPr>
            <a:spLocks noGrp="1"/>
          </p:cNvSpPr>
          <p:nvPr>
            <p:ph type="ftr" sz="quarter" idx="3"/>
          </p:nvPr>
        </p:nvSpPr>
        <p:spPr>
          <a:xfrm>
            <a:off x="5027566" y="6607064"/>
            <a:ext cx="3807604" cy="250936"/>
          </a:xfrm>
          <a:prstGeom prst="rect">
            <a:avLst/>
          </a:prstGeom>
          <a:effectLst/>
        </p:spPr>
        <p:txBody>
          <a:bodyPr vert="horz" lIns="91440" tIns="45720" rIns="91440" bIns="45720" rtlCol="0" anchor="ctr"/>
          <a:lstStyle>
            <a:lvl1pPr algn="ctr">
              <a:defRPr sz="1000">
                <a:solidFill>
                  <a:srgbClr val="ADB8CC"/>
                </a:solidFill>
                <a:effectLst>
                  <a:glow rad="190500">
                    <a:srgbClr val="0B183D">
                      <a:alpha val="50000"/>
                    </a:srgbClr>
                  </a:glow>
                </a:effectLst>
              </a:defRPr>
            </a:lvl1pPr>
          </a:lstStyle>
          <a:p>
            <a:endParaRPr lang="en-US" dirty="0"/>
          </a:p>
        </p:txBody>
      </p:sp>
      <p:sp>
        <p:nvSpPr>
          <p:cNvPr id="6" name="Slide Number Placeholder 5">
            <a:extLst>
              <a:ext uri="{FF2B5EF4-FFF2-40B4-BE49-F238E27FC236}">
                <a16:creationId xmlns:a16="http://schemas.microsoft.com/office/drawing/2014/main" id="{9D47F61E-F8D2-CB4F-B177-62E2FE9F76D7}"/>
              </a:ext>
            </a:extLst>
          </p:cNvPr>
          <p:cNvSpPr txBox="1">
            <a:spLocks/>
          </p:cNvSpPr>
          <p:nvPr userDrawn="1"/>
        </p:nvSpPr>
        <p:spPr>
          <a:xfrm>
            <a:off x="9958321" y="6607064"/>
            <a:ext cx="1324282" cy="250936"/>
          </a:xfrm>
          <a:prstGeom prst="rect">
            <a:avLst/>
          </a:prstGeom>
          <a:effectLst/>
        </p:spPr>
        <p:txBody>
          <a:bodyPr vert="horz" lIns="91440" tIns="45720" rIns="91440" bIns="45720" rtlCol="0" anchor="ctr"/>
          <a:lstStyle>
            <a:defPPr>
              <a:defRPr lang="en-US"/>
            </a:defPPr>
            <a:lvl1pPr marL="0" algn="r" defTabSz="914400" rtl="0" eaLnBrk="1" latinLnBrk="0" hangingPunct="1">
              <a:defRPr sz="1200" b="1" kern="1200">
                <a:solidFill>
                  <a:srgbClr val="ADB8CC"/>
                </a:solidFill>
                <a:effectLst>
                  <a:glow rad="190500">
                    <a:srgbClr val="0B183D">
                      <a:alpha val="50000"/>
                    </a:srgbClr>
                  </a:glo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Page </a:t>
            </a:r>
            <a:fld id="{64E252D3-1CC9-3246-851A-BBA6A7ADC075}" type="slidenum">
              <a:rPr lang="en-US" smtClean="0"/>
              <a:pPr/>
              <a:t>‹#›</a:t>
            </a:fld>
            <a:endParaRPr lang="en-US" dirty="0"/>
          </a:p>
        </p:txBody>
      </p:sp>
    </p:spTree>
    <p:extLst>
      <p:ext uri="{BB962C8B-B14F-4D97-AF65-F5344CB8AC3E}">
        <p14:creationId xmlns:p14="http://schemas.microsoft.com/office/powerpoint/2010/main" val="297772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6B5188BE-422A-4C46-BF3F-7D579B156E19}"/>
              </a:ext>
            </a:extLst>
          </p:cNvPr>
          <p:cNvSpPr>
            <a:spLocks noGrp="1"/>
          </p:cNvSpPr>
          <p:nvPr>
            <p:ph type="dt" sz="half" idx="2"/>
          </p:nvPr>
        </p:nvSpPr>
        <p:spPr>
          <a:xfrm>
            <a:off x="3721764" y="6607064"/>
            <a:ext cx="844791" cy="250935"/>
          </a:xfrm>
          <a:prstGeom prst="rect">
            <a:avLst/>
          </a:prstGeom>
          <a:effectLst/>
        </p:spPr>
        <p:txBody>
          <a:bodyPr vert="horz" lIns="91440" tIns="45720" rIns="91440" bIns="45720" rtlCol="0" anchor="ctr"/>
          <a:lstStyle>
            <a:lvl1pPr algn="l">
              <a:defRPr sz="900">
                <a:solidFill>
                  <a:srgbClr val="ADB8CC"/>
                </a:solidFill>
                <a:effectLst>
                  <a:glow rad="190500">
                    <a:srgbClr val="0B183D">
                      <a:alpha val="50000"/>
                    </a:srgbClr>
                  </a:glow>
                </a:effectLst>
              </a:defRPr>
            </a:lvl1pPr>
          </a:lstStyle>
          <a:p>
            <a:fld id="{90A2C2AD-02C6-A648-88C0-B4880E470C14}" type="datetime1">
              <a:rPr lang="en-US" smtClean="0"/>
              <a:t>9/12/22</a:t>
            </a:fld>
            <a:endParaRPr lang="en-US" dirty="0"/>
          </a:p>
        </p:txBody>
      </p:sp>
      <p:sp>
        <p:nvSpPr>
          <p:cNvPr id="12" name="Footer Placeholder 4">
            <a:extLst>
              <a:ext uri="{FF2B5EF4-FFF2-40B4-BE49-F238E27FC236}">
                <a16:creationId xmlns:a16="http://schemas.microsoft.com/office/drawing/2014/main" id="{38C888A4-6878-D748-B347-A165014ABDC8}"/>
              </a:ext>
            </a:extLst>
          </p:cNvPr>
          <p:cNvSpPr>
            <a:spLocks noGrp="1"/>
          </p:cNvSpPr>
          <p:nvPr>
            <p:ph type="ftr" sz="quarter" idx="3"/>
          </p:nvPr>
        </p:nvSpPr>
        <p:spPr>
          <a:xfrm>
            <a:off x="5027566" y="6607064"/>
            <a:ext cx="3807604" cy="250936"/>
          </a:xfrm>
          <a:prstGeom prst="rect">
            <a:avLst/>
          </a:prstGeom>
          <a:effectLst/>
        </p:spPr>
        <p:txBody>
          <a:bodyPr vert="horz" lIns="91440" tIns="45720" rIns="91440" bIns="45720" rtlCol="0" anchor="ctr"/>
          <a:lstStyle>
            <a:lvl1pPr algn="ctr">
              <a:defRPr sz="1000">
                <a:solidFill>
                  <a:srgbClr val="ADB8CC"/>
                </a:solidFill>
                <a:effectLst>
                  <a:glow rad="190500">
                    <a:srgbClr val="0B183D">
                      <a:alpha val="50000"/>
                    </a:srgbClr>
                  </a:glow>
                </a:effectLst>
              </a:defRPr>
            </a:lvl1pPr>
          </a:lstStyle>
          <a:p>
            <a:endParaRPr lang="en-US" dirty="0"/>
          </a:p>
        </p:txBody>
      </p:sp>
      <p:sp>
        <p:nvSpPr>
          <p:cNvPr id="5" name="Slide Number Placeholder 5">
            <a:extLst>
              <a:ext uri="{FF2B5EF4-FFF2-40B4-BE49-F238E27FC236}">
                <a16:creationId xmlns:a16="http://schemas.microsoft.com/office/drawing/2014/main" id="{9D47F61E-F8D2-CB4F-B177-62E2FE9F76D7}"/>
              </a:ext>
            </a:extLst>
          </p:cNvPr>
          <p:cNvSpPr txBox="1">
            <a:spLocks/>
          </p:cNvSpPr>
          <p:nvPr userDrawn="1"/>
        </p:nvSpPr>
        <p:spPr>
          <a:xfrm>
            <a:off x="9958321" y="6607064"/>
            <a:ext cx="1324282" cy="250936"/>
          </a:xfrm>
          <a:prstGeom prst="rect">
            <a:avLst/>
          </a:prstGeom>
          <a:effectLst/>
        </p:spPr>
        <p:txBody>
          <a:bodyPr vert="horz" lIns="91440" tIns="45720" rIns="91440" bIns="45720" rtlCol="0" anchor="ctr"/>
          <a:lstStyle>
            <a:defPPr>
              <a:defRPr lang="en-US"/>
            </a:defPPr>
            <a:lvl1pPr marL="0" algn="r" defTabSz="914400" rtl="0" eaLnBrk="1" latinLnBrk="0" hangingPunct="1">
              <a:defRPr sz="1200" b="1" kern="1200">
                <a:solidFill>
                  <a:srgbClr val="ADB8CC"/>
                </a:solidFill>
                <a:effectLst>
                  <a:glow rad="190500">
                    <a:srgbClr val="0B183D">
                      <a:alpha val="50000"/>
                    </a:srgbClr>
                  </a:glo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Page </a:t>
            </a:r>
            <a:fld id="{64E252D3-1CC9-3246-851A-BBA6A7ADC075}" type="slidenum">
              <a:rPr lang="en-US" smtClean="0"/>
              <a:pPr/>
              <a:t>‹#›</a:t>
            </a:fld>
            <a:endParaRPr lang="en-US" dirty="0"/>
          </a:p>
        </p:txBody>
      </p:sp>
    </p:spTree>
    <p:extLst>
      <p:ext uri="{BB962C8B-B14F-4D97-AF65-F5344CB8AC3E}">
        <p14:creationId xmlns:p14="http://schemas.microsoft.com/office/powerpoint/2010/main" val="1526920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no footer art">
    <p:spTree>
      <p:nvGrpSpPr>
        <p:cNvPr id="1" name=""/>
        <p:cNvGrpSpPr/>
        <p:nvPr/>
      </p:nvGrpSpPr>
      <p:grpSpPr>
        <a:xfrm>
          <a:off x="0" y="0"/>
          <a:ext cx="0" cy="0"/>
          <a:chOff x="0" y="0"/>
          <a:chExt cx="0" cy="0"/>
        </a:xfrm>
      </p:grpSpPr>
      <p:sp>
        <p:nvSpPr>
          <p:cNvPr id="6" name="Rectangle 5"/>
          <p:cNvSpPr/>
          <p:nvPr userDrawn="1"/>
        </p:nvSpPr>
        <p:spPr>
          <a:xfrm>
            <a:off x="0" y="5687736"/>
            <a:ext cx="12192000" cy="1170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1">
                <a:solidFill>
                  <a:schemeClr val="tx2">
                    <a:lumMod val="50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b="0" cap="none" spc="0">
                <a:ln>
                  <a:noFill/>
                </a:ln>
                <a:solidFill>
                  <a:schemeClr val="tx1"/>
                </a:solidFill>
                <a:effectLst/>
              </a:defRPr>
            </a:lvl1pPr>
          </a:lstStyle>
          <a:p>
            <a:fld id="{03B664B9-8057-6B44-B6E4-6069B81DB24F}" type="datetime1">
              <a:rPr lang="en-US" smtClean="0"/>
              <a:pPr/>
              <a:t>9/12/22</a:t>
            </a:fld>
            <a:endParaRPr lang="en-US" dirty="0"/>
          </a:p>
        </p:txBody>
      </p:sp>
      <p:sp>
        <p:nvSpPr>
          <p:cNvPr id="4" name="Footer Placeholder 3"/>
          <p:cNvSpPr>
            <a:spLocks noGrp="1"/>
          </p:cNvSpPr>
          <p:nvPr>
            <p:ph type="ftr" sz="quarter" idx="11"/>
          </p:nvPr>
        </p:nvSpPr>
        <p:spPr/>
        <p:txBody>
          <a:bodyPr/>
          <a:lstStyle>
            <a:lvl1pPr>
              <a:defRPr b="0" cap="none" spc="0">
                <a:ln>
                  <a:noFill/>
                </a:ln>
                <a:solidFill>
                  <a:schemeClr val="tx1"/>
                </a:solidFill>
                <a:effectLst/>
              </a:defRPr>
            </a:lvl1pPr>
          </a:lstStyle>
          <a:p>
            <a:endParaRPr lang="en-US" dirty="0"/>
          </a:p>
        </p:txBody>
      </p:sp>
      <p:sp>
        <p:nvSpPr>
          <p:cNvPr id="5" name="Slide Number Placeholder 4"/>
          <p:cNvSpPr>
            <a:spLocks noGrp="1"/>
          </p:cNvSpPr>
          <p:nvPr>
            <p:ph type="sldNum" sz="quarter" idx="12"/>
          </p:nvPr>
        </p:nvSpPr>
        <p:spPr/>
        <p:txBody>
          <a:bodyPr/>
          <a:lstStyle>
            <a:lvl1pPr>
              <a:defRPr b="0" cap="none" spc="0">
                <a:ln>
                  <a:noFill/>
                </a:ln>
                <a:solidFill>
                  <a:schemeClr val="tx1"/>
                </a:solidFill>
                <a:effectLst/>
              </a:defRPr>
            </a:lvl1pPr>
          </a:lstStyle>
          <a:p>
            <a:r>
              <a:rPr lang="en-US"/>
              <a:t> Page </a:t>
            </a:r>
            <a:fld id="{64E252D3-1CC9-3246-851A-BBA6A7ADC075}" type="slidenum">
              <a:rPr lang="en-US" smtClean="0"/>
              <a:pPr/>
              <a:t>‹#›</a:t>
            </a:fld>
            <a:endParaRPr lang="en-US" dirty="0"/>
          </a:p>
        </p:txBody>
      </p:sp>
    </p:spTree>
    <p:extLst>
      <p:ext uri="{BB962C8B-B14F-4D97-AF65-F5344CB8AC3E}">
        <p14:creationId xmlns:p14="http://schemas.microsoft.com/office/powerpoint/2010/main" val="3216618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PR Form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482403-3FA8-4477-B0A6-1EA34B254FFA}" type="datetimeFigureOut">
              <a:rPr lang="en-US" smtClean="0"/>
              <a:t>9/12/22</a:t>
            </a:fld>
            <a:endParaRPr lang="en-US"/>
          </a:p>
        </p:txBody>
      </p:sp>
      <p:sp>
        <p:nvSpPr>
          <p:cNvPr id="3" name="Footer Placeholder 2"/>
          <p:cNvSpPr>
            <a:spLocks noGrp="1"/>
          </p:cNvSpPr>
          <p:nvPr>
            <p:ph type="ftr" sz="quarter" idx="11"/>
          </p:nvPr>
        </p:nvSpPr>
        <p:spPr/>
        <p:txBody>
          <a:bodyPr/>
          <a:lstStyle/>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310" y="142875"/>
            <a:ext cx="937541" cy="457200"/>
          </a:xfrm>
          <a:prstGeom prst="rect">
            <a:avLst/>
          </a:prstGeom>
        </p:spPr>
      </p:pic>
      <p:sp>
        <p:nvSpPr>
          <p:cNvPr id="11" name="Content Placeholder 2">
            <a:extLst>
              <a:ext uri="{FF2B5EF4-FFF2-40B4-BE49-F238E27FC236}">
                <a16:creationId xmlns:a16="http://schemas.microsoft.com/office/drawing/2014/main" id="{D9B80195-6DE0-5F44-8201-7DAD9844B10B}"/>
              </a:ext>
            </a:extLst>
          </p:cNvPr>
          <p:cNvSpPr>
            <a:spLocks noGrp="1"/>
          </p:cNvSpPr>
          <p:nvPr>
            <p:ph idx="1"/>
          </p:nvPr>
        </p:nvSpPr>
        <p:spPr>
          <a:xfrm>
            <a:off x="461727" y="704675"/>
            <a:ext cx="11235350" cy="5622925"/>
          </a:xfrm>
        </p:spPr>
        <p:txBody>
          <a:bodyPr>
            <a:norm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02EDFDA0-DB76-0C49-B3B5-15442D03C9E3}"/>
              </a:ext>
            </a:extLst>
          </p:cNvPr>
          <p:cNvSpPr>
            <a:spLocks noGrp="1"/>
          </p:cNvSpPr>
          <p:nvPr>
            <p:ph type="title" hasCustomPrompt="1"/>
          </p:nvPr>
        </p:nvSpPr>
        <p:spPr>
          <a:xfrm>
            <a:off x="1494480" y="142876"/>
            <a:ext cx="9295440" cy="411480"/>
          </a:xfrm>
        </p:spPr>
        <p:txBody>
          <a:bodyPr>
            <a:normAutofit/>
          </a:bodyPr>
          <a:lstStyle>
            <a:lvl1pPr>
              <a:defRPr kumimoji="0" lang="en-US" sz="2800" b="1" i="0" u="none" strike="noStrike" kern="1200" cap="none" spc="0" normalizeH="0" baseline="0" dirty="0">
                <a:ln>
                  <a:noFill/>
                </a:ln>
                <a:solidFill>
                  <a:schemeClr val="tx1"/>
                </a:solidFill>
                <a:effectLst/>
                <a:uLnTx/>
                <a:uFillTx/>
                <a:latin typeface="+mj-lt"/>
                <a:ea typeface="+mj-ea"/>
                <a:cs typeface="+mj-cs"/>
              </a:defRPr>
            </a:lvl1pPr>
          </a:lstStyle>
          <a:p>
            <a:r>
              <a:rPr lang="en-US" dirty="0"/>
              <a:t> MPR Format (insert Title)</a:t>
            </a:r>
          </a:p>
        </p:txBody>
      </p:sp>
      <p:sp>
        <p:nvSpPr>
          <p:cNvPr id="12" name="Slide Number Placeholder 6"/>
          <p:cNvSpPr>
            <a:spLocks noGrp="1"/>
          </p:cNvSpPr>
          <p:nvPr>
            <p:ph type="sldNum" sz="quarter" idx="12"/>
          </p:nvPr>
        </p:nvSpPr>
        <p:spPr>
          <a:xfrm>
            <a:off x="8610600" y="6356350"/>
            <a:ext cx="2743200" cy="365125"/>
          </a:xfrm>
        </p:spPr>
        <p:txBody>
          <a:bodyPr/>
          <a:lstStyle/>
          <a:p>
            <a:r>
              <a:rPr lang="en-US" dirty="0"/>
              <a:t> Page </a:t>
            </a:r>
            <a:fld id="{BF9707A7-8F8B-4C40-9DAA-998C7DBE1305}" type="slidenum">
              <a:rPr lang="en-US" smtClean="0"/>
              <a:pPr/>
              <a:t>‹#›</a:t>
            </a:fld>
            <a:endParaRPr lang="en-US" dirty="0"/>
          </a:p>
        </p:txBody>
      </p:sp>
    </p:spTree>
    <p:extLst>
      <p:ext uri="{BB962C8B-B14F-4D97-AF65-F5344CB8AC3E}">
        <p14:creationId xmlns:p14="http://schemas.microsoft.com/office/powerpoint/2010/main" val="2056839800"/>
      </p:ext>
    </p:extLst>
  </p:cSld>
  <p:clrMapOvr>
    <a:masterClrMapping/>
  </p:clrMapOvr>
  <p:extLst>
    <p:ext uri="{DCECCB84-F9BA-43D5-87BE-67443E8EF086}">
      <p15:sldGuideLst xmlns:p15="http://schemas.microsoft.com/office/powerpoint/2012/main">
        <p15:guide id="1" orient="horz" pos="336">
          <p15:clr>
            <a:srgbClr val="FBAE40"/>
          </p15:clr>
        </p15:guide>
        <p15:guide id="2" pos="3840">
          <p15:clr>
            <a:srgbClr val="FBAE40"/>
          </p15:clr>
        </p15:guide>
        <p15:guide id="3" orient="horz" pos="31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title only">
    <p:spTree>
      <p:nvGrpSpPr>
        <p:cNvPr id="1" name=""/>
        <p:cNvGrpSpPr/>
        <p:nvPr/>
      </p:nvGrpSpPr>
      <p:grpSpPr>
        <a:xfrm>
          <a:off x="0" y="0"/>
          <a:ext cx="0" cy="0"/>
          <a:chOff x="0" y="0"/>
          <a:chExt cx="0" cy="0"/>
        </a:xfrm>
      </p:grpSpPr>
      <p:sp>
        <p:nvSpPr>
          <p:cNvPr id="6" name="Rectangle 5"/>
          <p:cNvSpPr/>
          <p:nvPr userDrawn="1"/>
        </p:nvSpPr>
        <p:spPr>
          <a:xfrm>
            <a:off x="0" y="5687736"/>
            <a:ext cx="12192000" cy="1170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1">
                <a:solidFill>
                  <a:schemeClr val="tx2">
                    <a:lumMod val="50000"/>
                  </a:schemeClr>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0" cap="none" spc="0">
                <a:ln>
                  <a:noFill/>
                </a:ln>
                <a:solidFill>
                  <a:schemeClr val="tx1"/>
                </a:solidFill>
                <a:effectLst/>
              </a:defRPr>
            </a:lvl1pPr>
          </a:lstStyle>
          <a:p>
            <a:fld id="{03B664B9-8057-6B44-B6E4-6069B81DB24F}" type="datetime1">
              <a:rPr lang="en-US" smtClean="0"/>
              <a:pPr/>
              <a:t>9/12/22</a:t>
            </a:fld>
            <a:endParaRPr lang="en-US" dirty="0"/>
          </a:p>
        </p:txBody>
      </p:sp>
      <p:sp>
        <p:nvSpPr>
          <p:cNvPr id="4" name="Footer Placeholder 3"/>
          <p:cNvSpPr>
            <a:spLocks noGrp="1"/>
          </p:cNvSpPr>
          <p:nvPr>
            <p:ph type="ftr" sz="quarter" idx="11"/>
          </p:nvPr>
        </p:nvSpPr>
        <p:spPr/>
        <p:txBody>
          <a:bodyPr/>
          <a:lstStyle>
            <a:lvl1pPr>
              <a:defRPr b="0" cap="none" spc="0">
                <a:ln>
                  <a:noFill/>
                </a:ln>
                <a:solidFill>
                  <a:schemeClr val="tx1"/>
                </a:solidFill>
                <a:effectLst/>
              </a:defRPr>
            </a:lvl1pPr>
          </a:lstStyle>
          <a:p>
            <a:endParaRPr lang="en-US" dirty="0"/>
          </a:p>
        </p:txBody>
      </p:sp>
      <p:sp>
        <p:nvSpPr>
          <p:cNvPr id="5" name="Slide Number Placeholder 4"/>
          <p:cNvSpPr>
            <a:spLocks noGrp="1"/>
          </p:cNvSpPr>
          <p:nvPr>
            <p:ph type="sldNum" sz="quarter" idx="12"/>
          </p:nvPr>
        </p:nvSpPr>
        <p:spPr/>
        <p:txBody>
          <a:bodyPr/>
          <a:lstStyle>
            <a:lvl1pPr>
              <a:defRPr b="0" cap="none" spc="0">
                <a:ln>
                  <a:noFill/>
                </a:ln>
                <a:solidFill>
                  <a:schemeClr val="tx1"/>
                </a:solidFill>
                <a:effectLst/>
              </a:defRPr>
            </a:lvl1pPr>
          </a:lstStyle>
          <a:p>
            <a:r>
              <a:rPr lang="en-US"/>
              <a:t> Page </a:t>
            </a:r>
            <a:fld id="{64E252D3-1CC9-3246-851A-BBA6A7ADC075}" type="slidenum">
              <a:rPr lang="en-US" smtClean="0"/>
              <a:pPr/>
              <a:t>‹#›</a:t>
            </a:fld>
            <a:endParaRPr lang="en-US" dirty="0"/>
          </a:p>
        </p:txBody>
      </p:sp>
      <p:sp>
        <p:nvSpPr>
          <p:cNvPr id="7" name="Rectangle 6"/>
          <p:cNvSpPr/>
          <p:nvPr userDrawn="1"/>
        </p:nvSpPr>
        <p:spPr>
          <a:xfrm>
            <a:off x="11016951" y="125834"/>
            <a:ext cx="1149292" cy="8556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619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1D4429-FFC0-DA48-B3ED-A122FD0EE5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68924" y="2830011"/>
            <a:ext cx="1454152" cy="1197976"/>
          </a:xfrm>
          <a:prstGeom prst="rect">
            <a:avLst/>
          </a:prstGeom>
        </p:spPr>
      </p:pic>
      <p:sp>
        <p:nvSpPr>
          <p:cNvPr id="22" name="Rectangle 21">
            <a:extLst>
              <a:ext uri="{FF2B5EF4-FFF2-40B4-BE49-F238E27FC236}">
                <a16:creationId xmlns:a16="http://schemas.microsoft.com/office/drawing/2014/main" id="{739B8F7B-CD87-E146-A0FE-2176C11A7142}"/>
              </a:ext>
            </a:extLst>
          </p:cNvPr>
          <p:cNvSpPr/>
          <p:nvPr userDrawn="1"/>
        </p:nvSpPr>
        <p:spPr>
          <a:xfrm>
            <a:off x="10823713" y="0"/>
            <a:ext cx="1368287" cy="1063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9D47F61E-F8D2-CB4F-B177-62E2FE9F76D7}"/>
              </a:ext>
            </a:extLst>
          </p:cNvPr>
          <p:cNvSpPr>
            <a:spLocks noGrp="1"/>
          </p:cNvSpPr>
          <p:nvPr>
            <p:ph type="sldNum" sz="quarter" idx="4"/>
          </p:nvPr>
        </p:nvSpPr>
        <p:spPr>
          <a:xfrm>
            <a:off x="9958321" y="6607064"/>
            <a:ext cx="1324282" cy="250936"/>
          </a:xfrm>
          <a:prstGeom prst="rect">
            <a:avLst/>
          </a:prstGeom>
          <a:effectLst/>
        </p:spPr>
        <p:txBody>
          <a:bodyPr vert="horz" lIns="91440" tIns="45720" rIns="91440" bIns="45720" rtlCol="0" anchor="ctr"/>
          <a:lstStyle>
            <a:lvl1pPr algn="r">
              <a:defRPr sz="1200" b="1">
                <a:solidFill>
                  <a:srgbClr val="ADB8CC"/>
                </a:solidFill>
                <a:effectLst>
                  <a:glow rad="190500">
                    <a:srgbClr val="0B183D">
                      <a:alpha val="50000"/>
                    </a:srgbClr>
                  </a:glow>
                </a:effectLst>
              </a:defRPr>
            </a:lvl1pPr>
          </a:lstStyle>
          <a:p>
            <a:r>
              <a:rPr lang="en-US" dirty="0"/>
              <a:t> Page </a:t>
            </a:r>
            <a:fld id="{64E252D3-1CC9-3246-851A-BBA6A7ADC075}" type="slidenum">
              <a:rPr lang="en-US" smtClean="0"/>
              <a:pPr/>
              <a:t>‹#›</a:t>
            </a:fld>
            <a:endParaRPr lang="en-US" dirty="0"/>
          </a:p>
        </p:txBody>
      </p:sp>
    </p:spTree>
    <p:extLst>
      <p:ext uri="{BB962C8B-B14F-4D97-AF65-F5344CB8AC3E}">
        <p14:creationId xmlns:p14="http://schemas.microsoft.com/office/powerpoint/2010/main" val="3400325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4BB40F6-BDD4-284A-A03F-93525FFFD3B2}"/>
              </a:ext>
            </a:extLst>
          </p:cNvPr>
          <p:cNvPicPr>
            <a:picLocks noChangeAspect="1"/>
          </p:cNvPicPr>
          <p:nvPr userDrawn="1"/>
        </p:nvPicPr>
        <p:blipFill>
          <a:blip r:embed="rId12"/>
          <a:stretch>
            <a:fillRect/>
          </a:stretch>
        </p:blipFill>
        <p:spPr>
          <a:xfrm>
            <a:off x="0" y="5981700"/>
            <a:ext cx="12192000" cy="876300"/>
          </a:xfrm>
          <a:prstGeom prst="rect">
            <a:avLst/>
          </a:prstGeom>
        </p:spPr>
      </p:pic>
      <p:pic>
        <p:nvPicPr>
          <p:cNvPr id="10" name="Picture 9">
            <a:extLst>
              <a:ext uri="{FF2B5EF4-FFF2-40B4-BE49-F238E27FC236}">
                <a16:creationId xmlns:a16="http://schemas.microsoft.com/office/drawing/2014/main" id="{D7771A63-B302-B849-A8AE-4E6629B77B12}"/>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1279497" y="6105049"/>
            <a:ext cx="813436" cy="673188"/>
          </a:xfrm>
          <a:prstGeom prst="rect">
            <a:avLst/>
          </a:prstGeom>
        </p:spPr>
      </p:pic>
      <p:sp>
        <p:nvSpPr>
          <p:cNvPr id="7" name="Title Placeholder 1">
            <a:extLst>
              <a:ext uri="{FF2B5EF4-FFF2-40B4-BE49-F238E27FC236}">
                <a16:creationId xmlns:a16="http://schemas.microsoft.com/office/drawing/2014/main" id="{2C15D5B1-9BB5-944D-A44F-8D56CE17A47F}"/>
              </a:ext>
            </a:extLst>
          </p:cNvPr>
          <p:cNvSpPr>
            <a:spLocks noGrp="1"/>
          </p:cNvSpPr>
          <p:nvPr>
            <p:ph type="title"/>
          </p:nvPr>
        </p:nvSpPr>
        <p:spPr>
          <a:xfrm>
            <a:off x="461727" y="142876"/>
            <a:ext cx="10328193" cy="41079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7F74112A-B7EA-C348-B702-FF68DC24FC9C}"/>
              </a:ext>
            </a:extLst>
          </p:cNvPr>
          <p:cNvSpPr>
            <a:spLocks noGrp="1"/>
          </p:cNvSpPr>
          <p:nvPr>
            <p:ph type="body" idx="1"/>
          </p:nvPr>
        </p:nvSpPr>
        <p:spPr>
          <a:xfrm>
            <a:off x="461727" y="620785"/>
            <a:ext cx="11235350" cy="55778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4CEDC5F1-351E-804F-B246-CB5E298081F1}"/>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1103413" y="142876"/>
            <a:ext cx="776955" cy="640080"/>
          </a:xfrm>
          <a:prstGeom prst="rect">
            <a:avLst/>
          </a:prstGeom>
        </p:spPr>
      </p:pic>
      <p:sp>
        <p:nvSpPr>
          <p:cNvPr id="15" name="Date Placeholder 3">
            <a:extLst>
              <a:ext uri="{FF2B5EF4-FFF2-40B4-BE49-F238E27FC236}">
                <a16:creationId xmlns:a16="http://schemas.microsoft.com/office/drawing/2014/main" id="{236E7A53-E5AF-B54E-8852-0A666E2D131C}"/>
              </a:ext>
            </a:extLst>
          </p:cNvPr>
          <p:cNvSpPr>
            <a:spLocks noGrp="1"/>
          </p:cNvSpPr>
          <p:nvPr>
            <p:ph type="dt" sz="half" idx="2"/>
          </p:nvPr>
        </p:nvSpPr>
        <p:spPr>
          <a:xfrm>
            <a:off x="3721764" y="6607064"/>
            <a:ext cx="844791" cy="250935"/>
          </a:xfrm>
          <a:prstGeom prst="rect">
            <a:avLst/>
          </a:prstGeom>
          <a:effectLst/>
        </p:spPr>
        <p:txBody>
          <a:bodyPr vert="horz" lIns="91440" tIns="45720" rIns="91440" bIns="45720" rtlCol="0" anchor="ctr"/>
          <a:lstStyle>
            <a:lvl1pPr algn="l">
              <a:defRPr sz="900" b="1">
                <a:solidFill>
                  <a:srgbClr val="ADB8CC"/>
                </a:solidFill>
                <a:effectLst>
                  <a:glow rad="190500">
                    <a:srgbClr val="0B183D">
                      <a:alpha val="50000"/>
                    </a:srgbClr>
                  </a:glow>
                </a:effectLst>
              </a:defRPr>
            </a:lvl1pPr>
          </a:lstStyle>
          <a:p>
            <a:fld id="{03B664B9-8057-6B44-B6E4-6069B81DB24F}" type="datetime1">
              <a:rPr lang="en-US" smtClean="0"/>
              <a:pPr/>
              <a:t>9/12/22</a:t>
            </a:fld>
            <a:endParaRPr lang="en-US" dirty="0"/>
          </a:p>
        </p:txBody>
      </p:sp>
      <p:sp>
        <p:nvSpPr>
          <p:cNvPr id="16" name="Footer Placeholder 4">
            <a:extLst>
              <a:ext uri="{FF2B5EF4-FFF2-40B4-BE49-F238E27FC236}">
                <a16:creationId xmlns:a16="http://schemas.microsoft.com/office/drawing/2014/main" id="{B451D4E6-0DBA-BA4F-A395-FB3058C18AFC}"/>
              </a:ext>
            </a:extLst>
          </p:cNvPr>
          <p:cNvSpPr>
            <a:spLocks noGrp="1"/>
          </p:cNvSpPr>
          <p:nvPr>
            <p:ph type="ftr" sz="quarter" idx="3"/>
          </p:nvPr>
        </p:nvSpPr>
        <p:spPr>
          <a:xfrm>
            <a:off x="5027566" y="6607064"/>
            <a:ext cx="3807604" cy="250936"/>
          </a:xfrm>
          <a:prstGeom prst="rect">
            <a:avLst/>
          </a:prstGeom>
          <a:effectLst/>
        </p:spPr>
        <p:txBody>
          <a:bodyPr vert="horz" lIns="91440" tIns="45720" rIns="91440" bIns="45720" rtlCol="0" anchor="ctr"/>
          <a:lstStyle>
            <a:lvl1pPr algn="ctr">
              <a:defRPr sz="1000" b="1">
                <a:solidFill>
                  <a:srgbClr val="ADB8CC"/>
                </a:solidFill>
                <a:effectLst>
                  <a:glow rad="190500">
                    <a:srgbClr val="0B183D">
                      <a:alpha val="50000"/>
                    </a:srgbClr>
                  </a:glow>
                </a:effectLst>
              </a:defRPr>
            </a:lvl1pPr>
          </a:lstStyle>
          <a:p>
            <a:endParaRPr lang="en-US" dirty="0"/>
          </a:p>
        </p:txBody>
      </p:sp>
      <p:sp>
        <p:nvSpPr>
          <p:cNvPr id="17" name="Slide Number Placeholder 5">
            <a:extLst>
              <a:ext uri="{FF2B5EF4-FFF2-40B4-BE49-F238E27FC236}">
                <a16:creationId xmlns:a16="http://schemas.microsoft.com/office/drawing/2014/main" id="{9D47F61E-F8D2-CB4F-B177-62E2FE9F76D7}"/>
              </a:ext>
            </a:extLst>
          </p:cNvPr>
          <p:cNvSpPr>
            <a:spLocks noGrp="1"/>
          </p:cNvSpPr>
          <p:nvPr>
            <p:ph type="sldNum" sz="quarter" idx="4"/>
          </p:nvPr>
        </p:nvSpPr>
        <p:spPr>
          <a:xfrm>
            <a:off x="9958321" y="6607064"/>
            <a:ext cx="1324282" cy="250936"/>
          </a:xfrm>
          <a:prstGeom prst="rect">
            <a:avLst/>
          </a:prstGeom>
          <a:effectLst/>
        </p:spPr>
        <p:txBody>
          <a:bodyPr vert="horz" lIns="91440" tIns="45720" rIns="91440" bIns="45720" rtlCol="0" anchor="ctr"/>
          <a:lstStyle>
            <a:lvl1pPr algn="r">
              <a:defRPr sz="1200" b="1">
                <a:solidFill>
                  <a:srgbClr val="ADB8CC"/>
                </a:solidFill>
                <a:effectLst>
                  <a:glow rad="190500">
                    <a:srgbClr val="0B183D">
                      <a:alpha val="50000"/>
                    </a:srgbClr>
                  </a:glow>
                </a:effectLst>
              </a:defRPr>
            </a:lvl1pPr>
          </a:lstStyle>
          <a:p>
            <a:r>
              <a:rPr lang="en-US"/>
              <a:t> Page </a:t>
            </a:r>
            <a:fld id="{64E252D3-1CC9-3246-851A-BBA6A7ADC075}" type="slidenum">
              <a:rPr lang="en-US" smtClean="0"/>
              <a:pPr/>
              <a:t>‹#›</a:t>
            </a:fld>
            <a:endParaRPr lang="en-US" dirty="0"/>
          </a:p>
        </p:txBody>
      </p:sp>
      <p:sp>
        <p:nvSpPr>
          <p:cNvPr id="21" name="Text Box 7">
            <a:extLst>
              <a:ext uri="{FF2B5EF4-FFF2-40B4-BE49-F238E27FC236}">
                <a16:creationId xmlns:a16="http://schemas.microsoft.com/office/drawing/2014/main" id="{E6EBECB1-2664-BC4B-A766-7D22398B23DA}"/>
              </a:ext>
            </a:extLst>
          </p:cNvPr>
          <p:cNvSpPr txBox="1">
            <a:spLocks noChangeArrowheads="1"/>
          </p:cNvSpPr>
          <p:nvPr userDrawn="1"/>
        </p:nvSpPr>
        <p:spPr bwMode="auto">
          <a:xfrm>
            <a:off x="362337" y="6607065"/>
            <a:ext cx="2997090" cy="24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101882" tIns="50941" rIns="101882" bIns="50941" anchor="b">
            <a:spAutoFit/>
          </a:bodyPr>
          <a:lstStyle>
            <a:lvl1pPr defTabSz="1019175">
              <a:defRPr sz="2400">
                <a:solidFill>
                  <a:schemeClr val="tx1"/>
                </a:solidFill>
                <a:latin typeface="55 Helvetica Roman" pitchFamily="1" charset="0"/>
              </a:defRPr>
            </a:lvl1pPr>
            <a:lvl2pPr marL="509588" defTabSz="1019175">
              <a:defRPr sz="2400">
                <a:solidFill>
                  <a:schemeClr val="tx1"/>
                </a:solidFill>
                <a:latin typeface="55 Helvetica Roman" pitchFamily="1" charset="0"/>
              </a:defRPr>
            </a:lvl2pPr>
            <a:lvl3pPr marL="1019175" defTabSz="1019175">
              <a:defRPr sz="2400">
                <a:solidFill>
                  <a:schemeClr val="tx1"/>
                </a:solidFill>
                <a:latin typeface="55 Helvetica Roman" pitchFamily="1" charset="0"/>
              </a:defRPr>
            </a:lvl3pPr>
            <a:lvl4pPr marL="1528763" defTabSz="1019175">
              <a:defRPr sz="2400">
                <a:solidFill>
                  <a:schemeClr val="tx1"/>
                </a:solidFill>
                <a:latin typeface="55 Helvetica Roman" pitchFamily="1" charset="0"/>
              </a:defRPr>
            </a:lvl4pPr>
            <a:lvl5pPr marL="2038350" defTabSz="1019175">
              <a:defRPr sz="2400">
                <a:solidFill>
                  <a:schemeClr val="tx1"/>
                </a:solidFill>
                <a:latin typeface="55 Helvetica Roman" pitchFamily="1" charset="0"/>
              </a:defRPr>
            </a:lvl5pPr>
            <a:lvl6pPr marL="2495550" defTabSz="1019175" fontAlgn="base">
              <a:spcBef>
                <a:spcPct val="0"/>
              </a:spcBef>
              <a:spcAft>
                <a:spcPct val="0"/>
              </a:spcAft>
              <a:defRPr sz="2400">
                <a:solidFill>
                  <a:schemeClr val="tx1"/>
                </a:solidFill>
                <a:latin typeface="55 Helvetica Roman" pitchFamily="1" charset="0"/>
              </a:defRPr>
            </a:lvl6pPr>
            <a:lvl7pPr marL="2952750" defTabSz="1019175" fontAlgn="base">
              <a:spcBef>
                <a:spcPct val="0"/>
              </a:spcBef>
              <a:spcAft>
                <a:spcPct val="0"/>
              </a:spcAft>
              <a:defRPr sz="2400">
                <a:solidFill>
                  <a:schemeClr val="tx1"/>
                </a:solidFill>
                <a:latin typeface="55 Helvetica Roman" pitchFamily="1" charset="0"/>
              </a:defRPr>
            </a:lvl7pPr>
            <a:lvl8pPr marL="3409950" defTabSz="1019175" fontAlgn="base">
              <a:spcBef>
                <a:spcPct val="0"/>
              </a:spcBef>
              <a:spcAft>
                <a:spcPct val="0"/>
              </a:spcAft>
              <a:defRPr sz="2400">
                <a:solidFill>
                  <a:schemeClr val="tx1"/>
                </a:solidFill>
                <a:latin typeface="55 Helvetica Roman" pitchFamily="1" charset="0"/>
              </a:defRPr>
            </a:lvl8pPr>
            <a:lvl9pPr marL="3867150" defTabSz="1019175" fontAlgn="base">
              <a:spcBef>
                <a:spcPct val="0"/>
              </a:spcBef>
              <a:spcAft>
                <a:spcPct val="0"/>
              </a:spcAft>
              <a:defRPr sz="2400">
                <a:solidFill>
                  <a:schemeClr val="tx1"/>
                </a:solidFill>
                <a:latin typeface="55 Helvetica Roman" pitchFamily="1" charset="0"/>
              </a:defRPr>
            </a:lvl9pPr>
          </a:lstStyle>
          <a:p>
            <a:pPr>
              <a:spcBef>
                <a:spcPct val="50000"/>
              </a:spcBef>
            </a:pPr>
            <a:r>
              <a:rPr lang="en-US" altLang="en-US" sz="900" b="1" dirty="0">
                <a:solidFill>
                  <a:srgbClr val="ADB8CC"/>
                </a:solidFill>
                <a:effectLst>
                  <a:glow rad="190500">
                    <a:srgbClr val="0B183D">
                      <a:alpha val="50000"/>
                    </a:srgbClr>
                  </a:glow>
                </a:effectLst>
                <a:latin typeface="Arial" panose="020B0604020202020204" pitchFamily="34" charset="0"/>
              </a:rPr>
              <a:t>National Aeronautics and Space Administration</a:t>
            </a:r>
          </a:p>
        </p:txBody>
      </p:sp>
    </p:spTree>
    <p:extLst>
      <p:ext uri="{BB962C8B-B14F-4D97-AF65-F5344CB8AC3E}">
        <p14:creationId xmlns:p14="http://schemas.microsoft.com/office/powerpoint/2010/main" val="3211472865"/>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52" r:id="rId3"/>
    <p:sldLayoutId id="2147483654" r:id="rId4"/>
    <p:sldLayoutId id="2147483655" r:id="rId5"/>
    <p:sldLayoutId id="2147483679" r:id="rId6"/>
    <p:sldLayoutId id="2147483681" r:id="rId7"/>
    <p:sldLayoutId id="2147483680" r:id="rId8"/>
    <p:sldLayoutId id="2147483657" r:id="rId9"/>
    <p:sldLayoutId id="2147483649" r:id="rId10"/>
  </p:sldLayoutIdLst>
  <p:hf hdr="0" ft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0" y="2301431"/>
            <a:ext cx="5948852" cy="1066801"/>
          </a:xfrm>
        </p:spPr>
        <p:txBody>
          <a:bodyPr/>
          <a:lstStyle/>
          <a:p>
            <a:r>
              <a:rPr lang="en-US" sz="3200" dirty="0">
                <a:latin typeface="Arial" panose="020B0604020202020204" pitchFamily="34" charset="0"/>
                <a:cs typeface="Arial" panose="020B0604020202020204" pitchFamily="34" charset="0"/>
              </a:rPr>
              <a:t>Update on ISS LIS and the ALOFT 2023 Field Campaign</a:t>
            </a:r>
          </a:p>
        </p:txBody>
      </p:sp>
      <p:sp>
        <p:nvSpPr>
          <p:cNvPr id="7" name="Text Placeholder 6"/>
          <p:cNvSpPr>
            <a:spLocks noGrp="1"/>
          </p:cNvSpPr>
          <p:nvPr>
            <p:ph type="body" idx="1"/>
          </p:nvPr>
        </p:nvSpPr>
        <p:spPr/>
        <p:txBody>
          <a:bodyPr>
            <a:normAutofit fontScale="92500"/>
          </a:bodyPr>
          <a:lstStyle/>
          <a:p>
            <a:r>
              <a:rPr lang="en-US" dirty="0">
                <a:latin typeface="Arial" panose="020B0604020202020204" pitchFamily="34" charset="0"/>
                <a:cs typeface="Arial" panose="020B0604020202020204" pitchFamily="34" charset="0"/>
              </a:rPr>
              <a:t>Timothy Lang</a:t>
            </a:r>
          </a:p>
          <a:p>
            <a:r>
              <a:rPr lang="en-US" dirty="0">
                <a:latin typeface="Arial" panose="020B0604020202020204" pitchFamily="34" charset="0"/>
                <a:cs typeface="Arial" panose="020B0604020202020204" pitchFamily="34" charset="0"/>
              </a:rPr>
              <a:t>Lead Research AST, Earth Science Branch</a:t>
            </a:r>
          </a:p>
        </p:txBody>
      </p:sp>
      <p:sp>
        <p:nvSpPr>
          <p:cNvPr id="2" name="TextBox 1">
            <a:extLst>
              <a:ext uri="{FF2B5EF4-FFF2-40B4-BE49-F238E27FC236}">
                <a16:creationId xmlns:a16="http://schemas.microsoft.com/office/drawing/2014/main" id="{79BC321B-9601-F3BE-C81F-DA4070754973}"/>
              </a:ext>
            </a:extLst>
          </p:cNvPr>
          <p:cNvSpPr txBox="1"/>
          <p:nvPr/>
        </p:nvSpPr>
        <p:spPr>
          <a:xfrm>
            <a:off x="3489273" y="5529027"/>
            <a:ext cx="7324501" cy="1015663"/>
          </a:xfrm>
          <a:prstGeom prst="rect">
            <a:avLst/>
          </a:prstGeom>
          <a:noFill/>
        </p:spPr>
        <p:txBody>
          <a:bodyPr wrap="square" rtlCol="0">
            <a:spAutoFit/>
          </a:bodyPr>
          <a:lstStyle/>
          <a:p>
            <a:r>
              <a:rPr lang="en-US" sz="2000" u="sng" dirty="0">
                <a:latin typeface="Arial" panose="020B0604020202020204" pitchFamily="34" charset="0"/>
                <a:cs typeface="Arial" panose="020B0604020202020204" pitchFamily="34" charset="0"/>
              </a:rPr>
              <a:t>With contributions from</a:t>
            </a:r>
            <a:r>
              <a:rPr lang="en-US" sz="2000" dirty="0">
                <a:latin typeface="Arial" panose="020B0604020202020204" pitchFamily="34" charset="0"/>
                <a:cs typeface="Arial" panose="020B0604020202020204" pitchFamily="34" charset="0"/>
              </a:rPr>
              <a:t>: Rich Blakeslee, Dennis Buechler,</a:t>
            </a:r>
          </a:p>
          <a:p>
            <a:r>
              <a:rPr lang="en-US" sz="2000" dirty="0">
                <a:latin typeface="Arial" panose="020B0604020202020204" pitchFamily="34" charset="0"/>
                <a:cs typeface="Arial" panose="020B0604020202020204" pitchFamily="34" charset="0"/>
              </a:rPr>
              <a:t>Steve Goodman, Doug Mach, Nikolai Østgaard, Mason Quick, Katrina Virts</a:t>
            </a:r>
          </a:p>
        </p:txBody>
      </p:sp>
    </p:spTree>
    <p:extLst>
      <p:ext uri="{BB962C8B-B14F-4D97-AF65-F5344CB8AC3E}">
        <p14:creationId xmlns:p14="http://schemas.microsoft.com/office/powerpoint/2010/main" val="1948014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D41F8C-5612-001F-A02C-9F7BABEBAD8A}"/>
              </a:ext>
            </a:extLst>
          </p:cNvPr>
          <p:cNvSpPr>
            <a:spLocks noGrp="1"/>
          </p:cNvSpPr>
          <p:nvPr>
            <p:ph type="dt" sz="half" idx="2"/>
          </p:nvPr>
        </p:nvSpPr>
        <p:spPr/>
        <p:txBody>
          <a:bodyPr/>
          <a:lstStyle/>
          <a:p>
            <a:fld id="{90A2C2AD-02C6-A648-88C0-B4880E470C14}" type="datetime1">
              <a:rPr lang="en-US" smtClean="0"/>
              <a:t>9/12/22</a:t>
            </a:fld>
            <a:endParaRPr lang="en-US" dirty="0"/>
          </a:p>
        </p:txBody>
      </p:sp>
      <p:pic>
        <p:nvPicPr>
          <p:cNvPr id="3" name="Picture 2">
            <a:extLst>
              <a:ext uri="{FF2B5EF4-FFF2-40B4-BE49-F238E27FC236}">
                <a16:creationId xmlns:a16="http://schemas.microsoft.com/office/drawing/2014/main" id="{D6C72A6C-20AC-DBBA-74E0-6070F60C920B}"/>
              </a:ext>
            </a:extLst>
          </p:cNvPr>
          <p:cNvPicPr>
            <a:picLocks noChangeAspect="1"/>
          </p:cNvPicPr>
          <p:nvPr/>
        </p:nvPicPr>
        <p:blipFill>
          <a:blip r:embed="rId2"/>
          <a:stretch>
            <a:fillRect/>
          </a:stretch>
        </p:blipFill>
        <p:spPr>
          <a:xfrm>
            <a:off x="996881" y="1042850"/>
            <a:ext cx="5449765" cy="4371923"/>
          </a:xfrm>
          <a:prstGeom prst="rect">
            <a:avLst/>
          </a:prstGeom>
        </p:spPr>
      </p:pic>
      <p:pic>
        <p:nvPicPr>
          <p:cNvPr id="4" name="Picture 3">
            <a:extLst>
              <a:ext uri="{FF2B5EF4-FFF2-40B4-BE49-F238E27FC236}">
                <a16:creationId xmlns:a16="http://schemas.microsoft.com/office/drawing/2014/main" id="{CE649463-EE91-E1CF-A248-4C49DFCF9789}"/>
              </a:ext>
            </a:extLst>
          </p:cNvPr>
          <p:cNvPicPr>
            <a:picLocks noChangeAspect="1"/>
          </p:cNvPicPr>
          <p:nvPr/>
        </p:nvPicPr>
        <p:blipFill rotWithShape="1">
          <a:blip r:embed="rId3"/>
          <a:srcRect l="8250" r="61693" b="4831"/>
          <a:stretch/>
        </p:blipFill>
        <p:spPr>
          <a:xfrm>
            <a:off x="6950301" y="922823"/>
            <a:ext cx="3774281" cy="4611978"/>
          </a:xfrm>
          <a:prstGeom prst="rect">
            <a:avLst/>
          </a:prstGeom>
        </p:spPr>
      </p:pic>
      <p:sp>
        <p:nvSpPr>
          <p:cNvPr id="5" name="TextBox 4">
            <a:extLst>
              <a:ext uri="{FF2B5EF4-FFF2-40B4-BE49-F238E27FC236}">
                <a16:creationId xmlns:a16="http://schemas.microsoft.com/office/drawing/2014/main" id="{C2409C04-3CB7-AEC0-58D0-4B842D34766A}"/>
              </a:ext>
            </a:extLst>
          </p:cNvPr>
          <p:cNvSpPr txBox="1"/>
          <p:nvPr/>
        </p:nvSpPr>
        <p:spPr>
          <a:xfrm>
            <a:off x="265726" y="5482384"/>
            <a:ext cx="10796525"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GLMs have reduced sensitivity near the edges of their FOVs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ISS LIS has a smaller pixel footprint and a more nadir view during overpasses, enabling it to often detect additional lightning</a:t>
            </a:r>
          </a:p>
        </p:txBody>
      </p:sp>
      <p:sp>
        <p:nvSpPr>
          <p:cNvPr id="6" name="TextBox 5">
            <a:extLst>
              <a:ext uri="{FF2B5EF4-FFF2-40B4-BE49-F238E27FC236}">
                <a16:creationId xmlns:a16="http://schemas.microsoft.com/office/drawing/2014/main" id="{AA2071FF-5662-D413-91F7-947F41FB095F}"/>
              </a:ext>
            </a:extLst>
          </p:cNvPr>
          <p:cNvSpPr txBox="1"/>
          <p:nvPr/>
        </p:nvSpPr>
        <p:spPr>
          <a:xfrm>
            <a:off x="3099222" y="142947"/>
            <a:ext cx="5993556"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ISS LIS Contributes to Validation of Geostationary Lightning Observations</a:t>
            </a:r>
          </a:p>
        </p:txBody>
      </p:sp>
    </p:spTree>
    <p:extLst>
      <p:ext uri="{BB962C8B-B14F-4D97-AF65-F5344CB8AC3E}">
        <p14:creationId xmlns:p14="http://schemas.microsoft.com/office/powerpoint/2010/main" val="98308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C28C30-54A5-7B18-5021-A33A92989C74}"/>
              </a:ext>
            </a:extLst>
          </p:cNvPr>
          <p:cNvSpPr>
            <a:spLocks noGrp="1"/>
          </p:cNvSpPr>
          <p:nvPr>
            <p:ph type="dt" sz="half" idx="2"/>
          </p:nvPr>
        </p:nvSpPr>
        <p:spPr/>
        <p:txBody>
          <a:bodyPr/>
          <a:lstStyle/>
          <a:p>
            <a:fld id="{90A2C2AD-02C6-A648-88C0-B4880E470C14}" type="datetime1">
              <a:rPr lang="en-US" smtClean="0"/>
              <a:t>9/13/22</a:t>
            </a:fld>
            <a:endParaRPr lang="en-US" dirty="0"/>
          </a:p>
        </p:txBody>
      </p:sp>
      <p:sp>
        <p:nvSpPr>
          <p:cNvPr id="3" name="TextBox 2">
            <a:extLst>
              <a:ext uri="{FF2B5EF4-FFF2-40B4-BE49-F238E27FC236}">
                <a16:creationId xmlns:a16="http://schemas.microsoft.com/office/drawing/2014/main" id="{10AD8D61-F3DD-43E4-3164-11DADF498F2F}"/>
              </a:ext>
            </a:extLst>
          </p:cNvPr>
          <p:cNvSpPr txBox="1"/>
          <p:nvPr/>
        </p:nvSpPr>
        <p:spPr>
          <a:xfrm>
            <a:off x="2174256" y="170125"/>
            <a:ext cx="7657481"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Integrating the Long-Term Global Lightning Record</a:t>
            </a:r>
          </a:p>
        </p:txBody>
      </p:sp>
      <p:pic>
        <p:nvPicPr>
          <p:cNvPr id="5" name="Picture 4" descr="Chart&#10;&#10;Description automatically generated">
            <a:extLst>
              <a:ext uri="{FF2B5EF4-FFF2-40B4-BE49-F238E27FC236}">
                <a16:creationId xmlns:a16="http://schemas.microsoft.com/office/drawing/2014/main" id="{82E17B6B-32C7-3587-FFF3-3C1F4CC58F48}"/>
              </a:ext>
            </a:extLst>
          </p:cNvPr>
          <p:cNvPicPr>
            <a:picLocks noChangeAspect="1"/>
          </p:cNvPicPr>
          <p:nvPr/>
        </p:nvPicPr>
        <p:blipFill rotWithShape="1">
          <a:blip r:embed="rId2"/>
          <a:srcRect l="49504"/>
          <a:stretch/>
        </p:blipFill>
        <p:spPr>
          <a:xfrm>
            <a:off x="5517055" y="4215100"/>
            <a:ext cx="2686398" cy="2215073"/>
          </a:xfrm>
          <a:prstGeom prst="rect">
            <a:avLst/>
          </a:prstGeom>
        </p:spPr>
      </p:pic>
      <p:pic>
        <p:nvPicPr>
          <p:cNvPr id="6" name="Picture 5" descr="Chart&#10;&#10;Description automatically generated">
            <a:extLst>
              <a:ext uri="{FF2B5EF4-FFF2-40B4-BE49-F238E27FC236}">
                <a16:creationId xmlns:a16="http://schemas.microsoft.com/office/drawing/2014/main" id="{09124523-DA70-3097-24C9-BDFE792B1198}"/>
              </a:ext>
            </a:extLst>
          </p:cNvPr>
          <p:cNvPicPr>
            <a:picLocks noChangeAspect="1"/>
          </p:cNvPicPr>
          <p:nvPr/>
        </p:nvPicPr>
        <p:blipFill>
          <a:blip r:embed="rId3"/>
          <a:stretch>
            <a:fillRect/>
          </a:stretch>
        </p:blipFill>
        <p:spPr>
          <a:xfrm>
            <a:off x="8254463" y="4223313"/>
            <a:ext cx="2247186" cy="2233729"/>
          </a:xfrm>
          <a:prstGeom prst="rect">
            <a:avLst/>
          </a:prstGeom>
        </p:spPr>
      </p:pic>
      <p:pic>
        <p:nvPicPr>
          <p:cNvPr id="7" name="Picture 6">
            <a:extLst>
              <a:ext uri="{FF2B5EF4-FFF2-40B4-BE49-F238E27FC236}">
                <a16:creationId xmlns:a16="http://schemas.microsoft.com/office/drawing/2014/main" id="{D30CCF44-57D4-2AF5-F9A6-1C1BDDD709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09" t="7594" r="52002" b="8220"/>
          <a:stretch/>
        </p:blipFill>
        <p:spPr bwMode="auto">
          <a:xfrm>
            <a:off x="166515" y="3818714"/>
            <a:ext cx="5299530" cy="2442940"/>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B085AF2-87E7-5FBA-1261-29136805AB48}"/>
              </a:ext>
            </a:extLst>
          </p:cNvPr>
          <p:cNvSpPr txBox="1"/>
          <p:nvPr/>
        </p:nvSpPr>
        <p:spPr>
          <a:xfrm>
            <a:off x="337930" y="794091"/>
            <a:ext cx="5299530" cy="28623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Building a more accurate 25+ year record of global lightning (i.e., OTD + TRMM/ISS LIS) requires accurate intercalibration, in order to fully account for instrument and mission differences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MSFC is developing a better understanding of absolute detection efficiencies of the LIS missions, which depend in part on pixel size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Ties in with lightning declared as an Essential Climate Variable (ECV) by the WMO</a:t>
            </a:r>
          </a:p>
        </p:txBody>
      </p:sp>
      <p:pic>
        <p:nvPicPr>
          <p:cNvPr id="9" name="Picture 8" descr="Chart, line chart&#10;&#10;Description automatically generated">
            <a:extLst>
              <a:ext uri="{FF2B5EF4-FFF2-40B4-BE49-F238E27FC236}">
                <a16:creationId xmlns:a16="http://schemas.microsoft.com/office/drawing/2014/main" id="{1AA7E3A5-30CB-5F23-3370-C93E814629B0}"/>
              </a:ext>
            </a:extLst>
          </p:cNvPr>
          <p:cNvPicPr>
            <a:picLocks noChangeAspect="1"/>
          </p:cNvPicPr>
          <p:nvPr/>
        </p:nvPicPr>
        <p:blipFill>
          <a:blip r:embed="rId5"/>
          <a:stretch>
            <a:fillRect/>
          </a:stretch>
        </p:blipFill>
        <p:spPr>
          <a:xfrm>
            <a:off x="5923483" y="708658"/>
            <a:ext cx="4300329" cy="3437787"/>
          </a:xfrm>
          <a:prstGeom prst="rect">
            <a:avLst/>
          </a:prstGeom>
        </p:spPr>
      </p:pic>
    </p:spTree>
    <p:extLst>
      <p:ext uri="{BB962C8B-B14F-4D97-AF65-F5344CB8AC3E}">
        <p14:creationId xmlns:p14="http://schemas.microsoft.com/office/powerpoint/2010/main" val="75426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AA492A-19E2-F1FE-09B0-487A471AAD6B}"/>
              </a:ext>
            </a:extLst>
          </p:cNvPr>
          <p:cNvPicPr>
            <a:picLocks noChangeAspect="1"/>
          </p:cNvPicPr>
          <p:nvPr/>
        </p:nvPicPr>
        <p:blipFill>
          <a:blip r:embed="rId2"/>
          <a:stretch>
            <a:fillRect/>
          </a:stretch>
        </p:blipFill>
        <p:spPr>
          <a:xfrm>
            <a:off x="2072282" y="1705754"/>
            <a:ext cx="7772400" cy="2286000"/>
          </a:xfrm>
          <a:prstGeom prst="rect">
            <a:avLst/>
          </a:prstGeom>
        </p:spPr>
      </p:pic>
      <p:pic>
        <p:nvPicPr>
          <p:cNvPr id="9" name="Picture 8">
            <a:extLst>
              <a:ext uri="{FF2B5EF4-FFF2-40B4-BE49-F238E27FC236}">
                <a16:creationId xmlns:a16="http://schemas.microsoft.com/office/drawing/2014/main" id="{E1302CAB-4DB3-55D0-0823-0DD41BBCE189}"/>
              </a:ext>
            </a:extLst>
          </p:cNvPr>
          <p:cNvPicPr>
            <a:picLocks noChangeAspect="1"/>
          </p:cNvPicPr>
          <p:nvPr/>
        </p:nvPicPr>
        <p:blipFill>
          <a:blip r:embed="rId3"/>
          <a:stretch>
            <a:fillRect/>
          </a:stretch>
        </p:blipFill>
        <p:spPr>
          <a:xfrm>
            <a:off x="2072282" y="4156409"/>
            <a:ext cx="7772400" cy="2286000"/>
          </a:xfrm>
          <a:prstGeom prst="rect">
            <a:avLst/>
          </a:prstGeom>
        </p:spPr>
      </p:pic>
      <p:sp>
        <p:nvSpPr>
          <p:cNvPr id="2" name="Date Placeholder 1">
            <a:extLst>
              <a:ext uri="{FF2B5EF4-FFF2-40B4-BE49-F238E27FC236}">
                <a16:creationId xmlns:a16="http://schemas.microsoft.com/office/drawing/2014/main" id="{E9DEC9C8-5EA4-B2F7-F11E-805721B795E3}"/>
              </a:ext>
            </a:extLst>
          </p:cNvPr>
          <p:cNvSpPr>
            <a:spLocks noGrp="1"/>
          </p:cNvSpPr>
          <p:nvPr>
            <p:ph type="dt" sz="half" idx="2"/>
          </p:nvPr>
        </p:nvSpPr>
        <p:spPr/>
        <p:txBody>
          <a:bodyPr/>
          <a:lstStyle/>
          <a:p>
            <a:fld id="{90A2C2AD-02C6-A648-88C0-B4880E470C14}" type="datetime1">
              <a:rPr lang="en-US" smtClean="0"/>
              <a:t>9/12/22</a:t>
            </a:fld>
            <a:endParaRPr lang="en-US" dirty="0"/>
          </a:p>
        </p:txBody>
      </p:sp>
      <p:sp>
        <p:nvSpPr>
          <p:cNvPr id="5" name="Rectangle 2">
            <a:extLst>
              <a:ext uri="{FF2B5EF4-FFF2-40B4-BE49-F238E27FC236}">
                <a16:creationId xmlns:a16="http://schemas.microsoft.com/office/drawing/2014/main" id="{A45EA275-D9F2-9DB5-DFCD-87F79BD93E45}"/>
              </a:ext>
            </a:extLst>
          </p:cNvPr>
          <p:cNvSpPr txBox="1">
            <a:spLocks noChangeArrowheads="1"/>
          </p:cNvSpPr>
          <p:nvPr/>
        </p:nvSpPr>
        <p:spPr>
          <a:xfrm>
            <a:off x="1282095" y="248697"/>
            <a:ext cx="9472044" cy="145705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The Russian module added in late July 2021 changed the pitch of the ISS, which modestly degrades LIS detection efficiency (~0.2-5% depending on reference dataset) due to camera angle change</a:t>
            </a:r>
          </a:p>
          <a:p>
            <a:r>
              <a:rPr lang="en-US" sz="2000" dirty="0">
                <a:latin typeface="Arial" panose="020B0604020202020204" pitchFamily="34" charset="0"/>
                <a:cs typeface="Arial" panose="020B0604020202020204" pitchFamily="34" charset="0"/>
              </a:rPr>
              <a:t>Treat August 2021-early July 2022 as a separate epoch in ISS LIS analyses.</a:t>
            </a:r>
          </a:p>
        </p:txBody>
      </p:sp>
      <p:sp>
        <p:nvSpPr>
          <p:cNvPr id="6" name="TextBox 5">
            <a:extLst>
              <a:ext uri="{FF2B5EF4-FFF2-40B4-BE49-F238E27FC236}">
                <a16:creationId xmlns:a16="http://schemas.microsoft.com/office/drawing/2014/main" id="{360EC2CD-AF7D-D8DC-49A8-358B6A2F07D4}"/>
              </a:ext>
            </a:extLst>
          </p:cNvPr>
          <p:cNvSpPr txBox="1"/>
          <p:nvPr/>
        </p:nvSpPr>
        <p:spPr>
          <a:xfrm rot="16200000">
            <a:off x="1339504" y="5044953"/>
            <a:ext cx="2177199" cy="400110"/>
          </a:xfrm>
          <a:prstGeom prst="rect">
            <a:avLst/>
          </a:prstGeom>
          <a:noFill/>
        </p:spPr>
        <p:txBody>
          <a:bodyPr wrap="none" rtlCol="0">
            <a:spAutoFit/>
          </a:bodyPr>
          <a:lstStyle/>
          <a:p>
            <a:r>
              <a:rPr lang="en-US" sz="2000" b="1" dirty="0">
                <a:solidFill>
                  <a:schemeClr val="tx1"/>
                </a:solidFill>
                <a:latin typeface="Arial" panose="020B0604020202020204" pitchFamily="34" charset="0"/>
                <a:cs typeface="Arial" panose="020B0604020202020204" pitchFamily="34" charset="0"/>
              </a:rPr>
              <a:t>After (8-11/2021)</a:t>
            </a:r>
          </a:p>
        </p:txBody>
      </p:sp>
      <p:sp>
        <p:nvSpPr>
          <p:cNvPr id="7" name="TextBox 6">
            <a:extLst>
              <a:ext uri="{FF2B5EF4-FFF2-40B4-BE49-F238E27FC236}">
                <a16:creationId xmlns:a16="http://schemas.microsoft.com/office/drawing/2014/main" id="{69F6D41C-3F92-B3EA-786B-72CFB2894CDC}"/>
              </a:ext>
            </a:extLst>
          </p:cNvPr>
          <p:cNvSpPr txBox="1"/>
          <p:nvPr/>
        </p:nvSpPr>
        <p:spPr>
          <a:xfrm rot="16200000">
            <a:off x="1303437" y="2630366"/>
            <a:ext cx="2249334" cy="400110"/>
          </a:xfrm>
          <a:prstGeom prst="rect">
            <a:avLst/>
          </a:prstGeom>
          <a:noFill/>
        </p:spPr>
        <p:txBody>
          <a:bodyPr wrap="none" rtlCol="0">
            <a:spAutoFit/>
          </a:bodyPr>
          <a:lstStyle/>
          <a:p>
            <a:r>
              <a:rPr lang="en-US" sz="2000" b="1" dirty="0">
                <a:solidFill>
                  <a:schemeClr val="tx1"/>
                </a:solidFill>
                <a:latin typeface="Arial" panose="020B0604020202020204" pitchFamily="34" charset="0"/>
                <a:cs typeface="Arial" panose="020B0604020202020204" pitchFamily="34" charset="0"/>
              </a:rPr>
              <a:t>Before (4-7/2021)</a:t>
            </a:r>
          </a:p>
        </p:txBody>
      </p:sp>
    </p:spTree>
    <p:extLst>
      <p:ext uri="{BB962C8B-B14F-4D97-AF65-F5344CB8AC3E}">
        <p14:creationId xmlns:p14="http://schemas.microsoft.com/office/powerpoint/2010/main" val="3745303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412E7C-7212-5519-DD12-7277639FB3D7}"/>
              </a:ext>
            </a:extLst>
          </p:cNvPr>
          <p:cNvSpPr>
            <a:spLocks noGrp="1"/>
          </p:cNvSpPr>
          <p:nvPr>
            <p:ph type="dt" sz="half" idx="2"/>
          </p:nvPr>
        </p:nvSpPr>
        <p:spPr/>
        <p:txBody>
          <a:bodyPr/>
          <a:lstStyle/>
          <a:p>
            <a:fld id="{90A2C2AD-02C6-A648-88C0-B4880E470C14}" type="datetime1">
              <a:rPr lang="en-US" smtClean="0"/>
              <a:t>9/12/22</a:t>
            </a:fld>
            <a:endParaRPr lang="en-US" dirty="0"/>
          </a:p>
        </p:txBody>
      </p:sp>
      <p:sp>
        <p:nvSpPr>
          <p:cNvPr id="3" name="Title 1">
            <a:extLst>
              <a:ext uri="{FF2B5EF4-FFF2-40B4-BE49-F238E27FC236}">
                <a16:creationId xmlns:a16="http://schemas.microsoft.com/office/drawing/2014/main" id="{9C2D04FD-0A5A-C890-1677-69BB7BBDD0BD}"/>
              </a:ext>
            </a:extLst>
          </p:cNvPr>
          <p:cNvSpPr txBox="1">
            <a:spLocks/>
          </p:cNvSpPr>
          <p:nvPr/>
        </p:nvSpPr>
        <p:spPr>
          <a:xfrm>
            <a:off x="1382302" y="5277935"/>
            <a:ext cx="3866332" cy="92033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endParaRPr lang="en-US" sz="1000" b="1" dirty="0">
              <a:latin typeface="+mn-lt"/>
            </a:endParaRPr>
          </a:p>
          <a:p>
            <a:pPr marL="342900" indent="-342900" algn="l">
              <a:buFont typeface="Arial" panose="020B0604020202020204" pitchFamily="34" charset="0"/>
              <a:buChar char="•"/>
            </a:pPr>
            <a:r>
              <a:rPr lang="en-US" sz="2000" dirty="0">
                <a:latin typeface="Arial" panose="020B0604020202020204" pitchFamily="34" charset="0"/>
                <a:cs typeface="Arial" panose="020B0604020202020204" pitchFamily="34" charset="0"/>
              </a:rPr>
              <a:t>STP-H5/LIS being carried by robotic arm during relocation</a:t>
            </a:r>
          </a:p>
        </p:txBody>
      </p:sp>
      <p:pic>
        <p:nvPicPr>
          <p:cNvPr id="4" name="Picture 3">
            <a:extLst>
              <a:ext uri="{FF2B5EF4-FFF2-40B4-BE49-F238E27FC236}">
                <a16:creationId xmlns:a16="http://schemas.microsoft.com/office/drawing/2014/main" id="{47A695C1-214A-4D8E-25BC-992078846629}"/>
              </a:ext>
            </a:extLst>
          </p:cNvPr>
          <p:cNvPicPr>
            <a:picLocks noChangeAspect="1"/>
          </p:cNvPicPr>
          <p:nvPr/>
        </p:nvPicPr>
        <p:blipFill rotWithShape="1">
          <a:blip r:embed="rId2"/>
          <a:srcRect l="14167" r="13342"/>
          <a:stretch/>
        </p:blipFill>
        <p:spPr>
          <a:xfrm>
            <a:off x="5895839" y="1412515"/>
            <a:ext cx="4981488" cy="3865420"/>
          </a:xfrm>
          <a:prstGeom prst="rect">
            <a:avLst/>
          </a:prstGeom>
        </p:spPr>
      </p:pic>
      <p:pic>
        <p:nvPicPr>
          <p:cNvPr id="5" name="Picture 4">
            <a:extLst>
              <a:ext uri="{FF2B5EF4-FFF2-40B4-BE49-F238E27FC236}">
                <a16:creationId xmlns:a16="http://schemas.microsoft.com/office/drawing/2014/main" id="{E9421648-8A2F-8B17-9C9B-33118B65FB0F}"/>
              </a:ext>
            </a:extLst>
          </p:cNvPr>
          <p:cNvPicPr>
            <a:picLocks noChangeAspect="1"/>
          </p:cNvPicPr>
          <p:nvPr/>
        </p:nvPicPr>
        <p:blipFill>
          <a:blip r:embed="rId3"/>
          <a:stretch>
            <a:fillRect/>
          </a:stretch>
        </p:blipFill>
        <p:spPr>
          <a:xfrm>
            <a:off x="899637" y="1412515"/>
            <a:ext cx="4936827" cy="3865420"/>
          </a:xfrm>
          <a:prstGeom prst="rect">
            <a:avLst/>
          </a:prstGeom>
        </p:spPr>
      </p:pic>
      <p:sp>
        <p:nvSpPr>
          <p:cNvPr id="6" name="Title 1">
            <a:extLst>
              <a:ext uri="{FF2B5EF4-FFF2-40B4-BE49-F238E27FC236}">
                <a16:creationId xmlns:a16="http://schemas.microsoft.com/office/drawing/2014/main" id="{811243CD-0B0C-FF16-771E-AC7CA739F769}"/>
              </a:ext>
            </a:extLst>
          </p:cNvPr>
          <p:cNvSpPr txBox="1">
            <a:spLocks/>
          </p:cNvSpPr>
          <p:nvPr/>
        </p:nvSpPr>
        <p:spPr>
          <a:xfrm>
            <a:off x="6453417" y="5277935"/>
            <a:ext cx="3866332" cy="92033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endParaRPr lang="en-US" sz="1000" b="1"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dirty="0">
                <a:latin typeface="Arial" panose="020B0604020202020204" pitchFamily="34" charset="0"/>
                <a:cs typeface="Arial" panose="020B0604020202020204" pitchFamily="34" charset="0"/>
              </a:rPr>
              <a:t>STP-H5/LIS in new site on ELC-1 (site 3)</a:t>
            </a:r>
          </a:p>
        </p:txBody>
      </p:sp>
      <p:sp>
        <p:nvSpPr>
          <p:cNvPr id="7" name="TextBox 6">
            <a:extLst>
              <a:ext uri="{FF2B5EF4-FFF2-40B4-BE49-F238E27FC236}">
                <a16:creationId xmlns:a16="http://schemas.microsoft.com/office/drawing/2014/main" id="{7DC296C7-A007-7FFA-8973-36A18DBA59EB}"/>
              </a:ext>
            </a:extLst>
          </p:cNvPr>
          <p:cNvSpPr txBox="1"/>
          <p:nvPr/>
        </p:nvSpPr>
        <p:spPr>
          <a:xfrm>
            <a:off x="8673022" y="4472346"/>
            <a:ext cx="1101584" cy="276999"/>
          </a:xfrm>
          <a:prstGeom prst="rect">
            <a:avLst/>
          </a:prstGeom>
          <a:noFill/>
        </p:spPr>
        <p:txBody>
          <a:bodyPr wrap="none" rtlCol="0">
            <a:spAutoFit/>
          </a:bodyPr>
          <a:lstStyle/>
          <a:p>
            <a:r>
              <a:rPr lang="en-US" sz="1200" b="1" dirty="0">
                <a:solidFill>
                  <a:schemeClr val="bg1"/>
                </a:solidFill>
                <a:latin typeface="Arial" panose="020B0604020202020204" pitchFamily="34" charset="0"/>
                <a:cs typeface="Arial" panose="020B0604020202020204" pitchFamily="34" charset="0"/>
              </a:rPr>
              <a:t>LIS viewport</a:t>
            </a:r>
          </a:p>
        </p:txBody>
      </p:sp>
      <p:cxnSp>
        <p:nvCxnSpPr>
          <p:cNvPr id="8" name="Straight Arrow Connector 7">
            <a:extLst>
              <a:ext uri="{FF2B5EF4-FFF2-40B4-BE49-F238E27FC236}">
                <a16:creationId xmlns:a16="http://schemas.microsoft.com/office/drawing/2014/main" id="{09B800C6-AFB2-1759-F293-6639059BE7C8}"/>
              </a:ext>
            </a:extLst>
          </p:cNvPr>
          <p:cNvCxnSpPr/>
          <p:nvPr/>
        </p:nvCxnSpPr>
        <p:spPr bwMode="auto">
          <a:xfrm flipH="1" flipV="1">
            <a:off x="8100143" y="4285310"/>
            <a:ext cx="572879" cy="325536"/>
          </a:xfrm>
          <a:prstGeom prst="straightConnector1">
            <a:avLst/>
          </a:prstGeom>
          <a:solidFill>
            <a:schemeClr val="accent1"/>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D57FEFAC-E377-1EE1-6814-840849C8C354}"/>
              </a:ext>
            </a:extLst>
          </p:cNvPr>
          <p:cNvSpPr txBox="1"/>
          <p:nvPr/>
        </p:nvSpPr>
        <p:spPr>
          <a:xfrm>
            <a:off x="5931466" y="3785871"/>
            <a:ext cx="1348446" cy="276999"/>
          </a:xfrm>
          <a:prstGeom prst="rect">
            <a:avLst/>
          </a:prstGeom>
          <a:noFill/>
        </p:spPr>
        <p:txBody>
          <a:bodyPr wrap="none" rtlCol="0">
            <a:spAutoFit/>
          </a:bodyPr>
          <a:lstStyle/>
          <a:p>
            <a:r>
              <a:rPr lang="en-US" sz="1200" b="1" dirty="0">
                <a:solidFill>
                  <a:schemeClr val="bg1"/>
                </a:solidFill>
                <a:latin typeface="Arial" panose="020B0604020202020204" pitchFamily="34" charset="0"/>
                <a:cs typeface="Arial" panose="020B0604020202020204" pitchFamily="34" charset="0"/>
              </a:rPr>
              <a:t>Former location</a:t>
            </a:r>
          </a:p>
        </p:txBody>
      </p:sp>
      <p:cxnSp>
        <p:nvCxnSpPr>
          <p:cNvPr id="10" name="Straight Arrow Connector 9">
            <a:extLst>
              <a:ext uri="{FF2B5EF4-FFF2-40B4-BE49-F238E27FC236}">
                <a16:creationId xmlns:a16="http://schemas.microsoft.com/office/drawing/2014/main" id="{7D05FEEF-E508-A22C-ACD2-79E5796E207A}"/>
              </a:ext>
            </a:extLst>
          </p:cNvPr>
          <p:cNvCxnSpPr/>
          <p:nvPr/>
        </p:nvCxnSpPr>
        <p:spPr bwMode="auto">
          <a:xfrm>
            <a:off x="6409343" y="4062870"/>
            <a:ext cx="44074" cy="805368"/>
          </a:xfrm>
          <a:prstGeom prst="straightConnector1">
            <a:avLst/>
          </a:prstGeom>
          <a:solidFill>
            <a:schemeClr val="accent1"/>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a:extLst>
              <a:ext uri="{FF2B5EF4-FFF2-40B4-BE49-F238E27FC236}">
                <a16:creationId xmlns:a16="http://schemas.microsoft.com/office/drawing/2014/main" id="{C8F44154-D472-8DD8-AD94-3439F76509FC}"/>
              </a:ext>
            </a:extLst>
          </p:cNvPr>
          <p:cNvSpPr txBox="1"/>
          <p:nvPr/>
        </p:nvSpPr>
        <p:spPr>
          <a:xfrm>
            <a:off x="2779164" y="476891"/>
            <a:ext cx="5676554"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ISS LIS Relocation – 7 July 2022</a:t>
            </a:r>
          </a:p>
        </p:txBody>
      </p:sp>
    </p:spTree>
    <p:extLst>
      <p:ext uri="{BB962C8B-B14F-4D97-AF65-F5344CB8AC3E}">
        <p14:creationId xmlns:p14="http://schemas.microsoft.com/office/powerpoint/2010/main" val="591882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412E7C-7212-5519-DD12-7277639FB3D7}"/>
              </a:ext>
            </a:extLst>
          </p:cNvPr>
          <p:cNvSpPr>
            <a:spLocks noGrp="1"/>
          </p:cNvSpPr>
          <p:nvPr>
            <p:ph type="dt" sz="half" idx="2"/>
          </p:nvPr>
        </p:nvSpPr>
        <p:spPr/>
        <p:txBody>
          <a:bodyPr/>
          <a:lstStyle/>
          <a:p>
            <a:fld id="{90A2C2AD-02C6-A648-88C0-B4880E470C14}" type="datetime1">
              <a:rPr lang="en-US" smtClean="0"/>
              <a:t>9/12/22</a:t>
            </a:fld>
            <a:endParaRPr lang="en-US" dirty="0"/>
          </a:p>
        </p:txBody>
      </p:sp>
      <p:pic>
        <p:nvPicPr>
          <p:cNvPr id="3" name="Picture 2" descr="A picture containing text, farm building&#10;&#10;Description automatically generated">
            <a:extLst>
              <a:ext uri="{FF2B5EF4-FFF2-40B4-BE49-F238E27FC236}">
                <a16:creationId xmlns:a16="http://schemas.microsoft.com/office/drawing/2014/main" id="{48FD2784-EA83-64A8-10A5-5CACBE4EC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617" y="2820983"/>
            <a:ext cx="11661672" cy="2910846"/>
          </a:xfrm>
          <a:prstGeom prst="rect">
            <a:avLst/>
          </a:prstGeom>
        </p:spPr>
      </p:pic>
      <p:sp>
        <p:nvSpPr>
          <p:cNvPr id="4" name="TextBox 3">
            <a:extLst>
              <a:ext uri="{FF2B5EF4-FFF2-40B4-BE49-F238E27FC236}">
                <a16:creationId xmlns:a16="http://schemas.microsoft.com/office/drawing/2014/main" id="{BE483821-3834-CA57-7BB4-85D0CB7C3B75}"/>
              </a:ext>
            </a:extLst>
          </p:cNvPr>
          <p:cNvSpPr txBox="1"/>
          <p:nvPr/>
        </p:nvSpPr>
        <p:spPr>
          <a:xfrm>
            <a:off x="1053548" y="315397"/>
            <a:ext cx="9861663"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relocation of STP-H5/LIS enables at least 1.5 years additional time on the ISS (thru December 2023 at earliest)</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Work is ongoing to fully account for new FOV, including geolocation and viewtime updates, but instrument is in good health and partially corrected data are currently available from the new site @ GHRC</a:t>
            </a:r>
          </a:p>
        </p:txBody>
      </p:sp>
    </p:spTree>
    <p:extLst>
      <p:ext uri="{BB962C8B-B14F-4D97-AF65-F5344CB8AC3E}">
        <p14:creationId xmlns:p14="http://schemas.microsoft.com/office/powerpoint/2010/main" val="1217104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8A22E3-45E9-6E0E-1127-9520FA28D3C0}"/>
              </a:ext>
            </a:extLst>
          </p:cNvPr>
          <p:cNvSpPr>
            <a:spLocks noGrp="1"/>
          </p:cNvSpPr>
          <p:nvPr>
            <p:ph type="dt" sz="half" idx="2"/>
          </p:nvPr>
        </p:nvSpPr>
        <p:spPr/>
        <p:txBody>
          <a:bodyPr/>
          <a:lstStyle/>
          <a:p>
            <a:fld id="{90A2C2AD-02C6-A648-88C0-B4880E470C14}" type="datetime1">
              <a:rPr lang="en-US" smtClean="0"/>
              <a:t>9/12/22</a:t>
            </a:fld>
            <a:endParaRPr lang="en-US" dirty="0"/>
          </a:p>
        </p:txBody>
      </p:sp>
      <p:sp>
        <p:nvSpPr>
          <p:cNvPr id="3" name="Title 3">
            <a:extLst>
              <a:ext uri="{FF2B5EF4-FFF2-40B4-BE49-F238E27FC236}">
                <a16:creationId xmlns:a16="http://schemas.microsoft.com/office/drawing/2014/main" id="{099C2D9D-D9EC-E2AC-FD5D-46F439CDD34E}"/>
              </a:ext>
            </a:extLst>
          </p:cNvPr>
          <p:cNvSpPr txBox="1">
            <a:spLocks/>
          </p:cNvSpPr>
          <p:nvPr/>
        </p:nvSpPr>
        <p:spPr>
          <a:xfrm>
            <a:off x="1080532" y="921110"/>
            <a:ext cx="9295440" cy="41148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Arial" panose="020B0604020202020204" pitchFamily="34" charset="0"/>
                <a:cs typeface="Arial" panose="020B0604020202020204" pitchFamily="34" charset="0"/>
              </a:rPr>
              <a:t>Fly’s Eye GLM Simulator (FEGS) Upgrade</a:t>
            </a:r>
          </a:p>
        </p:txBody>
      </p:sp>
      <p:sp>
        <p:nvSpPr>
          <p:cNvPr id="4" name="TextBox 3">
            <a:extLst>
              <a:ext uri="{FF2B5EF4-FFF2-40B4-BE49-F238E27FC236}">
                <a16:creationId xmlns:a16="http://schemas.microsoft.com/office/drawing/2014/main" id="{2692E9E9-55ED-0163-6413-CA5FC0C28603}"/>
              </a:ext>
            </a:extLst>
          </p:cNvPr>
          <p:cNvSpPr txBox="1"/>
          <p:nvPr/>
        </p:nvSpPr>
        <p:spPr>
          <a:xfrm>
            <a:off x="585931" y="1639956"/>
            <a:ext cx="4373695" cy="440120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Upgrades planned before July 2023:</a:t>
            </a:r>
          </a:p>
          <a:p>
            <a:endParaRPr lang="en-US" sz="2000" dirty="0">
              <a:latin typeface="Arial" panose="020B0604020202020204" pitchFamily="34" charset="0"/>
              <a:cs typeface="Arial" panose="020B0604020202020204" pitchFamily="34" charset="0"/>
            </a:endParaRPr>
          </a:p>
          <a:p>
            <a:pPr marL="342900" indent="-342900">
              <a:buFont typeface="+mj-lt"/>
              <a:buAutoNum type="arabicPeriod"/>
            </a:pPr>
            <a:r>
              <a:rPr lang="en-US" sz="2000" dirty="0">
                <a:latin typeface="Arial" panose="020B0604020202020204" pitchFamily="34" charset="0"/>
                <a:cs typeface="Arial" panose="020B0604020202020204" pitchFamily="34" charset="0"/>
              </a:rPr>
              <a:t>Update electronic gains to improve overall performance</a:t>
            </a:r>
          </a:p>
          <a:p>
            <a:pPr marL="342900" indent="-342900">
              <a:buFont typeface="+mj-lt"/>
              <a:buAutoNum type="arabicPeriod"/>
            </a:pPr>
            <a:r>
              <a:rPr lang="en-US" sz="2000" dirty="0">
                <a:latin typeface="Arial" panose="020B0604020202020204" pitchFamily="34" charset="0"/>
                <a:cs typeface="Arial" panose="020B0604020202020204" pitchFamily="34" charset="0"/>
              </a:rPr>
              <a:t>Improve filter on wideband camera to mitigate saturation </a:t>
            </a:r>
          </a:p>
          <a:p>
            <a:pPr marL="342900" indent="-342900">
              <a:buFont typeface="+mj-lt"/>
              <a:buAutoNum type="arabicPeriod"/>
            </a:pPr>
            <a:r>
              <a:rPr lang="en-US" sz="2000" dirty="0">
                <a:latin typeface="Arial" panose="020B0604020202020204" pitchFamily="34" charset="0"/>
                <a:cs typeface="Arial" panose="020B0604020202020204" pitchFamily="34" charset="0"/>
              </a:rPr>
              <a:t>Improve radiometric precision by mitigating stray light with black paint on metal surfaces</a:t>
            </a:r>
          </a:p>
          <a:p>
            <a:pPr marL="342900" indent="-342900">
              <a:buFont typeface="+mj-lt"/>
              <a:buAutoNum type="arabicPeriod"/>
            </a:pPr>
            <a:r>
              <a:rPr lang="en-US" sz="2000" dirty="0">
                <a:latin typeface="Arial" panose="020B0604020202020204" pitchFamily="34" charset="0"/>
                <a:cs typeface="Arial" panose="020B0604020202020204" pitchFamily="34" charset="0"/>
              </a:rPr>
              <a:t>Replace the N</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channel with 337-nm (UV) channel</a:t>
            </a:r>
          </a:p>
          <a:p>
            <a:pPr marL="342900" indent="-342900">
              <a:buFont typeface="+mj-lt"/>
              <a:buAutoNum type="arabicPeriod"/>
            </a:pPr>
            <a:r>
              <a:rPr lang="en-US" sz="2000" dirty="0">
                <a:latin typeface="Arial" panose="020B0604020202020204" pitchFamily="34" charset="0"/>
                <a:cs typeface="Arial" panose="020B0604020202020204" pitchFamily="34" charset="0"/>
              </a:rPr>
              <a:t>Replace 400-nm channel with 868.3-nm channel (to examine viability as 777-nm alternative)</a:t>
            </a:r>
          </a:p>
        </p:txBody>
      </p:sp>
      <p:pic>
        <p:nvPicPr>
          <p:cNvPr id="5" name="Picture 4">
            <a:extLst>
              <a:ext uri="{FF2B5EF4-FFF2-40B4-BE49-F238E27FC236}">
                <a16:creationId xmlns:a16="http://schemas.microsoft.com/office/drawing/2014/main" id="{54C5D04D-A3C9-A246-7C63-538BC383080D}"/>
              </a:ext>
            </a:extLst>
          </p:cNvPr>
          <p:cNvPicPr>
            <a:picLocks noChangeAspect="1"/>
          </p:cNvPicPr>
          <p:nvPr/>
        </p:nvPicPr>
        <p:blipFill>
          <a:blip r:embed="rId2"/>
          <a:stretch>
            <a:fillRect/>
          </a:stretch>
        </p:blipFill>
        <p:spPr>
          <a:xfrm>
            <a:off x="5258575" y="1709530"/>
            <a:ext cx="5972641" cy="4021620"/>
          </a:xfrm>
          <a:prstGeom prst="rect">
            <a:avLst/>
          </a:prstGeom>
        </p:spPr>
      </p:pic>
    </p:spTree>
    <p:extLst>
      <p:ext uri="{BB962C8B-B14F-4D97-AF65-F5344CB8AC3E}">
        <p14:creationId xmlns:p14="http://schemas.microsoft.com/office/powerpoint/2010/main" val="2341779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412E7C-7212-5519-DD12-7277639FB3D7}"/>
              </a:ext>
            </a:extLst>
          </p:cNvPr>
          <p:cNvSpPr>
            <a:spLocks noGrp="1"/>
          </p:cNvSpPr>
          <p:nvPr>
            <p:ph type="dt" sz="half" idx="2"/>
          </p:nvPr>
        </p:nvSpPr>
        <p:spPr/>
        <p:txBody>
          <a:bodyPr/>
          <a:lstStyle/>
          <a:p>
            <a:fld id="{90A2C2AD-02C6-A648-88C0-B4880E470C14}" type="datetime1">
              <a:rPr lang="en-US" smtClean="0"/>
              <a:t>9/12/22</a:t>
            </a:fld>
            <a:endParaRPr lang="en-US" dirty="0"/>
          </a:p>
        </p:txBody>
      </p:sp>
      <p:sp>
        <p:nvSpPr>
          <p:cNvPr id="3" name="Content Placeholder 2">
            <a:extLst>
              <a:ext uri="{FF2B5EF4-FFF2-40B4-BE49-F238E27FC236}">
                <a16:creationId xmlns:a16="http://schemas.microsoft.com/office/drawing/2014/main" id="{48C920B8-1B39-12AF-F864-6BB5F9817C46}"/>
              </a:ext>
            </a:extLst>
          </p:cNvPr>
          <p:cNvSpPr txBox="1">
            <a:spLocks/>
          </p:cNvSpPr>
          <p:nvPr/>
        </p:nvSpPr>
        <p:spPr>
          <a:xfrm>
            <a:off x="1448280" y="1245658"/>
            <a:ext cx="9295440" cy="23108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ALOFT is joint venture between University of Bergen (Norway) and NASA</a:t>
            </a:r>
          </a:p>
          <a:p>
            <a:r>
              <a:rPr lang="en-US" sz="2000" dirty="0">
                <a:latin typeface="Arial" panose="020B0604020202020204" pitchFamily="34" charset="0"/>
                <a:cs typeface="Arial" panose="020B0604020202020204" pitchFamily="34" charset="0"/>
              </a:rPr>
              <a:t>4-week, 50-hour ER-2 campaign scheduled for July 2023 out of Key West, FL (or comparable FL airbase)</a:t>
            </a:r>
          </a:p>
          <a:p>
            <a:r>
              <a:rPr lang="en-US" sz="2000" dirty="0">
                <a:latin typeface="Arial" panose="020B0604020202020204" pitchFamily="34" charset="0"/>
                <a:cs typeface="Arial" panose="020B0604020202020204" pitchFamily="34" charset="0"/>
              </a:rPr>
              <a:t>Science focus is Terrestrial Gamma-ray Flashes (TGFs) produced by thunderstorms.</a:t>
            </a:r>
          </a:p>
          <a:p>
            <a:r>
              <a:rPr lang="en-US" sz="2000" u="sng" dirty="0">
                <a:latin typeface="Arial" panose="020B0604020202020204" pitchFamily="34" charset="0"/>
                <a:cs typeface="Arial" panose="020B0604020202020204" pitchFamily="34" charset="0"/>
              </a:rPr>
              <a:t>Main payload</a:t>
            </a:r>
            <a:r>
              <a:rPr lang="en-US" sz="2000" dirty="0">
                <a:latin typeface="Arial" panose="020B0604020202020204" pitchFamily="34" charset="0"/>
                <a:cs typeface="Arial" panose="020B0604020202020204" pitchFamily="34" charset="0"/>
              </a:rPr>
              <a:t>: FEGS, LIP, and two gamma-ray detectors</a:t>
            </a:r>
          </a:p>
        </p:txBody>
      </p:sp>
      <p:sp>
        <p:nvSpPr>
          <p:cNvPr id="4" name="Title 3">
            <a:extLst>
              <a:ext uri="{FF2B5EF4-FFF2-40B4-BE49-F238E27FC236}">
                <a16:creationId xmlns:a16="http://schemas.microsoft.com/office/drawing/2014/main" id="{0D7DB92C-68F8-DF8D-58C0-735B811CE78D}"/>
              </a:ext>
            </a:extLst>
          </p:cNvPr>
          <p:cNvSpPr txBox="1">
            <a:spLocks/>
          </p:cNvSpPr>
          <p:nvPr/>
        </p:nvSpPr>
        <p:spPr>
          <a:xfrm>
            <a:off x="1557610" y="381415"/>
            <a:ext cx="9295440" cy="4114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Arial" panose="020B0604020202020204" pitchFamily="34" charset="0"/>
                <a:cs typeface="Arial" panose="020B0604020202020204" pitchFamily="34" charset="0"/>
              </a:rPr>
              <a:t>Airborne Lighting Observatory for FEGS and TGFs (ALOFT)</a:t>
            </a:r>
          </a:p>
        </p:txBody>
      </p:sp>
      <p:pic>
        <p:nvPicPr>
          <p:cNvPr id="5" name="Bilde 2">
            <a:extLst>
              <a:ext uri="{FF2B5EF4-FFF2-40B4-BE49-F238E27FC236}">
                <a16:creationId xmlns:a16="http://schemas.microsoft.com/office/drawing/2014/main" id="{34F32685-7CF7-8358-23AF-F820FA2D0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2218" y="3556485"/>
            <a:ext cx="4672920" cy="2920100"/>
          </a:xfrm>
          <a:prstGeom prst="rect">
            <a:avLst/>
          </a:prstGeom>
        </p:spPr>
      </p:pic>
    </p:spTree>
    <p:extLst>
      <p:ext uri="{BB962C8B-B14F-4D97-AF65-F5344CB8AC3E}">
        <p14:creationId xmlns:p14="http://schemas.microsoft.com/office/powerpoint/2010/main" val="1316305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412E7C-7212-5519-DD12-7277639FB3D7}"/>
              </a:ext>
            </a:extLst>
          </p:cNvPr>
          <p:cNvSpPr>
            <a:spLocks noGrp="1"/>
          </p:cNvSpPr>
          <p:nvPr>
            <p:ph type="dt" sz="half" idx="2"/>
          </p:nvPr>
        </p:nvSpPr>
        <p:spPr/>
        <p:txBody>
          <a:bodyPr/>
          <a:lstStyle/>
          <a:p>
            <a:fld id="{90A2C2AD-02C6-A648-88C0-B4880E470C14}" type="datetime1">
              <a:rPr lang="en-US" smtClean="0"/>
              <a:t>9/12/22</a:t>
            </a:fld>
            <a:endParaRPr lang="en-US" dirty="0"/>
          </a:p>
        </p:txBody>
      </p:sp>
      <p:sp>
        <p:nvSpPr>
          <p:cNvPr id="3" name="Title 1">
            <a:extLst>
              <a:ext uri="{FF2B5EF4-FFF2-40B4-BE49-F238E27FC236}">
                <a16:creationId xmlns:a16="http://schemas.microsoft.com/office/drawing/2014/main" id="{6C900B6B-69F2-6075-6DEE-BD73FC41421A}"/>
              </a:ext>
            </a:extLst>
          </p:cNvPr>
          <p:cNvSpPr txBox="1">
            <a:spLocks/>
          </p:cNvSpPr>
          <p:nvPr/>
        </p:nvSpPr>
        <p:spPr>
          <a:xfrm>
            <a:off x="461727" y="214065"/>
            <a:ext cx="10328193" cy="4114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Arial" panose="020B0604020202020204" pitchFamily="34" charset="0"/>
                <a:cs typeface="Arial" panose="020B0604020202020204" pitchFamily="34" charset="0"/>
              </a:rPr>
              <a:t>ALOFT Science Goals</a:t>
            </a:r>
          </a:p>
        </p:txBody>
      </p:sp>
      <p:pic>
        <p:nvPicPr>
          <p:cNvPr id="4" name="Bilde 1">
            <a:extLst>
              <a:ext uri="{FF2B5EF4-FFF2-40B4-BE49-F238E27FC236}">
                <a16:creationId xmlns:a16="http://schemas.microsoft.com/office/drawing/2014/main" id="{78BBF4B5-151D-DCBC-BE0B-EF7F85D53C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99" r="14986"/>
          <a:stretch/>
        </p:blipFill>
        <p:spPr>
          <a:xfrm>
            <a:off x="1654699" y="613296"/>
            <a:ext cx="3971124" cy="3529012"/>
          </a:xfrm>
          <a:prstGeom prst="rect">
            <a:avLst/>
          </a:prstGeom>
        </p:spPr>
      </p:pic>
      <p:sp>
        <p:nvSpPr>
          <p:cNvPr id="5" name="TextBox 4">
            <a:extLst>
              <a:ext uri="{FF2B5EF4-FFF2-40B4-BE49-F238E27FC236}">
                <a16:creationId xmlns:a16="http://schemas.microsoft.com/office/drawing/2014/main" id="{447D1652-ADBD-4BDE-44D6-6E9EDC5BFA6F}"/>
              </a:ext>
            </a:extLst>
          </p:cNvPr>
          <p:cNvSpPr txBox="1"/>
          <p:nvPr/>
        </p:nvSpPr>
        <p:spPr>
          <a:xfrm>
            <a:off x="1474304" y="4201130"/>
            <a:ext cx="9243391" cy="1754326"/>
          </a:xfrm>
          <a:prstGeom prst="rect">
            <a:avLst/>
          </a:prstGeom>
          <a:noFill/>
        </p:spPr>
        <p:txBody>
          <a:bodyPr wrap="square" rtlCol="0">
            <a:spAutoFit/>
          </a:bodyPr>
          <a:lstStyle/>
          <a:p>
            <a:pPr marL="342900" lvl="0" indent="-342900">
              <a:buFont typeface="+mj-lt"/>
              <a:buAutoNum type="arabicPeriod"/>
            </a:pPr>
            <a:r>
              <a:rPr lang="en-US" dirty="0">
                <a:latin typeface="Arial" panose="020B0604020202020204" pitchFamily="34" charset="0"/>
                <a:cs typeface="Arial" panose="020B0604020202020204" pitchFamily="34" charset="0"/>
              </a:rPr>
              <a:t>Observe TGFs in one of the most TGF-intense regions on the planet.</a:t>
            </a:r>
          </a:p>
          <a:p>
            <a:pPr marL="342900" lvl="0" indent="-342900">
              <a:buFont typeface="+mj-lt"/>
              <a:buAutoNum type="arabicPeriod"/>
            </a:pPr>
            <a:r>
              <a:rPr lang="en-US" dirty="0">
                <a:latin typeface="Arial" panose="020B0604020202020204" pitchFamily="34" charset="0"/>
                <a:cs typeface="Arial" panose="020B0604020202020204" pitchFamily="34" charset="0"/>
              </a:rPr>
              <a:t>Observe gamma-ray glows in thunderstorms and their relation to TGFs.</a:t>
            </a:r>
          </a:p>
          <a:p>
            <a:pPr marL="342900" lvl="0" indent="-342900">
              <a:buFont typeface="+mj-lt"/>
              <a:buAutoNum type="arabicPeriod"/>
            </a:pPr>
            <a:r>
              <a:rPr lang="en-US" dirty="0">
                <a:latin typeface="Arial" panose="020B0604020202020204" pitchFamily="34" charset="0"/>
                <a:cs typeface="Arial" panose="020B0604020202020204" pitchFamily="34" charset="0"/>
              </a:rPr>
              <a:t>Perform GLM and ISS LIS validation using improved suborbital instrumentation.</a:t>
            </a:r>
          </a:p>
          <a:p>
            <a:pPr marL="342900" lvl="0" indent="-342900">
              <a:buFont typeface="+mj-lt"/>
              <a:buAutoNum type="arabicPeriod"/>
            </a:pPr>
            <a:r>
              <a:rPr lang="en-US" dirty="0">
                <a:latin typeface="Arial" panose="020B0604020202020204" pitchFamily="34" charset="0"/>
                <a:cs typeface="Arial" panose="020B0604020202020204" pitchFamily="34" charset="0"/>
              </a:rPr>
              <a:t>Evaluate new design concepts for next-generation spaceborne lightning mappers.</a:t>
            </a:r>
          </a:p>
          <a:p>
            <a:pPr marL="342900" lvl="0" indent="-342900">
              <a:buFont typeface="+mj-lt"/>
              <a:buAutoNum type="arabicPeriod"/>
            </a:pPr>
            <a:r>
              <a:rPr lang="en-US" dirty="0">
                <a:latin typeface="Arial" panose="020B0604020202020204" pitchFamily="34" charset="0"/>
                <a:cs typeface="Arial" panose="020B0604020202020204" pitchFamily="34" charset="0"/>
              </a:rPr>
              <a:t>If relevant instrumentation is available, make measurements useful to advance convection science from a suborbital platform.</a:t>
            </a:r>
          </a:p>
        </p:txBody>
      </p:sp>
      <p:pic>
        <p:nvPicPr>
          <p:cNvPr id="6" name="Picture 5" descr="Diagram&#10;&#10;Description automatically generated">
            <a:extLst>
              <a:ext uri="{FF2B5EF4-FFF2-40B4-BE49-F238E27FC236}">
                <a16:creationId xmlns:a16="http://schemas.microsoft.com/office/drawing/2014/main" id="{B6AF1D19-0CC7-87A6-BFCF-7C5D2E216964}"/>
              </a:ext>
            </a:extLst>
          </p:cNvPr>
          <p:cNvPicPr>
            <a:picLocks noChangeAspect="1"/>
          </p:cNvPicPr>
          <p:nvPr/>
        </p:nvPicPr>
        <p:blipFill rotWithShape="1">
          <a:blip r:embed="rId3">
            <a:extLst>
              <a:ext uri="{28A0092B-C50C-407E-A947-70E740481C1C}">
                <a14:useLocalDpi xmlns:a14="http://schemas.microsoft.com/office/drawing/2010/main" val="0"/>
              </a:ext>
            </a:extLst>
          </a:blip>
          <a:srcRect t="5425" b="10819"/>
          <a:stretch/>
        </p:blipFill>
        <p:spPr bwMode="auto">
          <a:xfrm>
            <a:off x="5537529" y="807695"/>
            <a:ext cx="3971124" cy="32112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3643255"/>
      </p:ext>
    </p:extLst>
  </p:cSld>
  <p:clrMapOvr>
    <a:masterClrMapping/>
  </p:clrMapOvr>
</p:sld>
</file>

<file path=ppt/theme/theme1.xml><?xml version="1.0" encoding="utf-8"?>
<a:theme xmlns:a="http://schemas.openxmlformats.org/drawingml/2006/main" name="STO Theme">
  <a:themeElements>
    <a:clrScheme name="STO Template 2020">
      <a:dk1>
        <a:sysClr val="windowText" lastClr="000000"/>
      </a:dk1>
      <a:lt1>
        <a:sysClr val="window" lastClr="FFFFFF"/>
      </a:lt1>
      <a:dk2>
        <a:srgbClr val="44546A"/>
      </a:dk2>
      <a:lt2>
        <a:srgbClr val="E7E6E6"/>
      </a:lt2>
      <a:accent1>
        <a:srgbClr val="954F72"/>
      </a:accent1>
      <a:accent2>
        <a:srgbClr val="ED7D31"/>
      </a:accent2>
      <a:accent3>
        <a:srgbClr val="003399"/>
      </a:accent3>
      <a:accent4>
        <a:srgbClr val="FFC000"/>
      </a:accent4>
      <a:accent5>
        <a:srgbClr val="A50021"/>
      </a:accent5>
      <a:accent6>
        <a:srgbClr val="008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6E5597FA-A272-FE47-B460-177272E67E96}" vid="{B9AF73C6-8E1F-E144-BBB2-9CA9EC955A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STO Theme</Template>
  <TotalTime>1381</TotalTime>
  <Words>520</Words>
  <Application>Microsoft Macintosh PowerPoint</Application>
  <PresentationFormat>Widescreen</PresentationFormat>
  <Paragraphs>53</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75 Helvetica Bold</vt:lpstr>
      <vt:lpstr>Arial</vt:lpstr>
      <vt:lpstr>Arial Black</vt:lpstr>
      <vt:lpstr>Calibri</vt:lpstr>
      <vt:lpstr>Calibri Light</vt:lpstr>
      <vt:lpstr>STO Theme</vt:lpstr>
      <vt:lpstr>Update on ISS LIS and the ALOFT 2023 Field Campaign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Lightning Research at NASA Marshall Space Flight Center</dc:title>
  <dc:creator>Lang, Timothy J. (MSFC-ST11)</dc:creator>
  <cp:lastModifiedBy>Lang, Timothy J. (MSFC-ST11)</cp:lastModifiedBy>
  <cp:revision>24</cp:revision>
  <dcterms:created xsi:type="dcterms:W3CDTF">2022-08-30T15:03:00Z</dcterms:created>
  <dcterms:modified xsi:type="dcterms:W3CDTF">2022-09-13T12:59:09Z</dcterms:modified>
</cp:coreProperties>
</file>