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88825"/>
  <p:notesSz cx="6858000" cy="9144000"/>
  <p:embeddedFontLst>
    <p:embeddedFont>
      <p:font typeface="Corbel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39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17" roundtripDataSignature="AMtx7mhhnTUSuSnE6+rC5oG1QZFLaWAZ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39"/>
        <p:guide pos="2160" orient="horz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orbel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orbel-italic.fntdata"/><Relationship Id="rId14" Type="http://schemas.openxmlformats.org/officeDocument/2006/relationships/font" Target="fonts/Corbel-bold.fntdata"/><Relationship Id="rId17" Type="http://customschemas.google.com/relationships/presentationmetadata" Target="metadata"/><Relationship Id="rId16" Type="http://schemas.openxmlformats.org/officeDocument/2006/relationships/font" Target="fonts/Corbel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7" name="Google Shape;1387;p1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3" name="Google Shape;1393;p2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0" name="Google Shape;1400;p3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7" name="Google Shape;1407;p4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6" name="Google Shape;1416;p5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3" name="Google Shape;1423;p6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8" name="Google Shape;1428;p7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ctrTitle"/>
          </p:nvPr>
        </p:nvSpPr>
        <p:spPr>
          <a:xfrm>
            <a:off x="1522413" y="1905000"/>
            <a:ext cx="9144000" cy="26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onsola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subTitle"/>
          </p:nvPr>
        </p:nvSpPr>
        <p:spPr>
          <a:xfrm>
            <a:off x="1522413" y="5105400"/>
            <a:ext cx="91439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18" name="Google Shape;18;p9"/>
          <p:cNvGrpSpPr/>
          <p:nvPr/>
        </p:nvGrpSpPr>
        <p:grpSpPr>
          <a:xfrm>
            <a:off x="1584896" y="4724400"/>
            <a:ext cx="8631936" cy="64008"/>
            <a:chOff x="-4110038" y="2703513"/>
            <a:chExt cx="17394239" cy="160336"/>
          </a:xfrm>
        </p:grpSpPr>
        <p:sp>
          <p:nvSpPr>
            <p:cNvPr id="19" name="Google Shape;19;p9"/>
            <p:cNvSpPr/>
            <p:nvPr/>
          </p:nvSpPr>
          <p:spPr>
            <a:xfrm>
              <a:off x="12815888" y="2768600"/>
              <a:ext cx="468313" cy="19050"/>
            </a:xfrm>
            <a:custGeom>
              <a:rect b="b" l="l" r="r" t="t"/>
              <a:pathLst>
                <a:path extrusionOk="0" h="8" w="244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" name="Google Shape;20;p9"/>
            <p:cNvSpPr/>
            <p:nvPr/>
          </p:nvSpPr>
          <p:spPr>
            <a:xfrm>
              <a:off x="12380913" y="2755900"/>
              <a:ext cx="461963" cy="26987"/>
            </a:xfrm>
            <a:custGeom>
              <a:rect b="b" l="l" r="r" t="t"/>
              <a:pathLst>
                <a:path extrusionOk="0" h="12" w="241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" name="Google Shape;21;p9"/>
            <p:cNvSpPr/>
            <p:nvPr/>
          </p:nvSpPr>
          <p:spPr>
            <a:xfrm>
              <a:off x="12814300" y="2779713"/>
              <a:ext cx="1588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" name="Google Shape;22;p9"/>
            <p:cNvSpPr/>
            <p:nvPr/>
          </p:nvSpPr>
          <p:spPr>
            <a:xfrm>
              <a:off x="2738437" y="2795588"/>
              <a:ext cx="425450" cy="15875"/>
            </a:xfrm>
            <a:custGeom>
              <a:rect b="b" l="l" r="r" t="t"/>
              <a:pathLst>
                <a:path extrusionOk="0" h="7" w="222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3" name="Google Shape;23;p9"/>
            <p:cNvSpPr/>
            <p:nvPr/>
          </p:nvSpPr>
          <p:spPr>
            <a:xfrm>
              <a:off x="-3646488" y="2800350"/>
              <a:ext cx="46038" cy="3175"/>
            </a:xfrm>
            <a:custGeom>
              <a:rect b="b" l="l" r="r" t="t"/>
              <a:pathLst>
                <a:path extrusionOk="0" h="1" w="24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4" name="Google Shape;24;p9"/>
            <p:cNvSpPr/>
            <p:nvPr/>
          </p:nvSpPr>
          <p:spPr>
            <a:xfrm>
              <a:off x="2627312" y="2816225"/>
              <a:ext cx="63500" cy="4762"/>
            </a:xfrm>
            <a:custGeom>
              <a:rect b="b" l="l" r="r" t="t"/>
              <a:pathLst>
                <a:path extrusionOk="0" h="2" w="33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" name="Google Shape;25;p9"/>
            <p:cNvSpPr/>
            <p:nvPr/>
          </p:nvSpPr>
          <p:spPr>
            <a:xfrm>
              <a:off x="3103562" y="2741613"/>
              <a:ext cx="28575" cy="3175"/>
            </a:xfrm>
            <a:custGeom>
              <a:rect b="b" l="l" r="r" t="t"/>
              <a:pathLst>
                <a:path extrusionOk="0" h="1" w="15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6" name="Google Shape;26;p9"/>
            <p:cNvSpPr/>
            <p:nvPr/>
          </p:nvSpPr>
          <p:spPr>
            <a:xfrm>
              <a:off x="1227137" y="2836863"/>
              <a:ext cx="20638" cy="0"/>
            </a:xfrm>
            <a:custGeom>
              <a:rect b="b" l="l" r="r" t="t"/>
              <a:pathLst>
                <a:path extrusionOk="0" h="120000"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7" name="Google Shape;27;p9"/>
            <p:cNvSpPr/>
            <p:nvPr/>
          </p:nvSpPr>
          <p:spPr>
            <a:xfrm>
              <a:off x="3660775" y="2713038"/>
              <a:ext cx="331788" cy="20637"/>
            </a:xfrm>
            <a:custGeom>
              <a:rect b="b" l="l" r="r" t="t"/>
              <a:pathLst>
                <a:path extrusionOk="0" h="9" w="173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8" name="Google Shape;28;p9"/>
            <p:cNvSpPr/>
            <p:nvPr/>
          </p:nvSpPr>
          <p:spPr>
            <a:xfrm>
              <a:off x="-1674813" y="2768600"/>
              <a:ext cx="1588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9" name="Google Shape;29;p9"/>
            <p:cNvSpPr/>
            <p:nvPr/>
          </p:nvSpPr>
          <p:spPr>
            <a:xfrm>
              <a:off x="-1673225" y="2767013"/>
              <a:ext cx="36513" cy="1587"/>
            </a:xfrm>
            <a:custGeom>
              <a:rect b="b" l="l" r="r" t="t"/>
              <a:pathLst>
                <a:path extrusionOk="0" h="1" w="19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0" name="Google Shape;30;p9"/>
            <p:cNvSpPr/>
            <p:nvPr/>
          </p:nvSpPr>
          <p:spPr>
            <a:xfrm>
              <a:off x="2690812" y="2811463"/>
              <a:ext cx="47625" cy="4762"/>
            </a:xfrm>
            <a:custGeom>
              <a:rect b="b" l="l" r="r" t="t"/>
              <a:pathLst>
                <a:path extrusionOk="0" h="2" w="25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1" name="Google Shape;31;p9"/>
            <p:cNvSpPr/>
            <p:nvPr/>
          </p:nvSpPr>
          <p:spPr>
            <a:xfrm>
              <a:off x="2822575" y="2794000"/>
              <a:ext cx="163513" cy="4762"/>
            </a:xfrm>
            <a:custGeom>
              <a:rect b="b" l="l" r="r" t="t"/>
              <a:pathLst>
                <a:path extrusionOk="0" h="2" w="85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" name="Google Shape;32;p9"/>
            <p:cNvSpPr/>
            <p:nvPr/>
          </p:nvSpPr>
          <p:spPr>
            <a:xfrm>
              <a:off x="715962" y="2809875"/>
              <a:ext cx="1911350" cy="50800"/>
            </a:xfrm>
            <a:custGeom>
              <a:rect b="b" l="l" r="r" t="t"/>
              <a:pathLst>
                <a:path extrusionOk="0" h="23" w="996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" name="Google Shape;33;p9"/>
            <p:cNvSpPr/>
            <p:nvPr/>
          </p:nvSpPr>
          <p:spPr>
            <a:xfrm>
              <a:off x="1995487" y="2822575"/>
              <a:ext cx="20638" cy="0"/>
            </a:xfrm>
            <a:custGeom>
              <a:rect b="b" l="l" r="r" t="t"/>
              <a:pathLst>
                <a:path extrusionOk="0" h="120000"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4" name="Google Shape;34;p9"/>
            <p:cNvSpPr/>
            <p:nvPr/>
          </p:nvSpPr>
          <p:spPr>
            <a:xfrm>
              <a:off x="1630362" y="2830513"/>
              <a:ext cx="22225" cy="0"/>
            </a:xfrm>
            <a:custGeom>
              <a:rect b="b" l="l" r="r" t="t"/>
              <a:pathLst>
                <a:path extrusionOk="0" h="120000"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5" name="Google Shape;35;p9"/>
            <p:cNvSpPr/>
            <p:nvPr/>
          </p:nvSpPr>
          <p:spPr>
            <a:xfrm>
              <a:off x="2651125" y="2798763"/>
              <a:ext cx="46038" cy="1587"/>
            </a:xfrm>
            <a:custGeom>
              <a:rect b="b" l="l" r="r" t="t"/>
              <a:pathLst>
                <a:path extrusionOk="0" h="1" w="24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6" name="Google Shape;36;p9"/>
            <p:cNvSpPr/>
            <p:nvPr/>
          </p:nvSpPr>
          <p:spPr>
            <a:xfrm>
              <a:off x="2698750" y="2809875"/>
              <a:ext cx="19050" cy="1587"/>
            </a:xfrm>
            <a:custGeom>
              <a:rect b="b" l="l" r="r" t="t"/>
              <a:pathLst>
                <a:path extrusionOk="0" h="1" w="10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7" name="Google Shape;37;p9"/>
            <p:cNvSpPr/>
            <p:nvPr/>
          </p:nvSpPr>
          <p:spPr>
            <a:xfrm>
              <a:off x="469900" y="2800350"/>
              <a:ext cx="23813" cy="3175"/>
            </a:xfrm>
            <a:custGeom>
              <a:rect b="b" l="l" r="r" t="t"/>
              <a:pathLst>
                <a:path extrusionOk="0" h="1" w="13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8" name="Google Shape;38;p9"/>
            <p:cNvSpPr/>
            <p:nvPr/>
          </p:nvSpPr>
          <p:spPr>
            <a:xfrm>
              <a:off x="998537" y="2811463"/>
              <a:ext cx="1076325" cy="20637"/>
            </a:xfrm>
            <a:custGeom>
              <a:rect b="b" l="l" r="r" t="t"/>
              <a:pathLst>
                <a:path extrusionOk="0" h="9" w="561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9" name="Google Shape;39;p9"/>
            <p:cNvSpPr/>
            <p:nvPr/>
          </p:nvSpPr>
          <p:spPr>
            <a:xfrm>
              <a:off x="2495550" y="2803525"/>
              <a:ext cx="17463" cy="0"/>
            </a:xfrm>
            <a:custGeom>
              <a:rect b="b" l="l" r="r" t="t"/>
              <a:pathLst>
                <a:path extrusionOk="0" h="120000"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0" name="Google Shape;40;p9"/>
            <p:cNvSpPr/>
            <p:nvPr/>
          </p:nvSpPr>
          <p:spPr>
            <a:xfrm>
              <a:off x="2538412" y="2816225"/>
              <a:ext cx="1057275" cy="31750"/>
            </a:xfrm>
            <a:custGeom>
              <a:rect b="b" l="l" r="r" t="t"/>
              <a:pathLst>
                <a:path extrusionOk="0" h="14" w="551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1" name="Google Shape;41;p9"/>
            <p:cNvSpPr/>
            <p:nvPr/>
          </p:nvSpPr>
          <p:spPr>
            <a:xfrm>
              <a:off x="11777663" y="2757488"/>
              <a:ext cx="19050" cy="3175"/>
            </a:xfrm>
            <a:custGeom>
              <a:rect b="b" l="l" r="r" t="t"/>
              <a:pathLst>
                <a:path extrusionOk="0" h="1" w="10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2" name="Google Shape;42;p9"/>
            <p:cNvSpPr/>
            <p:nvPr/>
          </p:nvSpPr>
          <p:spPr>
            <a:xfrm>
              <a:off x="5983288" y="2741613"/>
              <a:ext cx="38100" cy="0"/>
            </a:xfrm>
            <a:custGeom>
              <a:rect b="b" l="l" r="r" t="t"/>
              <a:pathLst>
                <a:path extrusionOk="0" h="120000"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3" name="Google Shape;43;p9"/>
            <p:cNvSpPr/>
            <p:nvPr/>
          </p:nvSpPr>
          <p:spPr>
            <a:xfrm>
              <a:off x="6832600" y="2713038"/>
              <a:ext cx="53975" cy="1587"/>
            </a:xfrm>
            <a:custGeom>
              <a:rect b="b" l="l" r="r" t="t"/>
              <a:pathLst>
                <a:path extrusionOk="0" h="1" w="28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" name="Google Shape;44;p9"/>
            <p:cNvSpPr/>
            <p:nvPr/>
          </p:nvSpPr>
          <p:spPr>
            <a:xfrm>
              <a:off x="11317288" y="2755900"/>
              <a:ext cx="9525" cy="0"/>
            </a:xfrm>
            <a:custGeom>
              <a:rect b="b" l="l" r="r" t="t"/>
              <a:pathLst>
                <a:path extrusionOk="0" h="120000"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" name="Google Shape;45;p9"/>
            <p:cNvSpPr/>
            <p:nvPr/>
          </p:nvSpPr>
          <p:spPr>
            <a:xfrm>
              <a:off x="8534400" y="2735263"/>
              <a:ext cx="30163" cy="0"/>
            </a:xfrm>
            <a:custGeom>
              <a:rect b="b" l="l" r="r" t="t"/>
              <a:pathLst>
                <a:path extrusionOk="0" h="120000"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" name="Google Shape;46;p9"/>
            <p:cNvSpPr/>
            <p:nvPr/>
          </p:nvSpPr>
          <p:spPr>
            <a:xfrm>
              <a:off x="6821488" y="2714625"/>
              <a:ext cx="9525" cy="0"/>
            </a:xfrm>
            <a:custGeom>
              <a:rect b="b" l="l" r="r" t="t"/>
              <a:pathLst>
                <a:path extrusionOk="0" h="120000"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" name="Google Shape;47;p9"/>
            <p:cNvSpPr/>
            <p:nvPr/>
          </p:nvSpPr>
          <p:spPr>
            <a:xfrm>
              <a:off x="5583238" y="2719388"/>
              <a:ext cx="25400" cy="0"/>
            </a:xfrm>
            <a:custGeom>
              <a:rect b="b" l="l" r="r" t="t"/>
              <a:pathLst>
                <a:path extrusionOk="0" h="120000"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" name="Google Shape;48;p9"/>
            <p:cNvSpPr/>
            <p:nvPr/>
          </p:nvSpPr>
          <p:spPr>
            <a:xfrm>
              <a:off x="5638800" y="2740025"/>
              <a:ext cx="23813" cy="1587"/>
            </a:xfrm>
            <a:custGeom>
              <a:rect b="b" l="l" r="r" t="t"/>
              <a:pathLst>
                <a:path extrusionOk="0" h="1" w="12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" name="Google Shape;49;p9"/>
            <p:cNvSpPr/>
            <p:nvPr/>
          </p:nvSpPr>
          <p:spPr>
            <a:xfrm>
              <a:off x="4303712" y="2728913"/>
              <a:ext cx="50800" cy="0"/>
            </a:xfrm>
            <a:custGeom>
              <a:rect b="b" l="l" r="r" t="t"/>
              <a:pathLst>
                <a:path extrusionOk="0" h="120000"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" name="Google Shape;50;p9"/>
            <p:cNvSpPr/>
            <p:nvPr/>
          </p:nvSpPr>
          <p:spPr>
            <a:xfrm>
              <a:off x="5519738" y="2735263"/>
              <a:ext cx="9525" cy="3175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1" name="Google Shape;51;p9"/>
            <p:cNvSpPr/>
            <p:nvPr/>
          </p:nvSpPr>
          <p:spPr>
            <a:xfrm>
              <a:off x="12096750" y="2784475"/>
              <a:ext cx="6350" cy="0"/>
            </a:xfrm>
            <a:custGeom>
              <a:rect b="b" l="l" r="r" t="t"/>
              <a:pathLst>
                <a:path extrusionOk="0" h="120000"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" name="Google Shape;52;p9"/>
            <p:cNvSpPr/>
            <p:nvPr/>
          </p:nvSpPr>
          <p:spPr>
            <a:xfrm>
              <a:off x="12225338" y="2773363"/>
              <a:ext cx="46038" cy="0"/>
            </a:xfrm>
            <a:custGeom>
              <a:rect b="b" l="l" r="r" t="t"/>
              <a:pathLst>
                <a:path extrusionOk="0" h="120000"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" name="Google Shape;53;p9"/>
            <p:cNvSpPr/>
            <p:nvPr/>
          </p:nvSpPr>
          <p:spPr>
            <a:xfrm>
              <a:off x="9274175" y="2746375"/>
              <a:ext cx="55563" cy="4762"/>
            </a:xfrm>
            <a:custGeom>
              <a:rect b="b" l="l" r="r" t="t"/>
              <a:pathLst>
                <a:path extrusionOk="0" h="2" w="29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" name="Google Shape;54;p9"/>
            <p:cNvSpPr/>
            <p:nvPr/>
          </p:nvSpPr>
          <p:spPr>
            <a:xfrm>
              <a:off x="11847513" y="2827338"/>
              <a:ext cx="34925" cy="3175"/>
            </a:xfrm>
            <a:custGeom>
              <a:rect b="b" l="l" r="r" t="t"/>
              <a:pathLst>
                <a:path extrusionOk="0" h="1" w="18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" name="Google Shape;55;p9"/>
            <p:cNvSpPr/>
            <p:nvPr/>
          </p:nvSpPr>
          <p:spPr>
            <a:xfrm>
              <a:off x="11882438" y="2825750"/>
              <a:ext cx="25400" cy="1587"/>
            </a:xfrm>
            <a:custGeom>
              <a:rect b="b" l="l" r="r" t="t"/>
              <a:pathLst>
                <a:path extrusionOk="0" h="1" w="14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" name="Google Shape;56;p9"/>
            <p:cNvSpPr/>
            <p:nvPr/>
          </p:nvSpPr>
          <p:spPr>
            <a:xfrm>
              <a:off x="8915400" y="2809875"/>
              <a:ext cx="15875" cy="1587"/>
            </a:xfrm>
            <a:custGeom>
              <a:rect b="b" l="l" r="r" t="t"/>
              <a:pathLst>
                <a:path extrusionOk="0" h="1" w="8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" name="Google Shape;57;p9"/>
            <p:cNvSpPr/>
            <p:nvPr/>
          </p:nvSpPr>
          <p:spPr>
            <a:xfrm>
              <a:off x="12109450" y="2752725"/>
              <a:ext cx="454025" cy="23812"/>
            </a:xfrm>
            <a:custGeom>
              <a:rect b="b" l="l" r="r" t="t"/>
              <a:pathLst>
                <a:path extrusionOk="0" h="10" w="236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" name="Google Shape;58;p9"/>
            <p:cNvSpPr/>
            <p:nvPr/>
          </p:nvSpPr>
          <p:spPr>
            <a:xfrm>
              <a:off x="12182475" y="2816225"/>
              <a:ext cx="9525" cy="0"/>
            </a:xfrm>
            <a:custGeom>
              <a:rect b="b" l="l" r="r" t="t"/>
              <a:pathLst>
                <a:path extrusionOk="0" h="120000"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9" name="Google Shape;59;p9"/>
            <p:cNvSpPr/>
            <p:nvPr/>
          </p:nvSpPr>
          <p:spPr>
            <a:xfrm>
              <a:off x="4348162" y="2827338"/>
              <a:ext cx="17463" cy="3175"/>
            </a:xfrm>
            <a:custGeom>
              <a:rect b="b" l="l" r="r" t="t"/>
              <a:pathLst>
                <a:path extrusionOk="0" h="1" w="9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0" name="Google Shape;60;p9"/>
            <p:cNvSpPr/>
            <p:nvPr/>
          </p:nvSpPr>
          <p:spPr>
            <a:xfrm>
              <a:off x="12071350" y="2790825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1" name="Google Shape;61;p9"/>
            <p:cNvSpPr/>
            <p:nvPr/>
          </p:nvSpPr>
          <p:spPr>
            <a:xfrm>
              <a:off x="4754563" y="2827338"/>
              <a:ext cx="4763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2" name="Google Shape;62;p9"/>
            <p:cNvSpPr/>
            <p:nvPr/>
          </p:nvSpPr>
          <p:spPr>
            <a:xfrm>
              <a:off x="4852988" y="2719388"/>
              <a:ext cx="9525" cy="3175"/>
            </a:xfrm>
            <a:custGeom>
              <a:rect b="b" l="l" r="r" t="t"/>
              <a:pathLst>
                <a:path extrusionOk="0" h="1" w="5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3" name="Google Shape;63;p9"/>
            <p:cNvSpPr/>
            <p:nvPr/>
          </p:nvSpPr>
          <p:spPr>
            <a:xfrm>
              <a:off x="4759325" y="2827338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4" name="Google Shape;64;p9"/>
            <p:cNvSpPr/>
            <p:nvPr/>
          </p:nvSpPr>
          <p:spPr>
            <a:xfrm>
              <a:off x="6654800" y="2805113"/>
              <a:ext cx="19050" cy="1587"/>
            </a:xfrm>
            <a:custGeom>
              <a:rect b="b" l="l" r="r" t="t"/>
              <a:pathLst>
                <a:path extrusionOk="0" h="1" w="10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" name="Google Shape;65;p9"/>
            <p:cNvSpPr/>
            <p:nvPr/>
          </p:nvSpPr>
          <p:spPr>
            <a:xfrm>
              <a:off x="6289675" y="2798763"/>
              <a:ext cx="6350" cy="0"/>
            </a:xfrm>
            <a:custGeom>
              <a:rect b="b" l="l" r="r" t="t"/>
              <a:pathLst>
                <a:path extrusionOk="0" h="120000"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6" name="Google Shape;66;p9"/>
            <p:cNvSpPr/>
            <p:nvPr/>
          </p:nvSpPr>
          <p:spPr>
            <a:xfrm>
              <a:off x="9140825" y="2725738"/>
              <a:ext cx="44450" cy="0"/>
            </a:xfrm>
            <a:custGeom>
              <a:rect b="b" l="l" r="r" t="t"/>
              <a:pathLst>
                <a:path extrusionOk="0" h="120000"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" name="Google Shape;67;p9"/>
            <p:cNvSpPr/>
            <p:nvPr/>
          </p:nvSpPr>
          <p:spPr>
            <a:xfrm>
              <a:off x="4737100" y="2827338"/>
              <a:ext cx="17463" cy="3175"/>
            </a:xfrm>
            <a:custGeom>
              <a:rect b="b" l="l" r="r" t="t"/>
              <a:pathLst>
                <a:path extrusionOk="0" h="1" w="9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" name="Google Shape;68;p9"/>
            <p:cNvSpPr/>
            <p:nvPr/>
          </p:nvSpPr>
          <p:spPr>
            <a:xfrm>
              <a:off x="7239000" y="2779713"/>
              <a:ext cx="11113" cy="3175"/>
            </a:xfrm>
            <a:custGeom>
              <a:rect b="b" l="l" r="r" t="t"/>
              <a:pathLst>
                <a:path extrusionOk="0" h="1" w="6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9" name="Google Shape;69;p9"/>
            <p:cNvSpPr/>
            <p:nvPr/>
          </p:nvSpPr>
          <p:spPr>
            <a:xfrm>
              <a:off x="7181850" y="2773363"/>
              <a:ext cx="468313" cy="15875"/>
            </a:xfrm>
            <a:custGeom>
              <a:rect b="b" l="l" r="r" t="t"/>
              <a:pathLst>
                <a:path extrusionOk="0" h="7" w="244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0" name="Google Shape;70;p9"/>
            <p:cNvSpPr/>
            <p:nvPr/>
          </p:nvSpPr>
          <p:spPr>
            <a:xfrm>
              <a:off x="7407275" y="2787650"/>
              <a:ext cx="26988" cy="0"/>
            </a:xfrm>
            <a:custGeom>
              <a:rect b="b" l="l" r="r" t="t"/>
              <a:pathLst>
                <a:path extrusionOk="0" h="120000"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1" name="Google Shape;71;p9"/>
            <p:cNvSpPr/>
            <p:nvPr/>
          </p:nvSpPr>
          <p:spPr>
            <a:xfrm>
              <a:off x="8123238" y="2794000"/>
              <a:ext cx="31750" cy="1587"/>
            </a:xfrm>
            <a:custGeom>
              <a:rect b="b" l="l" r="r" t="t"/>
              <a:pathLst>
                <a:path extrusionOk="0" h="1" w="16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2" name="Google Shape;72;p9"/>
            <p:cNvSpPr/>
            <p:nvPr/>
          </p:nvSpPr>
          <p:spPr>
            <a:xfrm>
              <a:off x="3070225" y="2794000"/>
              <a:ext cx="101600" cy="4762"/>
            </a:xfrm>
            <a:custGeom>
              <a:rect b="b" l="l" r="r" t="t"/>
              <a:pathLst>
                <a:path extrusionOk="0" h="2" w="53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3" name="Google Shape;73;p9"/>
            <p:cNvSpPr/>
            <p:nvPr/>
          </p:nvSpPr>
          <p:spPr>
            <a:xfrm>
              <a:off x="9963150" y="2778125"/>
              <a:ext cx="41275" cy="0"/>
            </a:xfrm>
            <a:custGeom>
              <a:rect b="b" l="l" r="r" t="t"/>
              <a:pathLst>
                <a:path extrusionOk="0" h="120000"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4" name="Google Shape;74;p9"/>
            <p:cNvSpPr/>
            <p:nvPr/>
          </p:nvSpPr>
          <p:spPr>
            <a:xfrm>
              <a:off x="7523163" y="2773363"/>
              <a:ext cx="30163" cy="3175"/>
            </a:xfrm>
            <a:custGeom>
              <a:rect b="b" l="l" r="r" t="t"/>
              <a:pathLst>
                <a:path extrusionOk="0" h="1" w="16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" name="Google Shape;75;p9"/>
            <p:cNvSpPr/>
            <p:nvPr/>
          </p:nvSpPr>
          <p:spPr>
            <a:xfrm>
              <a:off x="10009188" y="2787650"/>
              <a:ext cx="115888" cy="3175"/>
            </a:xfrm>
            <a:custGeom>
              <a:rect b="b" l="l" r="r" t="t"/>
              <a:pathLst>
                <a:path extrusionOk="0" h="2" w="60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" name="Google Shape;76;p9"/>
            <p:cNvSpPr/>
            <p:nvPr/>
          </p:nvSpPr>
          <p:spPr>
            <a:xfrm>
              <a:off x="10125075" y="2789238"/>
              <a:ext cx="1588" cy="0"/>
            </a:xfrm>
            <a:custGeom>
              <a:rect b="b" l="l" r="r" t="t"/>
              <a:pathLst>
                <a:path extrusionOk="0" h="120000"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-4110038" y="2703513"/>
              <a:ext cx="16486188" cy="134937"/>
            </a:xfrm>
            <a:custGeom>
              <a:rect b="b" l="l" r="r" t="t"/>
              <a:pathLst>
                <a:path extrusionOk="0" h="60" w="8594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12117388" y="2779713"/>
              <a:ext cx="127000" cy="4762"/>
            </a:xfrm>
            <a:custGeom>
              <a:rect b="b" l="l" r="r" t="t"/>
              <a:pathLst>
                <a:path extrusionOk="0" h="2" w="66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" name="Google Shape;79;p9"/>
            <p:cNvSpPr/>
            <p:nvPr/>
          </p:nvSpPr>
          <p:spPr>
            <a:xfrm>
              <a:off x="12182475" y="2787650"/>
              <a:ext cx="79375" cy="1587"/>
            </a:xfrm>
            <a:custGeom>
              <a:rect b="b" l="l" r="r" t="t"/>
              <a:pathLst>
                <a:path extrusionOk="0" h="1" w="4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0" name="Google Shape;80;p9"/>
            <p:cNvSpPr/>
            <p:nvPr/>
          </p:nvSpPr>
          <p:spPr>
            <a:xfrm>
              <a:off x="12307888" y="2809875"/>
              <a:ext cx="249238" cy="15875"/>
            </a:xfrm>
            <a:custGeom>
              <a:rect b="b" l="l" r="r" t="t"/>
              <a:pathLst>
                <a:path extrusionOk="0" h="7" w="130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1" name="Google Shape;81;p9"/>
            <p:cNvSpPr/>
            <p:nvPr/>
          </p:nvSpPr>
          <p:spPr>
            <a:xfrm>
              <a:off x="12252325" y="2825750"/>
              <a:ext cx="73025" cy="1587"/>
            </a:xfrm>
            <a:custGeom>
              <a:rect b="b" l="l" r="r" t="t"/>
              <a:pathLst>
                <a:path extrusionOk="0" h="1" w="38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2" name="Google Shape;82;p9"/>
            <p:cNvSpPr/>
            <p:nvPr/>
          </p:nvSpPr>
          <p:spPr>
            <a:xfrm>
              <a:off x="10779125" y="2733675"/>
              <a:ext cx="66675" cy="4762"/>
            </a:xfrm>
            <a:custGeom>
              <a:rect b="b" l="l" r="r" t="t"/>
              <a:pathLst>
                <a:path extrusionOk="0" h="2" w="35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3" name="Google Shape;83;p9"/>
            <p:cNvSpPr/>
            <p:nvPr/>
          </p:nvSpPr>
          <p:spPr>
            <a:xfrm>
              <a:off x="-2471738" y="2738438"/>
              <a:ext cx="496888" cy="1587"/>
            </a:xfrm>
            <a:custGeom>
              <a:rect b="b" l="l" r="r" t="t"/>
              <a:pathLst>
                <a:path extrusionOk="0" h="1" w="259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4" name="Google Shape;84;p9"/>
            <p:cNvSpPr/>
            <p:nvPr/>
          </p:nvSpPr>
          <p:spPr>
            <a:xfrm>
              <a:off x="9136063" y="2735263"/>
              <a:ext cx="387350" cy="14287"/>
            </a:xfrm>
            <a:custGeom>
              <a:rect b="b" l="l" r="r" t="t"/>
              <a:pathLst>
                <a:path extrusionOk="0" h="6" w="202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5" name="Google Shape;85;p9"/>
            <p:cNvSpPr/>
            <p:nvPr/>
          </p:nvSpPr>
          <p:spPr>
            <a:xfrm>
              <a:off x="9139238" y="2725738"/>
              <a:ext cx="142875" cy="9525"/>
            </a:xfrm>
            <a:custGeom>
              <a:rect b="b" l="l" r="r" t="t"/>
              <a:pathLst>
                <a:path extrusionOk="0" h="4" w="75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6" name="Google Shape;86;p9"/>
            <p:cNvSpPr/>
            <p:nvPr/>
          </p:nvSpPr>
          <p:spPr>
            <a:xfrm>
              <a:off x="9805988" y="2817813"/>
              <a:ext cx="39688" cy="3175"/>
            </a:xfrm>
            <a:custGeom>
              <a:rect b="b" l="l" r="r" t="t"/>
              <a:pathLst>
                <a:path extrusionOk="0" h="1" w="2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7" name="Google Shape;87;p9"/>
            <p:cNvSpPr/>
            <p:nvPr/>
          </p:nvSpPr>
          <p:spPr>
            <a:xfrm>
              <a:off x="8580438" y="2725738"/>
              <a:ext cx="66675" cy="3175"/>
            </a:xfrm>
            <a:custGeom>
              <a:rect b="b" l="l" r="r" t="t"/>
              <a:pathLst>
                <a:path extrusionOk="0" h="1" w="35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8" name="Google Shape;88;p9"/>
            <p:cNvSpPr/>
            <p:nvPr/>
          </p:nvSpPr>
          <p:spPr>
            <a:xfrm>
              <a:off x="8647113" y="2725738"/>
              <a:ext cx="15875" cy="3175"/>
            </a:xfrm>
            <a:custGeom>
              <a:rect b="b" l="l" r="r" t="t"/>
              <a:pathLst>
                <a:path extrusionOk="0" h="1" w="8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9" name="Google Shape;89;p9"/>
            <p:cNvSpPr/>
            <p:nvPr/>
          </p:nvSpPr>
          <p:spPr>
            <a:xfrm>
              <a:off x="9794875" y="2830513"/>
              <a:ext cx="90488" cy="1587"/>
            </a:xfrm>
            <a:custGeom>
              <a:rect b="b" l="l" r="r" t="t"/>
              <a:pathLst>
                <a:path extrusionOk="0" h="1" w="47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9232900" y="2795588"/>
              <a:ext cx="84138" cy="3175"/>
            </a:xfrm>
            <a:custGeom>
              <a:rect b="b" l="l" r="r" t="t"/>
              <a:pathLst>
                <a:path extrusionOk="0" h="1" w="44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1" name="Google Shape;91;p9"/>
            <p:cNvSpPr/>
            <p:nvPr/>
          </p:nvSpPr>
          <p:spPr>
            <a:xfrm>
              <a:off x="8158163" y="2725738"/>
              <a:ext cx="71438" cy="3175"/>
            </a:xfrm>
            <a:custGeom>
              <a:rect b="b" l="l" r="r" t="t"/>
              <a:pathLst>
                <a:path extrusionOk="0" h="1" w="37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2" name="Google Shape;92;p9"/>
            <p:cNvSpPr/>
            <p:nvPr/>
          </p:nvSpPr>
          <p:spPr>
            <a:xfrm>
              <a:off x="8734425" y="2814638"/>
              <a:ext cx="144463" cy="3175"/>
            </a:xfrm>
            <a:custGeom>
              <a:rect b="b" l="l" r="r" t="t"/>
              <a:pathLst>
                <a:path extrusionOk="0" h="2" w="76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3" name="Google Shape;93;p9"/>
            <p:cNvSpPr/>
            <p:nvPr/>
          </p:nvSpPr>
          <p:spPr>
            <a:xfrm>
              <a:off x="8023225" y="2782888"/>
              <a:ext cx="26988" cy="1587"/>
            </a:xfrm>
            <a:custGeom>
              <a:rect b="b" l="l" r="r" t="t"/>
              <a:pathLst>
                <a:path extrusionOk="0" h="1" w="14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4" name="Google Shape;94;p9"/>
            <p:cNvSpPr/>
            <p:nvPr/>
          </p:nvSpPr>
          <p:spPr>
            <a:xfrm>
              <a:off x="8050213" y="2782888"/>
              <a:ext cx="77788" cy="1587"/>
            </a:xfrm>
            <a:custGeom>
              <a:rect b="b" l="l" r="r" t="t"/>
              <a:pathLst>
                <a:path extrusionOk="0" h="1" w="40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5" name="Google Shape;95;p9"/>
            <p:cNvSpPr/>
            <p:nvPr/>
          </p:nvSpPr>
          <p:spPr>
            <a:xfrm>
              <a:off x="7715250" y="2779713"/>
              <a:ext cx="90488" cy="7937"/>
            </a:xfrm>
            <a:custGeom>
              <a:rect b="b" l="l" r="r" t="t"/>
              <a:pathLst>
                <a:path extrusionOk="0" h="3" w="47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6" name="Google Shape;96;p9"/>
            <p:cNvSpPr/>
            <p:nvPr/>
          </p:nvSpPr>
          <p:spPr>
            <a:xfrm>
              <a:off x="6508750" y="2713038"/>
              <a:ext cx="247650" cy="6350"/>
            </a:xfrm>
            <a:custGeom>
              <a:rect b="b" l="l" r="r" t="t"/>
              <a:pathLst>
                <a:path extrusionOk="0" h="3" w="129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7" name="Google Shape;97;p9"/>
            <p:cNvSpPr/>
            <p:nvPr/>
          </p:nvSpPr>
          <p:spPr>
            <a:xfrm>
              <a:off x="6756400" y="2713038"/>
              <a:ext cx="33338" cy="0"/>
            </a:xfrm>
            <a:custGeom>
              <a:rect b="b" l="l" r="r" t="t"/>
              <a:pathLst>
                <a:path extrusionOk="0" h="120000"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8" name="Google Shape;98;p9"/>
            <p:cNvSpPr/>
            <p:nvPr/>
          </p:nvSpPr>
          <p:spPr>
            <a:xfrm>
              <a:off x="8047038" y="2820988"/>
              <a:ext cx="58738" cy="4762"/>
            </a:xfrm>
            <a:custGeom>
              <a:rect b="b" l="l" r="r" t="t"/>
              <a:pathLst>
                <a:path extrusionOk="0" h="2" w="31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6348413" y="2711451"/>
              <a:ext cx="82550" cy="1587"/>
            </a:xfrm>
            <a:custGeom>
              <a:rect b="b" l="l" r="r" t="t"/>
              <a:pathLst>
                <a:path extrusionOk="0" h="1" w="43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6734175" y="2771775"/>
              <a:ext cx="96838" cy="6350"/>
            </a:xfrm>
            <a:custGeom>
              <a:rect b="b" l="l" r="r" t="t"/>
              <a:pathLst>
                <a:path extrusionOk="0" h="3" w="50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6091238" y="2722563"/>
              <a:ext cx="95250" cy="7937"/>
            </a:xfrm>
            <a:custGeom>
              <a:rect b="b" l="l" r="r" t="t"/>
              <a:pathLst>
                <a:path extrusionOk="0" h="4" w="49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6559550" y="2773363"/>
              <a:ext cx="80963" cy="3175"/>
            </a:xfrm>
            <a:custGeom>
              <a:rect b="b" l="l" r="r" t="t"/>
              <a:pathLst>
                <a:path extrusionOk="0" h="1" w="42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6640513" y="2806700"/>
              <a:ext cx="227013" cy="15875"/>
            </a:xfrm>
            <a:custGeom>
              <a:rect b="b" l="l" r="r" t="t"/>
              <a:pathLst>
                <a:path extrusionOk="0" h="7" w="118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4" name="Google Shape;104;p9"/>
            <p:cNvSpPr/>
            <p:nvPr/>
          </p:nvSpPr>
          <p:spPr>
            <a:xfrm>
              <a:off x="6661150" y="2814638"/>
              <a:ext cx="34925" cy="1587"/>
            </a:xfrm>
            <a:custGeom>
              <a:rect b="b" l="l" r="r" t="t"/>
              <a:pathLst>
                <a:path extrusionOk="0" h="1" w="18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5" name="Google Shape;105;p9"/>
            <p:cNvSpPr/>
            <p:nvPr/>
          </p:nvSpPr>
          <p:spPr>
            <a:xfrm>
              <a:off x="5661025" y="2789238"/>
              <a:ext cx="23813" cy="1587"/>
            </a:xfrm>
            <a:custGeom>
              <a:rect b="b" l="l" r="r" t="t"/>
              <a:pathLst>
                <a:path extrusionOk="0" h="1" w="13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6" name="Google Shape;106;p9"/>
            <p:cNvSpPr/>
            <p:nvPr/>
          </p:nvSpPr>
          <p:spPr>
            <a:xfrm>
              <a:off x="6162675" y="2814638"/>
              <a:ext cx="258763" cy="7937"/>
            </a:xfrm>
            <a:custGeom>
              <a:rect b="b" l="l" r="r" t="t"/>
              <a:pathLst>
                <a:path extrusionOk="0" h="4" w="135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7" name="Google Shape;107;p9"/>
            <p:cNvSpPr/>
            <p:nvPr/>
          </p:nvSpPr>
          <p:spPr>
            <a:xfrm>
              <a:off x="5019675" y="2713038"/>
              <a:ext cx="73025" cy="4762"/>
            </a:xfrm>
            <a:custGeom>
              <a:rect b="b" l="l" r="r" t="t"/>
              <a:pathLst>
                <a:path extrusionOk="0" h="2" w="38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5021263" y="2713038"/>
              <a:ext cx="11113" cy="0"/>
            </a:xfrm>
            <a:custGeom>
              <a:rect b="b" l="l" r="r" t="t"/>
              <a:pathLst>
                <a:path extrusionOk="0" h="120000"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5864225" y="2784475"/>
              <a:ext cx="101600" cy="4762"/>
            </a:xfrm>
            <a:custGeom>
              <a:rect b="b" l="l" r="r" t="t"/>
              <a:pathLst>
                <a:path extrusionOk="0" h="2" w="53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4703763" y="2722563"/>
              <a:ext cx="84138" cy="1587"/>
            </a:xfrm>
            <a:custGeom>
              <a:rect b="b" l="l" r="r" t="t"/>
              <a:pathLst>
                <a:path extrusionOk="0" h="1" w="44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1" name="Google Shape;111;p9"/>
            <p:cNvSpPr/>
            <p:nvPr/>
          </p:nvSpPr>
          <p:spPr>
            <a:xfrm>
              <a:off x="4264025" y="2713038"/>
              <a:ext cx="77788" cy="4762"/>
            </a:xfrm>
            <a:custGeom>
              <a:rect b="b" l="l" r="r" t="t"/>
              <a:pathLst>
                <a:path extrusionOk="0" h="2" w="41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4800600" y="2822575"/>
              <a:ext cx="117475" cy="7937"/>
            </a:xfrm>
            <a:custGeom>
              <a:rect b="b" l="l" r="r" t="t"/>
              <a:pathLst>
                <a:path extrusionOk="0" h="3" w="61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3" name="Google Shape;113;p9"/>
            <p:cNvSpPr/>
            <p:nvPr/>
          </p:nvSpPr>
          <p:spPr>
            <a:xfrm>
              <a:off x="187325" y="2714625"/>
              <a:ext cx="1925638" cy="31750"/>
            </a:xfrm>
            <a:custGeom>
              <a:rect b="b" l="l" r="r" t="t"/>
              <a:pathLst>
                <a:path extrusionOk="0" h="14" w="100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4" name="Google Shape;114;p9"/>
            <p:cNvSpPr/>
            <p:nvPr/>
          </p:nvSpPr>
          <p:spPr>
            <a:xfrm>
              <a:off x="1947862" y="2735263"/>
              <a:ext cx="47625" cy="0"/>
            </a:xfrm>
            <a:custGeom>
              <a:rect b="b" l="l" r="r" t="t"/>
              <a:pathLst>
                <a:path extrusionOk="0" h="120000"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5" name="Google Shape;115;p9"/>
            <p:cNvSpPr/>
            <p:nvPr/>
          </p:nvSpPr>
          <p:spPr>
            <a:xfrm>
              <a:off x="112712" y="2724150"/>
              <a:ext cx="74613" cy="0"/>
            </a:xfrm>
            <a:custGeom>
              <a:rect b="b" l="l" r="r" t="t"/>
              <a:pathLst>
                <a:path extrusionOk="0" h="120000"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6" name="Google Shape;116;p9"/>
            <p:cNvSpPr/>
            <p:nvPr/>
          </p:nvSpPr>
          <p:spPr>
            <a:xfrm>
              <a:off x="2187575" y="2717800"/>
              <a:ext cx="176213" cy="6350"/>
            </a:xfrm>
            <a:custGeom>
              <a:rect b="b" l="l" r="r" t="t"/>
              <a:pathLst>
                <a:path extrusionOk="0" h="3" w="92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7" name="Google Shape;117;p9"/>
            <p:cNvSpPr/>
            <p:nvPr/>
          </p:nvSpPr>
          <p:spPr>
            <a:xfrm>
              <a:off x="2112962" y="2714625"/>
              <a:ext cx="90488" cy="4762"/>
            </a:xfrm>
            <a:custGeom>
              <a:rect b="b" l="l" r="r" t="t"/>
              <a:pathLst>
                <a:path extrusionOk="0" h="2" w="47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8" name="Google Shape;118;p9"/>
            <p:cNvSpPr/>
            <p:nvPr/>
          </p:nvSpPr>
          <p:spPr>
            <a:xfrm>
              <a:off x="2101850" y="2811463"/>
              <a:ext cx="71438" cy="3175"/>
            </a:xfrm>
            <a:custGeom>
              <a:rect b="b" l="l" r="r" t="t"/>
              <a:pathLst>
                <a:path extrusionOk="0" h="1" w="37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9" name="Google Shape;119;p9"/>
            <p:cNvSpPr/>
            <p:nvPr/>
          </p:nvSpPr>
          <p:spPr>
            <a:xfrm>
              <a:off x="1724025" y="2805113"/>
              <a:ext cx="120650" cy="4762"/>
            </a:xfrm>
            <a:custGeom>
              <a:rect b="b" l="l" r="r" t="t"/>
              <a:pathLst>
                <a:path extrusionOk="0" h="2" w="63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0" name="Google Shape;120;p9"/>
            <p:cNvSpPr/>
            <p:nvPr/>
          </p:nvSpPr>
          <p:spPr>
            <a:xfrm>
              <a:off x="1744662" y="2833688"/>
              <a:ext cx="73025" cy="3175"/>
            </a:xfrm>
            <a:custGeom>
              <a:rect b="b" l="l" r="r" t="t"/>
              <a:pathLst>
                <a:path extrusionOk="0" h="1" w="38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1" name="Google Shape;121;p9"/>
            <p:cNvSpPr/>
            <p:nvPr/>
          </p:nvSpPr>
          <p:spPr>
            <a:xfrm>
              <a:off x="-474663" y="2741613"/>
              <a:ext cx="34925" cy="0"/>
            </a:xfrm>
            <a:custGeom>
              <a:rect b="b" l="l" r="r" t="t"/>
              <a:pathLst>
                <a:path extrusionOk="0" h="120000"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2" name="Google Shape;122;p9"/>
            <p:cNvSpPr/>
            <p:nvPr/>
          </p:nvSpPr>
          <p:spPr>
            <a:xfrm>
              <a:off x="-947738" y="2725738"/>
              <a:ext cx="1239838" cy="19050"/>
            </a:xfrm>
            <a:custGeom>
              <a:rect b="b" l="l" r="r" t="t"/>
              <a:pathLst>
                <a:path extrusionOk="0" h="8" w="647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" name="Google Shape;123;p9"/>
            <p:cNvSpPr/>
            <p:nvPr/>
          </p:nvSpPr>
          <p:spPr>
            <a:xfrm>
              <a:off x="-1944688" y="2741613"/>
              <a:ext cx="4763" cy="0"/>
            </a:xfrm>
            <a:custGeom>
              <a:rect b="b" l="l" r="r" t="t"/>
              <a:pathLst>
                <a:path extrusionOk="0" h="120000"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" name="Google Shape;124;p9"/>
            <p:cNvSpPr/>
            <p:nvPr/>
          </p:nvSpPr>
          <p:spPr>
            <a:xfrm>
              <a:off x="-1939925" y="2735263"/>
              <a:ext cx="173038" cy="6350"/>
            </a:xfrm>
            <a:custGeom>
              <a:rect b="b" l="l" r="r" t="t"/>
              <a:pathLst>
                <a:path extrusionOk="0" h="3" w="90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" name="Google Shape;125;p9"/>
            <p:cNvSpPr/>
            <p:nvPr/>
          </p:nvSpPr>
          <p:spPr>
            <a:xfrm>
              <a:off x="-1773238" y="2733675"/>
              <a:ext cx="123825" cy="12700"/>
            </a:xfrm>
            <a:custGeom>
              <a:rect b="b" l="l" r="r" t="t"/>
              <a:pathLst>
                <a:path extrusionOk="0" h="6" w="65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" name="Google Shape;126;p9"/>
            <p:cNvSpPr/>
            <p:nvPr/>
          </p:nvSpPr>
          <p:spPr>
            <a:xfrm>
              <a:off x="-1057275" y="2735263"/>
              <a:ext cx="57150" cy="3175"/>
            </a:xfrm>
            <a:custGeom>
              <a:rect b="b" l="l" r="r" t="t"/>
              <a:pathLst>
                <a:path extrusionOk="0" h="1" w="30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" name="Google Shape;127;p9"/>
            <p:cNvSpPr/>
            <p:nvPr/>
          </p:nvSpPr>
          <p:spPr>
            <a:xfrm>
              <a:off x="-1116013" y="2738438"/>
              <a:ext cx="58738" cy="3175"/>
            </a:xfrm>
            <a:custGeom>
              <a:rect b="b" l="l" r="r" t="t"/>
              <a:pathLst>
                <a:path extrusionOk="0" h="2" w="30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-1349375" y="2735263"/>
              <a:ext cx="84138" cy="0"/>
            </a:xfrm>
            <a:custGeom>
              <a:rect b="b" l="l" r="r" t="t"/>
              <a:pathLst>
                <a:path extrusionOk="0" h="120000"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" name="Google Shape;129;p9"/>
            <p:cNvSpPr/>
            <p:nvPr/>
          </p:nvSpPr>
          <p:spPr>
            <a:xfrm>
              <a:off x="-1265238" y="2735263"/>
              <a:ext cx="65088" cy="3175"/>
            </a:xfrm>
            <a:custGeom>
              <a:rect b="b" l="l" r="r" t="t"/>
              <a:pathLst>
                <a:path extrusionOk="0" h="1" w="34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0" name="Google Shape;130;p9"/>
            <p:cNvSpPr/>
            <p:nvPr/>
          </p:nvSpPr>
          <p:spPr>
            <a:xfrm>
              <a:off x="-1219200" y="2728913"/>
              <a:ext cx="103188" cy="9525"/>
            </a:xfrm>
            <a:custGeom>
              <a:rect b="b" l="l" r="r" t="t"/>
              <a:pathLst>
                <a:path extrusionOk="0" h="4" w="5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1225550" y="2830513"/>
              <a:ext cx="73025" cy="3175"/>
            </a:xfrm>
            <a:custGeom>
              <a:rect b="b" l="l" r="r" t="t"/>
              <a:pathLst>
                <a:path extrusionOk="0" h="2" w="38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874712" y="2827338"/>
              <a:ext cx="39688" cy="3175"/>
            </a:xfrm>
            <a:custGeom>
              <a:rect b="b" l="l" r="r" t="t"/>
              <a:pathLst>
                <a:path extrusionOk="0" h="1" w="2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" name="Google Shape;133;p9"/>
            <p:cNvSpPr/>
            <p:nvPr/>
          </p:nvSpPr>
          <p:spPr>
            <a:xfrm>
              <a:off x="417512" y="2827338"/>
              <a:ext cx="457200" cy="31750"/>
            </a:xfrm>
            <a:custGeom>
              <a:rect b="b" l="l" r="r" t="t"/>
              <a:pathLst>
                <a:path extrusionOk="0" h="14" w="238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755650" y="2859087"/>
              <a:ext cx="68263" cy="4762"/>
            </a:xfrm>
            <a:custGeom>
              <a:rect b="b" l="l" r="r" t="t"/>
              <a:pathLst>
                <a:path extrusionOk="0" h="2" w="36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-133350" y="2798763"/>
              <a:ext cx="111125" cy="4762"/>
            </a:xfrm>
            <a:custGeom>
              <a:rect b="b" l="l" r="r" t="t"/>
              <a:pathLst>
                <a:path extrusionOk="0" h="2" w="58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-22225" y="2800350"/>
              <a:ext cx="44450" cy="3175"/>
            </a:xfrm>
            <a:custGeom>
              <a:rect b="b" l="l" r="r" t="t"/>
              <a:pathLst>
                <a:path extrusionOk="0" h="1" w="23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-66675" y="2798763"/>
              <a:ext cx="6350" cy="0"/>
            </a:xfrm>
            <a:custGeom>
              <a:rect b="b" l="l" r="r" t="t"/>
              <a:pathLst>
                <a:path extrusionOk="0" h="120000"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-1566863" y="2730500"/>
              <a:ext cx="65088" cy="3175"/>
            </a:xfrm>
            <a:custGeom>
              <a:rect b="b" l="l" r="r" t="t"/>
              <a:pathLst>
                <a:path extrusionOk="0" h="1" w="34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-3175000" y="2740025"/>
              <a:ext cx="38100" cy="0"/>
            </a:xfrm>
            <a:custGeom>
              <a:rect b="b" l="l" r="r" t="t"/>
              <a:pathLst>
                <a:path extrusionOk="0" h="120000"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-3735388" y="2803525"/>
              <a:ext cx="6350" cy="1587"/>
            </a:xfrm>
            <a:custGeom>
              <a:rect b="b" l="l" r="r" t="t"/>
              <a:pathLst>
                <a:path extrusionOk="0" h="1" w="4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-3924300" y="2803525"/>
              <a:ext cx="188913" cy="3175"/>
            </a:xfrm>
            <a:custGeom>
              <a:rect b="b" l="l" r="r" t="t"/>
              <a:pathLst>
                <a:path extrusionOk="0" h="2" w="98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4" name="Google Shape;1224;p18"/>
          <p:cNvGrpSpPr/>
          <p:nvPr/>
        </p:nvGrpSpPr>
        <p:grpSpPr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225" name="Google Shape;1225;p18"/>
            <p:cNvSpPr/>
            <p:nvPr/>
          </p:nvSpPr>
          <p:spPr>
            <a:xfrm>
              <a:off x="12028488" y="1525554"/>
              <a:ext cx="63500" cy="4924"/>
            </a:xfrm>
            <a:custGeom>
              <a:rect b="b" l="l" r="r" t="t"/>
              <a:pathLst>
                <a:path extrusionOk="0" h="6" w="67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26" name="Google Shape;1226;p18"/>
            <p:cNvSpPr/>
            <p:nvPr/>
          </p:nvSpPr>
          <p:spPr>
            <a:xfrm>
              <a:off x="12022138" y="1532939"/>
              <a:ext cx="19050" cy="1231"/>
            </a:xfrm>
            <a:custGeom>
              <a:rect b="b" l="l" r="r" t="t"/>
              <a:pathLst>
                <a:path extrusionOk="0" h="2" w="20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27" name="Google Shape;1227;p18"/>
            <p:cNvSpPr/>
            <p:nvPr/>
          </p:nvSpPr>
          <p:spPr>
            <a:xfrm>
              <a:off x="12041188" y="1531708"/>
              <a:ext cx="39687" cy="6155"/>
            </a:xfrm>
            <a:custGeom>
              <a:rect b="b" l="l" r="r" t="t"/>
              <a:pathLst>
                <a:path extrusionOk="0" h="6" w="41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28" name="Google Shape;1228;p18"/>
            <p:cNvSpPr/>
            <p:nvPr/>
          </p:nvSpPr>
          <p:spPr>
            <a:xfrm>
              <a:off x="11831638" y="1526784"/>
              <a:ext cx="42862" cy="4924"/>
            </a:xfrm>
            <a:custGeom>
              <a:rect b="b" l="l" r="r" t="t"/>
              <a:pathLst>
                <a:path extrusionOk="0" h="6" w="45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29" name="Google Shape;1229;p18"/>
            <p:cNvSpPr/>
            <p:nvPr/>
          </p:nvSpPr>
          <p:spPr>
            <a:xfrm>
              <a:off x="11809413" y="1531708"/>
              <a:ext cx="41275" cy="2462"/>
            </a:xfrm>
            <a:custGeom>
              <a:rect b="b" l="l" r="r" t="t"/>
              <a:pathLst>
                <a:path extrusionOk="0" h="3" w="44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0" name="Google Shape;1230;p18"/>
            <p:cNvSpPr/>
            <p:nvPr/>
          </p:nvSpPr>
          <p:spPr>
            <a:xfrm>
              <a:off x="12003088" y="1537863"/>
              <a:ext cx="77787" cy="3693"/>
            </a:xfrm>
            <a:custGeom>
              <a:rect b="b" l="l" r="r" t="t"/>
              <a:pathLst>
                <a:path extrusionOk="0" h="5" w="82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1" name="Google Shape;1231;p18"/>
            <p:cNvSpPr/>
            <p:nvPr/>
          </p:nvSpPr>
          <p:spPr>
            <a:xfrm>
              <a:off x="11664950" y="1523092"/>
              <a:ext cx="39687" cy="4924"/>
            </a:xfrm>
            <a:custGeom>
              <a:rect b="b" l="l" r="r" t="t"/>
              <a:pathLst>
                <a:path extrusionOk="0" h="5" w="42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2" name="Google Shape;1232;p18"/>
            <p:cNvSpPr/>
            <p:nvPr/>
          </p:nvSpPr>
          <p:spPr>
            <a:xfrm>
              <a:off x="11506200" y="1521861"/>
              <a:ext cx="92075" cy="4924"/>
            </a:xfrm>
            <a:custGeom>
              <a:rect b="b" l="l" r="r" t="t"/>
              <a:pathLst>
                <a:path extrusionOk="0" h="6" w="98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3" name="Google Shape;1233;p18"/>
            <p:cNvSpPr/>
            <p:nvPr/>
          </p:nvSpPr>
          <p:spPr>
            <a:xfrm>
              <a:off x="11471275" y="1525554"/>
              <a:ext cx="34925" cy="3693"/>
            </a:xfrm>
            <a:custGeom>
              <a:rect b="b" l="l" r="r" t="t"/>
              <a:pathLst>
                <a:path extrusionOk="0" h="3" w="36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4" name="Google Shape;1234;p18"/>
            <p:cNvSpPr/>
            <p:nvPr/>
          </p:nvSpPr>
          <p:spPr>
            <a:xfrm>
              <a:off x="11710988" y="1529246"/>
              <a:ext cx="30162" cy="4924"/>
            </a:xfrm>
            <a:custGeom>
              <a:rect b="b" l="l" r="r" t="t"/>
              <a:pathLst>
                <a:path extrusionOk="0" h="5" w="32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5" name="Google Shape;1235;p18"/>
            <p:cNvSpPr/>
            <p:nvPr/>
          </p:nvSpPr>
          <p:spPr>
            <a:xfrm>
              <a:off x="11691938" y="1532939"/>
              <a:ext cx="34925" cy="1231"/>
            </a:xfrm>
            <a:custGeom>
              <a:rect b="b" l="l" r="r" t="t"/>
              <a:pathLst>
                <a:path extrusionOk="0" h="1" w="36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6" name="Google Shape;1236;p18"/>
            <p:cNvSpPr/>
            <p:nvPr/>
          </p:nvSpPr>
          <p:spPr>
            <a:xfrm>
              <a:off x="11741150" y="1534170"/>
              <a:ext cx="4762" cy="0"/>
            </a:xfrm>
            <a:custGeom>
              <a:rect b="b" l="l" r="r" t="t"/>
              <a:pathLst>
                <a:path extrusionOk="0" h="120000"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7" name="Google Shape;1237;p18"/>
            <p:cNvSpPr/>
            <p:nvPr/>
          </p:nvSpPr>
          <p:spPr>
            <a:xfrm>
              <a:off x="11841163" y="1537863"/>
              <a:ext cx="71437" cy="8617"/>
            </a:xfrm>
            <a:custGeom>
              <a:rect b="b" l="l" r="r" t="t"/>
              <a:pathLst>
                <a:path extrusionOk="0" h="9" w="75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8" name="Google Shape;1238;p18"/>
            <p:cNvSpPr/>
            <p:nvPr/>
          </p:nvSpPr>
          <p:spPr>
            <a:xfrm>
              <a:off x="11764963" y="1535401"/>
              <a:ext cx="44450" cy="3693"/>
            </a:xfrm>
            <a:custGeom>
              <a:rect b="b" l="l" r="r" t="t"/>
              <a:pathLst>
                <a:path extrusionOk="0" h="4" w="47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9" name="Google Shape;1239;p18"/>
            <p:cNvSpPr/>
            <p:nvPr/>
          </p:nvSpPr>
          <p:spPr>
            <a:xfrm>
              <a:off x="11744325" y="1537863"/>
              <a:ext cx="20637" cy="2462"/>
            </a:xfrm>
            <a:custGeom>
              <a:rect b="b" l="l" r="r" t="t"/>
              <a:pathLst>
                <a:path extrusionOk="0" h="2" w="2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0" name="Google Shape;1240;p18"/>
            <p:cNvSpPr/>
            <p:nvPr/>
          </p:nvSpPr>
          <p:spPr>
            <a:xfrm>
              <a:off x="11482388" y="1531708"/>
              <a:ext cx="85725" cy="3693"/>
            </a:xfrm>
            <a:custGeom>
              <a:rect b="b" l="l" r="r" t="t"/>
              <a:pathLst>
                <a:path extrusionOk="0" h="4" w="90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1" name="Google Shape;1241;p18"/>
            <p:cNvSpPr/>
            <p:nvPr/>
          </p:nvSpPr>
          <p:spPr>
            <a:xfrm>
              <a:off x="11626850" y="1532939"/>
              <a:ext cx="4762" cy="1231"/>
            </a:xfrm>
            <a:custGeom>
              <a:rect b="b" l="l" r="r" t="t"/>
              <a:pathLst>
                <a:path extrusionOk="0" h="1" w="5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2" name="Google Shape;1242;p18"/>
            <p:cNvSpPr/>
            <p:nvPr/>
          </p:nvSpPr>
          <p:spPr>
            <a:xfrm>
              <a:off x="11261725" y="1534170"/>
              <a:ext cx="4762" cy="0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cubicBezTo>
                    <a:pt x="4" y="0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3" name="Google Shape;1243;p18"/>
            <p:cNvSpPr/>
            <p:nvPr/>
          </p:nvSpPr>
          <p:spPr>
            <a:xfrm>
              <a:off x="11553825" y="1534170"/>
              <a:ext cx="44450" cy="2462"/>
            </a:xfrm>
            <a:custGeom>
              <a:rect b="b" l="l" r="r" t="t"/>
              <a:pathLst>
                <a:path extrusionOk="0" h="2" w="47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4" name="Google Shape;1244;p18"/>
            <p:cNvSpPr/>
            <p:nvPr/>
          </p:nvSpPr>
          <p:spPr>
            <a:xfrm>
              <a:off x="11409363" y="1529246"/>
              <a:ext cx="31750" cy="2462"/>
            </a:xfrm>
            <a:custGeom>
              <a:rect b="b" l="l" r="r" t="t"/>
              <a:pathLst>
                <a:path extrusionOk="0" h="3" w="3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5" name="Google Shape;1245;p18"/>
            <p:cNvSpPr/>
            <p:nvPr/>
          </p:nvSpPr>
          <p:spPr>
            <a:xfrm>
              <a:off x="11618913" y="1531708"/>
              <a:ext cx="6350" cy="0"/>
            </a:xfrm>
            <a:custGeom>
              <a:rect b="b" l="l" r="r" t="t"/>
              <a:pathLst>
                <a:path extrusionOk="0" h="1" w="6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6" name="Google Shape;1246;p18"/>
            <p:cNvSpPr/>
            <p:nvPr/>
          </p:nvSpPr>
          <p:spPr>
            <a:xfrm>
              <a:off x="11598275" y="1531708"/>
              <a:ext cx="28575" cy="2462"/>
            </a:xfrm>
            <a:custGeom>
              <a:rect b="b" l="l" r="r" t="t"/>
              <a:pathLst>
                <a:path extrusionOk="0" h="3" w="31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7" name="Google Shape;1247;p18"/>
            <p:cNvSpPr/>
            <p:nvPr/>
          </p:nvSpPr>
          <p:spPr>
            <a:xfrm>
              <a:off x="11137900" y="1534170"/>
              <a:ext cx="188912" cy="23388"/>
            </a:xfrm>
            <a:custGeom>
              <a:rect b="b" l="l" r="r" t="t"/>
              <a:pathLst>
                <a:path extrusionOk="0" h="27" w="198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8" name="Google Shape;1248;p18"/>
            <p:cNvSpPr/>
            <p:nvPr/>
          </p:nvSpPr>
          <p:spPr>
            <a:xfrm>
              <a:off x="11266488" y="1529246"/>
              <a:ext cx="95250" cy="4924"/>
            </a:xfrm>
            <a:custGeom>
              <a:rect b="b" l="l" r="r" t="t"/>
              <a:pathLst>
                <a:path extrusionOk="0" h="6" w="100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9" name="Google Shape;1249;p18"/>
            <p:cNvSpPr/>
            <p:nvPr/>
          </p:nvSpPr>
          <p:spPr>
            <a:xfrm>
              <a:off x="11361738" y="1531708"/>
              <a:ext cx="134937" cy="12309"/>
            </a:xfrm>
            <a:custGeom>
              <a:rect b="b" l="l" r="r" t="t"/>
              <a:pathLst>
                <a:path extrusionOk="0" h="14" w="142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0" name="Google Shape;1250;p18"/>
            <p:cNvSpPr/>
            <p:nvPr/>
          </p:nvSpPr>
          <p:spPr>
            <a:xfrm>
              <a:off x="11834813" y="1552634"/>
              <a:ext cx="9525" cy="1231"/>
            </a:xfrm>
            <a:custGeom>
              <a:rect b="b" l="l" r="r" t="t"/>
              <a:pathLst>
                <a:path extrusionOk="0" h="1" w="1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1" name="Google Shape;1251;p18"/>
            <p:cNvSpPr/>
            <p:nvPr/>
          </p:nvSpPr>
          <p:spPr>
            <a:xfrm>
              <a:off x="11764963" y="1542787"/>
              <a:ext cx="117475" cy="9847"/>
            </a:xfrm>
            <a:custGeom>
              <a:rect b="b" l="l" r="r" t="t"/>
              <a:pathLst>
                <a:path extrusionOk="0" h="12" w="12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2" name="Google Shape;1252;p18"/>
            <p:cNvSpPr/>
            <p:nvPr/>
          </p:nvSpPr>
          <p:spPr>
            <a:xfrm>
              <a:off x="11555413" y="1544017"/>
              <a:ext cx="69850" cy="4924"/>
            </a:xfrm>
            <a:custGeom>
              <a:rect b="b" l="l" r="r" t="t"/>
              <a:pathLst>
                <a:path extrusionOk="0" h="6" w="74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3" name="Google Shape;1253;p18"/>
            <p:cNvSpPr/>
            <p:nvPr/>
          </p:nvSpPr>
          <p:spPr>
            <a:xfrm>
              <a:off x="11223625" y="1528016"/>
              <a:ext cx="38100" cy="6155"/>
            </a:xfrm>
            <a:custGeom>
              <a:rect b="b" l="l" r="r" t="t"/>
              <a:pathLst>
                <a:path extrusionOk="0" h="7" w="40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4" name="Google Shape;1254;p18"/>
            <p:cNvSpPr/>
            <p:nvPr/>
          </p:nvSpPr>
          <p:spPr>
            <a:xfrm>
              <a:off x="11145838" y="1529246"/>
              <a:ext cx="22225" cy="2462"/>
            </a:xfrm>
            <a:custGeom>
              <a:rect b="b" l="l" r="r" t="t"/>
              <a:pathLst>
                <a:path extrusionOk="0" h="4" w="2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5" name="Google Shape;1255;p18"/>
            <p:cNvSpPr/>
            <p:nvPr/>
          </p:nvSpPr>
          <p:spPr>
            <a:xfrm>
              <a:off x="6197600" y="1566174"/>
              <a:ext cx="20637" cy="1231"/>
            </a:xfrm>
            <a:custGeom>
              <a:rect b="b" l="l" r="r" t="t"/>
              <a:pathLst>
                <a:path extrusionOk="0" h="1" w="2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6" name="Google Shape;1256;p18"/>
            <p:cNvSpPr/>
            <p:nvPr/>
          </p:nvSpPr>
          <p:spPr>
            <a:xfrm>
              <a:off x="6356350" y="1564943"/>
              <a:ext cx="9525" cy="1231"/>
            </a:xfrm>
            <a:custGeom>
              <a:rect b="b" l="l" r="r" t="t"/>
              <a:pathLst>
                <a:path extrusionOk="0" h="2" w="10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7" name="Google Shape;1257;p18"/>
            <p:cNvSpPr/>
            <p:nvPr/>
          </p:nvSpPr>
          <p:spPr>
            <a:xfrm>
              <a:off x="8950325" y="1521861"/>
              <a:ext cx="61912" cy="7386"/>
            </a:xfrm>
            <a:custGeom>
              <a:rect b="b" l="l" r="r" t="t"/>
              <a:pathLst>
                <a:path extrusionOk="0" h="9" w="65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8" name="Google Shape;1258;p18"/>
            <p:cNvSpPr/>
            <p:nvPr/>
          </p:nvSpPr>
          <p:spPr>
            <a:xfrm>
              <a:off x="7537450" y="1546479"/>
              <a:ext cx="28575" cy="3693"/>
            </a:xfrm>
            <a:custGeom>
              <a:rect b="b" l="l" r="r" t="t"/>
              <a:pathLst>
                <a:path extrusionOk="0" h="4" w="29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9" name="Google Shape;1259;p18"/>
            <p:cNvSpPr/>
            <p:nvPr/>
          </p:nvSpPr>
          <p:spPr>
            <a:xfrm>
              <a:off x="7478713" y="1562481"/>
              <a:ext cx="38100" cy="2462"/>
            </a:xfrm>
            <a:custGeom>
              <a:rect b="b" l="l" r="r" t="t"/>
              <a:pathLst>
                <a:path extrusionOk="0" h="3" w="40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0" name="Google Shape;1260;p18"/>
            <p:cNvSpPr/>
            <p:nvPr/>
          </p:nvSpPr>
          <p:spPr>
            <a:xfrm>
              <a:off x="5410200" y="1568636"/>
              <a:ext cx="36512" cy="3693"/>
            </a:xfrm>
            <a:custGeom>
              <a:rect b="b" l="l" r="r" t="t"/>
              <a:pathLst>
                <a:path extrusionOk="0" h="5" w="38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1" name="Google Shape;1261;p18"/>
            <p:cNvSpPr/>
            <p:nvPr/>
          </p:nvSpPr>
          <p:spPr>
            <a:xfrm>
              <a:off x="10206038" y="1530477"/>
              <a:ext cx="61912" cy="4924"/>
            </a:xfrm>
            <a:custGeom>
              <a:rect b="b" l="l" r="r" t="t"/>
              <a:pathLst>
                <a:path extrusionOk="0" h="6" w="65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2" name="Google Shape;1262;p18"/>
            <p:cNvSpPr/>
            <p:nvPr/>
          </p:nvSpPr>
          <p:spPr>
            <a:xfrm>
              <a:off x="6257925" y="1525554"/>
              <a:ext cx="19050" cy="2462"/>
            </a:xfrm>
            <a:custGeom>
              <a:rect b="b" l="l" r="r" t="t"/>
              <a:pathLst>
                <a:path extrusionOk="0" h="2" w="21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3" name="Google Shape;1263;p18"/>
            <p:cNvSpPr/>
            <p:nvPr/>
          </p:nvSpPr>
          <p:spPr>
            <a:xfrm>
              <a:off x="10134600" y="1528016"/>
              <a:ext cx="71437" cy="3693"/>
            </a:xfrm>
            <a:custGeom>
              <a:rect b="b" l="l" r="r" t="t"/>
              <a:pathLst>
                <a:path extrusionOk="0" h="4" w="75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4" name="Google Shape;1264;p18"/>
            <p:cNvSpPr/>
            <p:nvPr/>
          </p:nvSpPr>
          <p:spPr>
            <a:xfrm>
              <a:off x="2582863" y="1560020"/>
              <a:ext cx="7937" cy="1231"/>
            </a:xfrm>
            <a:custGeom>
              <a:rect b="b" l="l" r="r" t="t"/>
              <a:pathLst>
                <a:path extrusionOk="0" h="1" w="8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5" name="Google Shape;1265;p18"/>
            <p:cNvSpPr/>
            <p:nvPr/>
          </p:nvSpPr>
          <p:spPr>
            <a:xfrm>
              <a:off x="1762125" y="1521861"/>
              <a:ext cx="34925" cy="1231"/>
            </a:xfrm>
            <a:custGeom>
              <a:rect b="b" l="l" r="r" t="t"/>
              <a:pathLst>
                <a:path extrusionOk="0" h="1" w="36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6" name="Google Shape;1266;p18"/>
            <p:cNvSpPr/>
            <p:nvPr/>
          </p:nvSpPr>
          <p:spPr>
            <a:xfrm>
              <a:off x="10812463" y="1529246"/>
              <a:ext cx="19050" cy="1231"/>
            </a:xfrm>
            <a:custGeom>
              <a:rect b="b" l="l" r="r" t="t"/>
              <a:pathLst>
                <a:path extrusionOk="0" h="1" w="20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7" name="Google Shape;1267;p18"/>
            <p:cNvSpPr/>
            <p:nvPr/>
          </p:nvSpPr>
          <p:spPr>
            <a:xfrm>
              <a:off x="10896600" y="1545248"/>
              <a:ext cx="7937" cy="2462"/>
            </a:xfrm>
            <a:custGeom>
              <a:rect b="b" l="l" r="r" t="t"/>
              <a:pathLst>
                <a:path extrusionOk="0" h="3" w="8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8" name="Google Shape;1268;p18"/>
            <p:cNvSpPr/>
            <p:nvPr/>
          </p:nvSpPr>
          <p:spPr>
            <a:xfrm>
              <a:off x="9947275" y="1553865"/>
              <a:ext cx="4762" cy="1231"/>
            </a:xfrm>
            <a:custGeom>
              <a:rect b="b" l="l" r="r" t="t"/>
              <a:pathLst>
                <a:path extrusionOk="0" h="1" w="5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9" name="Google Shape;1269;p18"/>
            <p:cNvSpPr/>
            <p:nvPr/>
          </p:nvSpPr>
          <p:spPr>
            <a:xfrm>
              <a:off x="10817225" y="1531708"/>
              <a:ext cx="23812" cy="0"/>
            </a:xfrm>
            <a:custGeom>
              <a:rect b="b" l="l" r="r" t="t"/>
              <a:pathLst>
                <a:path extrusionOk="0" h="1" w="25">
                  <a:moveTo>
                    <a:pt x="25" y="0"/>
                  </a:moveTo>
                  <a:lnTo>
                    <a:pt x="25" y="0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0" name="Google Shape;1270;p18"/>
            <p:cNvSpPr/>
            <p:nvPr/>
          </p:nvSpPr>
          <p:spPr>
            <a:xfrm>
              <a:off x="10836275" y="1529246"/>
              <a:ext cx="19050" cy="1231"/>
            </a:xfrm>
            <a:custGeom>
              <a:rect b="b" l="l" r="r" t="t"/>
              <a:pathLst>
                <a:path extrusionOk="0" h="1" w="20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1" name="Google Shape;1271;p18"/>
            <p:cNvSpPr/>
            <p:nvPr/>
          </p:nvSpPr>
          <p:spPr>
            <a:xfrm>
              <a:off x="10787063" y="1530477"/>
              <a:ext cx="30162" cy="1231"/>
            </a:xfrm>
            <a:custGeom>
              <a:rect b="b" l="l" r="r" t="t"/>
              <a:pathLst>
                <a:path extrusionOk="0" h="1" w="3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2" name="Google Shape;1272;p18"/>
            <p:cNvSpPr/>
            <p:nvPr/>
          </p:nvSpPr>
          <p:spPr>
            <a:xfrm>
              <a:off x="4092575" y="1552634"/>
              <a:ext cx="20637" cy="2462"/>
            </a:xfrm>
            <a:custGeom>
              <a:rect b="b" l="l" r="r" t="t"/>
              <a:pathLst>
                <a:path extrusionOk="0" h="2" w="23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3" name="Google Shape;1273;p18"/>
            <p:cNvSpPr/>
            <p:nvPr/>
          </p:nvSpPr>
          <p:spPr>
            <a:xfrm>
              <a:off x="8528050" y="1567405"/>
              <a:ext cx="3175" cy="1231"/>
            </a:xfrm>
            <a:custGeom>
              <a:rect b="b" l="l" r="r" t="t"/>
              <a:pathLst>
                <a:path extrusionOk="0" h="1" w="3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4" name="Google Shape;1274;p18"/>
            <p:cNvSpPr/>
            <p:nvPr/>
          </p:nvSpPr>
          <p:spPr>
            <a:xfrm>
              <a:off x="8461375" y="1556326"/>
              <a:ext cx="66675" cy="14771"/>
            </a:xfrm>
            <a:custGeom>
              <a:rect b="b" l="l" r="r" t="t"/>
              <a:pathLst>
                <a:path extrusionOk="0" h="17" w="69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5" name="Google Shape;1275;p18"/>
            <p:cNvSpPr/>
            <p:nvPr/>
          </p:nvSpPr>
          <p:spPr>
            <a:xfrm>
              <a:off x="1562100" y="1514475"/>
              <a:ext cx="9563100" cy="64008"/>
            </a:xfrm>
            <a:custGeom>
              <a:rect b="b" l="l" r="r" t="t"/>
              <a:pathLst>
                <a:path extrusionOk="0" h="75" w="10030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6" name="Google Shape;1276;p18"/>
            <p:cNvSpPr/>
            <p:nvPr/>
          </p:nvSpPr>
          <p:spPr>
            <a:xfrm>
              <a:off x="7508875" y="1560020"/>
              <a:ext cx="11112" cy="3693"/>
            </a:xfrm>
            <a:custGeom>
              <a:rect b="b" l="l" r="r" t="t"/>
              <a:pathLst>
                <a:path extrusionOk="0" h="3" w="12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7" name="Google Shape;1277;p18"/>
            <p:cNvSpPr/>
            <p:nvPr/>
          </p:nvSpPr>
          <p:spPr>
            <a:xfrm>
              <a:off x="5434013" y="1567405"/>
              <a:ext cx="4762" cy="1231"/>
            </a:xfrm>
            <a:custGeom>
              <a:rect b="b" l="l" r="r" t="t"/>
              <a:pathLst>
                <a:path extrusionOk="0" h="1" w="5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8" name="Google Shape;1278;p18"/>
            <p:cNvSpPr/>
            <p:nvPr/>
          </p:nvSpPr>
          <p:spPr>
            <a:xfrm>
              <a:off x="9672638" y="1567405"/>
              <a:ext cx="25400" cy="2462"/>
            </a:xfrm>
            <a:custGeom>
              <a:rect b="b" l="l" r="r" t="t"/>
              <a:pathLst>
                <a:path extrusionOk="0" h="3" w="27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9" name="Google Shape;1279;p18"/>
            <p:cNvSpPr/>
            <p:nvPr/>
          </p:nvSpPr>
          <p:spPr>
            <a:xfrm>
              <a:off x="10966450" y="1529246"/>
              <a:ext cx="39687" cy="2462"/>
            </a:xfrm>
            <a:custGeom>
              <a:rect b="b" l="l" r="r" t="t"/>
              <a:pathLst>
                <a:path extrusionOk="0" h="3" w="42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0" name="Google Shape;1280;p18"/>
            <p:cNvSpPr/>
            <p:nvPr/>
          </p:nvSpPr>
          <p:spPr>
            <a:xfrm>
              <a:off x="11329988" y="1552634"/>
              <a:ext cx="44450" cy="2462"/>
            </a:xfrm>
            <a:custGeom>
              <a:rect b="b" l="l" r="r" t="t"/>
              <a:pathLst>
                <a:path extrusionOk="0" h="3" w="46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1" name="Google Shape;1281;p18"/>
            <p:cNvSpPr/>
            <p:nvPr/>
          </p:nvSpPr>
          <p:spPr>
            <a:xfrm>
              <a:off x="11042650" y="1540325"/>
              <a:ext cx="60325" cy="6155"/>
            </a:xfrm>
            <a:custGeom>
              <a:rect b="b" l="l" r="r" t="t"/>
              <a:pathLst>
                <a:path extrusionOk="0" h="7" w="63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2" name="Google Shape;1282;p18"/>
            <p:cNvSpPr/>
            <p:nvPr/>
          </p:nvSpPr>
          <p:spPr>
            <a:xfrm>
              <a:off x="11106150" y="1542787"/>
              <a:ext cx="28575" cy="1231"/>
            </a:xfrm>
            <a:custGeom>
              <a:rect b="b" l="l" r="r" t="t"/>
              <a:pathLst>
                <a:path extrusionOk="0" h="2" w="31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3" name="Google Shape;1283;p18"/>
            <p:cNvSpPr/>
            <p:nvPr/>
          </p:nvSpPr>
          <p:spPr>
            <a:xfrm>
              <a:off x="10679113" y="1525554"/>
              <a:ext cx="103187" cy="9847"/>
            </a:xfrm>
            <a:custGeom>
              <a:rect b="b" l="l" r="r" t="t"/>
              <a:pathLst>
                <a:path extrusionOk="0" h="12" w="109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4" name="Google Shape;1284;p18"/>
            <p:cNvSpPr/>
            <p:nvPr/>
          </p:nvSpPr>
          <p:spPr>
            <a:xfrm>
              <a:off x="11039475" y="1550172"/>
              <a:ext cx="26987" cy="4924"/>
            </a:xfrm>
            <a:custGeom>
              <a:rect b="b" l="l" r="r" t="t"/>
              <a:pathLst>
                <a:path extrusionOk="0" h="5" w="27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5" name="Google Shape;1285;p18"/>
            <p:cNvSpPr/>
            <p:nvPr/>
          </p:nvSpPr>
          <p:spPr>
            <a:xfrm>
              <a:off x="10841038" y="1548941"/>
              <a:ext cx="58737" cy="2462"/>
            </a:xfrm>
            <a:custGeom>
              <a:rect b="b" l="l" r="r" t="t"/>
              <a:pathLst>
                <a:path extrusionOk="0" h="3" w="61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6" name="Google Shape;1286;p18"/>
            <p:cNvSpPr/>
            <p:nvPr/>
          </p:nvSpPr>
          <p:spPr>
            <a:xfrm>
              <a:off x="10899775" y="1550172"/>
              <a:ext cx="36512" cy="1231"/>
            </a:xfrm>
            <a:custGeom>
              <a:rect b="b" l="l" r="r" t="t"/>
              <a:pathLst>
                <a:path extrusionOk="0" h="1" w="38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7" name="Google Shape;1287;p18"/>
            <p:cNvSpPr/>
            <p:nvPr/>
          </p:nvSpPr>
          <p:spPr>
            <a:xfrm>
              <a:off x="10958513" y="1555096"/>
              <a:ext cx="46037" cy="0"/>
            </a:xfrm>
            <a:custGeom>
              <a:rect b="b" l="l" r="r" t="t"/>
              <a:pathLst>
                <a:path extrusionOk="0" h="1" w="47">
                  <a:moveTo>
                    <a:pt x="47" y="0"/>
                  </a:moveTo>
                  <a:lnTo>
                    <a:pt x="47" y="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8" name="Google Shape;1288;p18"/>
            <p:cNvSpPr/>
            <p:nvPr/>
          </p:nvSpPr>
          <p:spPr>
            <a:xfrm>
              <a:off x="10304463" y="1548941"/>
              <a:ext cx="61912" cy="3693"/>
            </a:xfrm>
            <a:custGeom>
              <a:rect b="b" l="l" r="r" t="t"/>
              <a:pathLst>
                <a:path extrusionOk="0" h="4" w="65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9" name="Google Shape;1289;p18"/>
            <p:cNvSpPr/>
            <p:nvPr/>
          </p:nvSpPr>
          <p:spPr>
            <a:xfrm>
              <a:off x="10483850" y="1557558"/>
              <a:ext cx="23812" cy="6155"/>
            </a:xfrm>
            <a:custGeom>
              <a:rect b="b" l="l" r="r" t="t"/>
              <a:pathLst>
                <a:path extrusionOk="0" h="7" w="25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0" name="Google Shape;1290;p18"/>
            <p:cNvSpPr/>
            <p:nvPr/>
          </p:nvSpPr>
          <p:spPr>
            <a:xfrm>
              <a:off x="10291763" y="1563712"/>
              <a:ext cx="117475" cy="2462"/>
            </a:xfrm>
            <a:custGeom>
              <a:rect b="b" l="l" r="r" t="t"/>
              <a:pathLst>
                <a:path extrusionOk="0" h="4" w="123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1" name="Google Shape;1291;p18"/>
            <p:cNvSpPr/>
            <p:nvPr/>
          </p:nvSpPr>
          <p:spPr>
            <a:xfrm>
              <a:off x="9621838" y="1546479"/>
              <a:ext cx="11112" cy="8617"/>
            </a:xfrm>
            <a:custGeom>
              <a:rect b="b" l="l" r="r" t="t"/>
              <a:pathLst>
                <a:path extrusionOk="0" h="10" w="13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2" name="Google Shape;1292;p18"/>
            <p:cNvSpPr/>
            <p:nvPr/>
          </p:nvSpPr>
          <p:spPr>
            <a:xfrm>
              <a:off x="8951913" y="1568636"/>
              <a:ext cx="96837" cy="8617"/>
            </a:xfrm>
            <a:custGeom>
              <a:rect b="b" l="l" r="r" t="t"/>
              <a:pathLst>
                <a:path extrusionOk="0" h="10" w="101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3" name="Google Shape;1293;p18"/>
            <p:cNvSpPr/>
            <p:nvPr/>
          </p:nvSpPr>
          <p:spPr>
            <a:xfrm>
              <a:off x="9005888" y="1566174"/>
              <a:ext cx="17462" cy="2462"/>
            </a:xfrm>
            <a:custGeom>
              <a:rect b="b" l="l" r="r" t="t"/>
              <a:pathLst>
                <a:path extrusionOk="0" h="2" w="19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4" name="Google Shape;1294;p18"/>
            <p:cNvSpPr/>
            <p:nvPr/>
          </p:nvSpPr>
          <p:spPr>
            <a:xfrm>
              <a:off x="1587500" y="1516937"/>
              <a:ext cx="38100" cy="3693"/>
            </a:xfrm>
            <a:custGeom>
              <a:rect b="b" l="l" r="r" t="t"/>
              <a:pathLst>
                <a:path extrusionOk="0" h="4" w="39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5" name="Google Shape;1295;p18"/>
            <p:cNvSpPr/>
            <p:nvPr/>
          </p:nvSpPr>
          <p:spPr>
            <a:xfrm>
              <a:off x="1522413" y="1519399"/>
              <a:ext cx="30162" cy="4924"/>
            </a:xfrm>
            <a:custGeom>
              <a:rect b="b" l="l" r="r" t="t"/>
              <a:pathLst>
                <a:path extrusionOk="0" h="6" w="32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6" name="Google Shape;1296;p18"/>
            <p:cNvSpPr/>
            <p:nvPr/>
          </p:nvSpPr>
          <p:spPr>
            <a:xfrm>
              <a:off x="6650038" y="1573559"/>
              <a:ext cx="33337" cy="3693"/>
            </a:xfrm>
            <a:custGeom>
              <a:rect b="b" l="l" r="r" t="t"/>
              <a:pathLst>
                <a:path extrusionOk="0" h="4" w="3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7" name="Google Shape;1297;p18"/>
            <p:cNvSpPr/>
            <p:nvPr/>
          </p:nvSpPr>
          <p:spPr>
            <a:xfrm>
              <a:off x="6162675" y="1566174"/>
              <a:ext cx="15875" cy="4924"/>
            </a:xfrm>
            <a:custGeom>
              <a:rect b="b" l="l" r="r" t="t"/>
              <a:pathLst>
                <a:path extrusionOk="0" h="6" w="17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8" name="Google Shape;1298;p18"/>
            <p:cNvSpPr/>
            <p:nvPr/>
          </p:nvSpPr>
          <p:spPr>
            <a:xfrm>
              <a:off x="5738813" y="1571097"/>
              <a:ext cx="60325" cy="6155"/>
            </a:xfrm>
            <a:custGeom>
              <a:rect b="b" l="l" r="r" t="t"/>
              <a:pathLst>
                <a:path extrusionOk="0" h="8" w="63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299" name="Google Shape;1299;p18"/>
          <p:cNvSpPr txBox="1"/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0" name="Google Shape;1300;p18"/>
          <p:cNvSpPr txBox="1"/>
          <p:nvPr>
            <p:ph idx="1" type="body"/>
          </p:nvPr>
        </p:nvSpPr>
        <p:spPr>
          <a:xfrm rot="5400000">
            <a:off x="3960814" y="-533400"/>
            <a:ext cx="4267200" cy="9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/>
            </a:lvl5pPr>
            <a:lvl6pPr indent="-3302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/>
            </a:lvl6pPr>
            <a:lvl7pPr indent="-3302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/>
            </a:lvl7pPr>
            <a:lvl8pPr indent="-3302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/>
            </a:lvl8pPr>
            <a:lvl9pPr indent="-3302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/>
            </a:lvl9pPr>
          </a:lstStyle>
          <a:p/>
        </p:txBody>
      </p:sp>
      <p:sp>
        <p:nvSpPr>
          <p:cNvPr id="1301" name="Google Shape;1301;p18"/>
          <p:cNvSpPr txBox="1"/>
          <p:nvPr>
            <p:ph idx="10" type="dt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2" name="Google Shape;1302;p18"/>
          <p:cNvSpPr txBox="1"/>
          <p:nvPr>
            <p:ph idx="11" type="ftr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3" name="Google Shape;1303;p18"/>
          <p:cNvSpPr txBox="1"/>
          <p:nvPr>
            <p:ph idx="12" type="sldNum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5" name="Google Shape;1305;p19"/>
          <p:cNvGrpSpPr/>
          <p:nvPr/>
        </p:nvGrpSpPr>
        <p:grpSpPr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1306" name="Google Shape;1306;p19"/>
            <p:cNvSpPr/>
            <p:nvPr/>
          </p:nvSpPr>
          <p:spPr>
            <a:xfrm>
              <a:off x="12028488" y="1525554"/>
              <a:ext cx="63500" cy="4924"/>
            </a:xfrm>
            <a:custGeom>
              <a:rect b="b" l="l" r="r" t="t"/>
              <a:pathLst>
                <a:path extrusionOk="0" h="6" w="67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07" name="Google Shape;1307;p19"/>
            <p:cNvSpPr/>
            <p:nvPr/>
          </p:nvSpPr>
          <p:spPr>
            <a:xfrm>
              <a:off x="12022138" y="1532939"/>
              <a:ext cx="19050" cy="1231"/>
            </a:xfrm>
            <a:custGeom>
              <a:rect b="b" l="l" r="r" t="t"/>
              <a:pathLst>
                <a:path extrusionOk="0" h="2" w="20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08" name="Google Shape;1308;p19"/>
            <p:cNvSpPr/>
            <p:nvPr/>
          </p:nvSpPr>
          <p:spPr>
            <a:xfrm>
              <a:off x="12041188" y="1531708"/>
              <a:ext cx="39687" cy="6155"/>
            </a:xfrm>
            <a:custGeom>
              <a:rect b="b" l="l" r="r" t="t"/>
              <a:pathLst>
                <a:path extrusionOk="0" h="6" w="41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09" name="Google Shape;1309;p19"/>
            <p:cNvSpPr/>
            <p:nvPr/>
          </p:nvSpPr>
          <p:spPr>
            <a:xfrm>
              <a:off x="11831638" y="1526784"/>
              <a:ext cx="42862" cy="4924"/>
            </a:xfrm>
            <a:custGeom>
              <a:rect b="b" l="l" r="r" t="t"/>
              <a:pathLst>
                <a:path extrusionOk="0" h="6" w="45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0" name="Google Shape;1310;p19"/>
            <p:cNvSpPr/>
            <p:nvPr/>
          </p:nvSpPr>
          <p:spPr>
            <a:xfrm>
              <a:off x="11809413" y="1531708"/>
              <a:ext cx="41275" cy="2462"/>
            </a:xfrm>
            <a:custGeom>
              <a:rect b="b" l="l" r="r" t="t"/>
              <a:pathLst>
                <a:path extrusionOk="0" h="3" w="44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1" name="Google Shape;1311;p19"/>
            <p:cNvSpPr/>
            <p:nvPr/>
          </p:nvSpPr>
          <p:spPr>
            <a:xfrm>
              <a:off x="12003088" y="1537863"/>
              <a:ext cx="77787" cy="3693"/>
            </a:xfrm>
            <a:custGeom>
              <a:rect b="b" l="l" r="r" t="t"/>
              <a:pathLst>
                <a:path extrusionOk="0" h="5" w="82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2" name="Google Shape;1312;p19"/>
            <p:cNvSpPr/>
            <p:nvPr/>
          </p:nvSpPr>
          <p:spPr>
            <a:xfrm>
              <a:off x="11664950" y="1523092"/>
              <a:ext cx="39687" cy="4924"/>
            </a:xfrm>
            <a:custGeom>
              <a:rect b="b" l="l" r="r" t="t"/>
              <a:pathLst>
                <a:path extrusionOk="0" h="5" w="42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3" name="Google Shape;1313;p19"/>
            <p:cNvSpPr/>
            <p:nvPr/>
          </p:nvSpPr>
          <p:spPr>
            <a:xfrm>
              <a:off x="11506200" y="1521861"/>
              <a:ext cx="92075" cy="4924"/>
            </a:xfrm>
            <a:custGeom>
              <a:rect b="b" l="l" r="r" t="t"/>
              <a:pathLst>
                <a:path extrusionOk="0" h="6" w="98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4" name="Google Shape;1314;p19"/>
            <p:cNvSpPr/>
            <p:nvPr/>
          </p:nvSpPr>
          <p:spPr>
            <a:xfrm>
              <a:off x="11471275" y="1525554"/>
              <a:ext cx="34925" cy="3693"/>
            </a:xfrm>
            <a:custGeom>
              <a:rect b="b" l="l" r="r" t="t"/>
              <a:pathLst>
                <a:path extrusionOk="0" h="3" w="36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5" name="Google Shape;1315;p19"/>
            <p:cNvSpPr/>
            <p:nvPr/>
          </p:nvSpPr>
          <p:spPr>
            <a:xfrm>
              <a:off x="11710988" y="1529246"/>
              <a:ext cx="30162" cy="4924"/>
            </a:xfrm>
            <a:custGeom>
              <a:rect b="b" l="l" r="r" t="t"/>
              <a:pathLst>
                <a:path extrusionOk="0" h="5" w="32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6" name="Google Shape;1316;p19"/>
            <p:cNvSpPr/>
            <p:nvPr/>
          </p:nvSpPr>
          <p:spPr>
            <a:xfrm>
              <a:off x="11691938" y="1532939"/>
              <a:ext cx="34925" cy="1231"/>
            </a:xfrm>
            <a:custGeom>
              <a:rect b="b" l="l" r="r" t="t"/>
              <a:pathLst>
                <a:path extrusionOk="0" h="1" w="36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7" name="Google Shape;1317;p19"/>
            <p:cNvSpPr/>
            <p:nvPr/>
          </p:nvSpPr>
          <p:spPr>
            <a:xfrm>
              <a:off x="11741150" y="1534170"/>
              <a:ext cx="4762" cy="0"/>
            </a:xfrm>
            <a:custGeom>
              <a:rect b="b" l="l" r="r" t="t"/>
              <a:pathLst>
                <a:path extrusionOk="0" h="120000"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8" name="Google Shape;1318;p19"/>
            <p:cNvSpPr/>
            <p:nvPr/>
          </p:nvSpPr>
          <p:spPr>
            <a:xfrm>
              <a:off x="11841163" y="1537863"/>
              <a:ext cx="71437" cy="8617"/>
            </a:xfrm>
            <a:custGeom>
              <a:rect b="b" l="l" r="r" t="t"/>
              <a:pathLst>
                <a:path extrusionOk="0" h="9" w="75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9" name="Google Shape;1319;p19"/>
            <p:cNvSpPr/>
            <p:nvPr/>
          </p:nvSpPr>
          <p:spPr>
            <a:xfrm>
              <a:off x="11764963" y="1535401"/>
              <a:ext cx="44450" cy="3693"/>
            </a:xfrm>
            <a:custGeom>
              <a:rect b="b" l="l" r="r" t="t"/>
              <a:pathLst>
                <a:path extrusionOk="0" h="4" w="47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0" name="Google Shape;1320;p19"/>
            <p:cNvSpPr/>
            <p:nvPr/>
          </p:nvSpPr>
          <p:spPr>
            <a:xfrm>
              <a:off x="11744325" y="1537863"/>
              <a:ext cx="20637" cy="2462"/>
            </a:xfrm>
            <a:custGeom>
              <a:rect b="b" l="l" r="r" t="t"/>
              <a:pathLst>
                <a:path extrusionOk="0" h="2" w="2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1" name="Google Shape;1321;p19"/>
            <p:cNvSpPr/>
            <p:nvPr/>
          </p:nvSpPr>
          <p:spPr>
            <a:xfrm>
              <a:off x="11482388" y="1531708"/>
              <a:ext cx="85725" cy="3693"/>
            </a:xfrm>
            <a:custGeom>
              <a:rect b="b" l="l" r="r" t="t"/>
              <a:pathLst>
                <a:path extrusionOk="0" h="4" w="90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2" name="Google Shape;1322;p19"/>
            <p:cNvSpPr/>
            <p:nvPr/>
          </p:nvSpPr>
          <p:spPr>
            <a:xfrm>
              <a:off x="11626850" y="1532939"/>
              <a:ext cx="4762" cy="1231"/>
            </a:xfrm>
            <a:custGeom>
              <a:rect b="b" l="l" r="r" t="t"/>
              <a:pathLst>
                <a:path extrusionOk="0" h="1" w="5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3" name="Google Shape;1323;p19"/>
            <p:cNvSpPr/>
            <p:nvPr/>
          </p:nvSpPr>
          <p:spPr>
            <a:xfrm>
              <a:off x="11261725" y="1534170"/>
              <a:ext cx="4762" cy="0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cubicBezTo>
                    <a:pt x="4" y="0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4" name="Google Shape;1324;p19"/>
            <p:cNvSpPr/>
            <p:nvPr/>
          </p:nvSpPr>
          <p:spPr>
            <a:xfrm>
              <a:off x="11553825" y="1534170"/>
              <a:ext cx="44450" cy="2462"/>
            </a:xfrm>
            <a:custGeom>
              <a:rect b="b" l="l" r="r" t="t"/>
              <a:pathLst>
                <a:path extrusionOk="0" h="2" w="47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5" name="Google Shape;1325;p19"/>
            <p:cNvSpPr/>
            <p:nvPr/>
          </p:nvSpPr>
          <p:spPr>
            <a:xfrm>
              <a:off x="11409363" y="1529246"/>
              <a:ext cx="31750" cy="2462"/>
            </a:xfrm>
            <a:custGeom>
              <a:rect b="b" l="l" r="r" t="t"/>
              <a:pathLst>
                <a:path extrusionOk="0" h="3" w="3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6" name="Google Shape;1326;p19"/>
            <p:cNvSpPr/>
            <p:nvPr/>
          </p:nvSpPr>
          <p:spPr>
            <a:xfrm>
              <a:off x="11618913" y="1531708"/>
              <a:ext cx="6350" cy="0"/>
            </a:xfrm>
            <a:custGeom>
              <a:rect b="b" l="l" r="r" t="t"/>
              <a:pathLst>
                <a:path extrusionOk="0" h="1" w="6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7" name="Google Shape;1327;p19"/>
            <p:cNvSpPr/>
            <p:nvPr/>
          </p:nvSpPr>
          <p:spPr>
            <a:xfrm>
              <a:off x="11598275" y="1531708"/>
              <a:ext cx="28575" cy="2462"/>
            </a:xfrm>
            <a:custGeom>
              <a:rect b="b" l="l" r="r" t="t"/>
              <a:pathLst>
                <a:path extrusionOk="0" h="3" w="31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8" name="Google Shape;1328;p19"/>
            <p:cNvSpPr/>
            <p:nvPr/>
          </p:nvSpPr>
          <p:spPr>
            <a:xfrm>
              <a:off x="11137900" y="1534170"/>
              <a:ext cx="188912" cy="23388"/>
            </a:xfrm>
            <a:custGeom>
              <a:rect b="b" l="l" r="r" t="t"/>
              <a:pathLst>
                <a:path extrusionOk="0" h="27" w="198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9" name="Google Shape;1329;p19"/>
            <p:cNvSpPr/>
            <p:nvPr/>
          </p:nvSpPr>
          <p:spPr>
            <a:xfrm>
              <a:off x="11266488" y="1529246"/>
              <a:ext cx="95250" cy="4924"/>
            </a:xfrm>
            <a:custGeom>
              <a:rect b="b" l="l" r="r" t="t"/>
              <a:pathLst>
                <a:path extrusionOk="0" h="6" w="100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0" name="Google Shape;1330;p19"/>
            <p:cNvSpPr/>
            <p:nvPr/>
          </p:nvSpPr>
          <p:spPr>
            <a:xfrm>
              <a:off x="11361738" y="1531708"/>
              <a:ext cx="134937" cy="12309"/>
            </a:xfrm>
            <a:custGeom>
              <a:rect b="b" l="l" r="r" t="t"/>
              <a:pathLst>
                <a:path extrusionOk="0" h="14" w="142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1" name="Google Shape;1331;p19"/>
            <p:cNvSpPr/>
            <p:nvPr/>
          </p:nvSpPr>
          <p:spPr>
            <a:xfrm>
              <a:off x="11834813" y="1552634"/>
              <a:ext cx="9525" cy="1231"/>
            </a:xfrm>
            <a:custGeom>
              <a:rect b="b" l="l" r="r" t="t"/>
              <a:pathLst>
                <a:path extrusionOk="0" h="1" w="1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2" name="Google Shape;1332;p19"/>
            <p:cNvSpPr/>
            <p:nvPr/>
          </p:nvSpPr>
          <p:spPr>
            <a:xfrm>
              <a:off x="11764963" y="1542787"/>
              <a:ext cx="117475" cy="9847"/>
            </a:xfrm>
            <a:custGeom>
              <a:rect b="b" l="l" r="r" t="t"/>
              <a:pathLst>
                <a:path extrusionOk="0" h="12" w="12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3" name="Google Shape;1333;p19"/>
            <p:cNvSpPr/>
            <p:nvPr/>
          </p:nvSpPr>
          <p:spPr>
            <a:xfrm>
              <a:off x="11555413" y="1544017"/>
              <a:ext cx="69850" cy="4924"/>
            </a:xfrm>
            <a:custGeom>
              <a:rect b="b" l="l" r="r" t="t"/>
              <a:pathLst>
                <a:path extrusionOk="0" h="6" w="74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4" name="Google Shape;1334;p19"/>
            <p:cNvSpPr/>
            <p:nvPr/>
          </p:nvSpPr>
          <p:spPr>
            <a:xfrm>
              <a:off x="11223625" y="1528016"/>
              <a:ext cx="38100" cy="6155"/>
            </a:xfrm>
            <a:custGeom>
              <a:rect b="b" l="l" r="r" t="t"/>
              <a:pathLst>
                <a:path extrusionOk="0" h="7" w="40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5" name="Google Shape;1335;p19"/>
            <p:cNvSpPr/>
            <p:nvPr/>
          </p:nvSpPr>
          <p:spPr>
            <a:xfrm>
              <a:off x="11145838" y="1529246"/>
              <a:ext cx="22225" cy="2462"/>
            </a:xfrm>
            <a:custGeom>
              <a:rect b="b" l="l" r="r" t="t"/>
              <a:pathLst>
                <a:path extrusionOk="0" h="4" w="2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6" name="Google Shape;1336;p19"/>
            <p:cNvSpPr/>
            <p:nvPr/>
          </p:nvSpPr>
          <p:spPr>
            <a:xfrm>
              <a:off x="6197600" y="1566174"/>
              <a:ext cx="20637" cy="1231"/>
            </a:xfrm>
            <a:custGeom>
              <a:rect b="b" l="l" r="r" t="t"/>
              <a:pathLst>
                <a:path extrusionOk="0" h="1" w="2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7" name="Google Shape;1337;p19"/>
            <p:cNvSpPr/>
            <p:nvPr/>
          </p:nvSpPr>
          <p:spPr>
            <a:xfrm>
              <a:off x="6356350" y="1564943"/>
              <a:ext cx="9525" cy="1231"/>
            </a:xfrm>
            <a:custGeom>
              <a:rect b="b" l="l" r="r" t="t"/>
              <a:pathLst>
                <a:path extrusionOk="0" h="2" w="10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8" name="Google Shape;1338;p19"/>
            <p:cNvSpPr/>
            <p:nvPr/>
          </p:nvSpPr>
          <p:spPr>
            <a:xfrm>
              <a:off x="8950325" y="1521861"/>
              <a:ext cx="61912" cy="7386"/>
            </a:xfrm>
            <a:custGeom>
              <a:rect b="b" l="l" r="r" t="t"/>
              <a:pathLst>
                <a:path extrusionOk="0" h="9" w="65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9" name="Google Shape;1339;p19"/>
            <p:cNvSpPr/>
            <p:nvPr/>
          </p:nvSpPr>
          <p:spPr>
            <a:xfrm>
              <a:off x="7537450" y="1546479"/>
              <a:ext cx="28575" cy="3693"/>
            </a:xfrm>
            <a:custGeom>
              <a:rect b="b" l="l" r="r" t="t"/>
              <a:pathLst>
                <a:path extrusionOk="0" h="4" w="29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0" name="Google Shape;1340;p19"/>
            <p:cNvSpPr/>
            <p:nvPr/>
          </p:nvSpPr>
          <p:spPr>
            <a:xfrm>
              <a:off x="7478713" y="1562481"/>
              <a:ext cx="38100" cy="2462"/>
            </a:xfrm>
            <a:custGeom>
              <a:rect b="b" l="l" r="r" t="t"/>
              <a:pathLst>
                <a:path extrusionOk="0" h="3" w="40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1" name="Google Shape;1341;p19"/>
            <p:cNvSpPr/>
            <p:nvPr/>
          </p:nvSpPr>
          <p:spPr>
            <a:xfrm>
              <a:off x="5410200" y="1568636"/>
              <a:ext cx="36512" cy="3693"/>
            </a:xfrm>
            <a:custGeom>
              <a:rect b="b" l="l" r="r" t="t"/>
              <a:pathLst>
                <a:path extrusionOk="0" h="5" w="38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2" name="Google Shape;1342;p19"/>
            <p:cNvSpPr/>
            <p:nvPr/>
          </p:nvSpPr>
          <p:spPr>
            <a:xfrm>
              <a:off x="10206038" y="1530477"/>
              <a:ext cx="61912" cy="4924"/>
            </a:xfrm>
            <a:custGeom>
              <a:rect b="b" l="l" r="r" t="t"/>
              <a:pathLst>
                <a:path extrusionOk="0" h="6" w="65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3" name="Google Shape;1343;p19"/>
            <p:cNvSpPr/>
            <p:nvPr/>
          </p:nvSpPr>
          <p:spPr>
            <a:xfrm>
              <a:off x="6257925" y="1525554"/>
              <a:ext cx="19050" cy="2462"/>
            </a:xfrm>
            <a:custGeom>
              <a:rect b="b" l="l" r="r" t="t"/>
              <a:pathLst>
                <a:path extrusionOk="0" h="2" w="21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4" name="Google Shape;1344;p19"/>
            <p:cNvSpPr/>
            <p:nvPr/>
          </p:nvSpPr>
          <p:spPr>
            <a:xfrm>
              <a:off x="10134600" y="1528016"/>
              <a:ext cx="71437" cy="3693"/>
            </a:xfrm>
            <a:custGeom>
              <a:rect b="b" l="l" r="r" t="t"/>
              <a:pathLst>
                <a:path extrusionOk="0" h="4" w="75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5" name="Google Shape;1345;p19"/>
            <p:cNvSpPr/>
            <p:nvPr/>
          </p:nvSpPr>
          <p:spPr>
            <a:xfrm>
              <a:off x="2582863" y="1560020"/>
              <a:ext cx="7937" cy="1231"/>
            </a:xfrm>
            <a:custGeom>
              <a:rect b="b" l="l" r="r" t="t"/>
              <a:pathLst>
                <a:path extrusionOk="0" h="1" w="8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6" name="Google Shape;1346;p19"/>
            <p:cNvSpPr/>
            <p:nvPr/>
          </p:nvSpPr>
          <p:spPr>
            <a:xfrm>
              <a:off x="1762125" y="1521861"/>
              <a:ext cx="34925" cy="1231"/>
            </a:xfrm>
            <a:custGeom>
              <a:rect b="b" l="l" r="r" t="t"/>
              <a:pathLst>
                <a:path extrusionOk="0" h="1" w="36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7" name="Google Shape;1347;p19"/>
            <p:cNvSpPr/>
            <p:nvPr/>
          </p:nvSpPr>
          <p:spPr>
            <a:xfrm>
              <a:off x="10812463" y="1529246"/>
              <a:ext cx="19050" cy="1231"/>
            </a:xfrm>
            <a:custGeom>
              <a:rect b="b" l="l" r="r" t="t"/>
              <a:pathLst>
                <a:path extrusionOk="0" h="1" w="20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8" name="Google Shape;1348;p19"/>
            <p:cNvSpPr/>
            <p:nvPr/>
          </p:nvSpPr>
          <p:spPr>
            <a:xfrm>
              <a:off x="10896600" y="1545248"/>
              <a:ext cx="7937" cy="2462"/>
            </a:xfrm>
            <a:custGeom>
              <a:rect b="b" l="l" r="r" t="t"/>
              <a:pathLst>
                <a:path extrusionOk="0" h="3" w="8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9" name="Google Shape;1349;p19"/>
            <p:cNvSpPr/>
            <p:nvPr/>
          </p:nvSpPr>
          <p:spPr>
            <a:xfrm>
              <a:off x="9947275" y="1553865"/>
              <a:ext cx="4762" cy="1231"/>
            </a:xfrm>
            <a:custGeom>
              <a:rect b="b" l="l" r="r" t="t"/>
              <a:pathLst>
                <a:path extrusionOk="0" h="1" w="5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0" name="Google Shape;1350;p19"/>
            <p:cNvSpPr/>
            <p:nvPr/>
          </p:nvSpPr>
          <p:spPr>
            <a:xfrm>
              <a:off x="10817225" y="1531708"/>
              <a:ext cx="23812" cy="0"/>
            </a:xfrm>
            <a:custGeom>
              <a:rect b="b" l="l" r="r" t="t"/>
              <a:pathLst>
                <a:path extrusionOk="0" h="1" w="25">
                  <a:moveTo>
                    <a:pt x="25" y="0"/>
                  </a:moveTo>
                  <a:lnTo>
                    <a:pt x="25" y="0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1" name="Google Shape;1351;p19"/>
            <p:cNvSpPr/>
            <p:nvPr/>
          </p:nvSpPr>
          <p:spPr>
            <a:xfrm>
              <a:off x="10836275" y="1529246"/>
              <a:ext cx="19050" cy="1231"/>
            </a:xfrm>
            <a:custGeom>
              <a:rect b="b" l="l" r="r" t="t"/>
              <a:pathLst>
                <a:path extrusionOk="0" h="1" w="20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2" name="Google Shape;1352;p19"/>
            <p:cNvSpPr/>
            <p:nvPr/>
          </p:nvSpPr>
          <p:spPr>
            <a:xfrm>
              <a:off x="10787063" y="1530477"/>
              <a:ext cx="30162" cy="1231"/>
            </a:xfrm>
            <a:custGeom>
              <a:rect b="b" l="l" r="r" t="t"/>
              <a:pathLst>
                <a:path extrusionOk="0" h="1" w="3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3" name="Google Shape;1353;p19"/>
            <p:cNvSpPr/>
            <p:nvPr/>
          </p:nvSpPr>
          <p:spPr>
            <a:xfrm>
              <a:off x="4092575" y="1552634"/>
              <a:ext cx="20637" cy="2462"/>
            </a:xfrm>
            <a:custGeom>
              <a:rect b="b" l="l" r="r" t="t"/>
              <a:pathLst>
                <a:path extrusionOk="0" h="2" w="23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4" name="Google Shape;1354;p19"/>
            <p:cNvSpPr/>
            <p:nvPr/>
          </p:nvSpPr>
          <p:spPr>
            <a:xfrm>
              <a:off x="8528050" y="1567405"/>
              <a:ext cx="3175" cy="1231"/>
            </a:xfrm>
            <a:custGeom>
              <a:rect b="b" l="l" r="r" t="t"/>
              <a:pathLst>
                <a:path extrusionOk="0" h="1" w="3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5" name="Google Shape;1355;p19"/>
            <p:cNvSpPr/>
            <p:nvPr/>
          </p:nvSpPr>
          <p:spPr>
            <a:xfrm>
              <a:off x="8461375" y="1556326"/>
              <a:ext cx="66675" cy="14771"/>
            </a:xfrm>
            <a:custGeom>
              <a:rect b="b" l="l" r="r" t="t"/>
              <a:pathLst>
                <a:path extrusionOk="0" h="17" w="69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6" name="Google Shape;1356;p19"/>
            <p:cNvSpPr/>
            <p:nvPr/>
          </p:nvSpPr>
          <p:spPr>
            <a:xfrm>
              <a:off x="1562100" y="1514475"/>
              <a:ext cx="9563100" cy="64008"/>
            </a:xfrm>
            <a:custGeom>
              <a:rect b="b" l="l" r="r" t="t"/>
              <a:pathLst>
                <a:path extrusionOk="0" h="75" w="10030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7" name="Google Shape;1357;p19"/>
            <p:cNvSpPr/>
            <p:nvPr/>
          </p:nvSpPr>
          <p:spPr>
            <a:xfrm>
              <a:off x="7508875" y="1560020"/>
              <a:ext cx="11112" cy="3693"/>
            </a:xfrm>
            <a:custGeom>
              <a:rect b="b" l="l" r="r" t="t"/>
              <a:pathLst>
                <a:path extrusionOk="0" h="3" w="12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8" name="Google Shape;1358;p19"/>
            <p:cNvSpPr/>
            <p:nvPr/>
          </p:nvSpPr>
          <p:spPr>
            <a:xfrm>
              <a:off x="5434013" y="1567405"/>
              <a:ext cx="4762" cy="1231"/>
            </a:xfrm>
            <a:custGeom>
              <a:rect b="b" l="l" r="r" t="t"/>
              <a:pathLst>
                <a:path extrusionOk="0" h="1" w="5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9" name="Google Shape;1359;p19"/>
            <p:cNvSpPr/>
            <p:nvPr/>
          </p:nvSpPr>
          <p:spPr>
            <a:xfrm>
              <a:off x="9672638" y="1567405"/>
              <a:ext cx="25400" cy="2462"/>
            </a:xfrm>
            <a:custGeom>
              <a:rect b="b" l="l" r="r" t="t"/>
              <a:pathLst>
                <a:path extrusionOk="0" h="3" w="27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0" name="Google Shape;1360;p19"/>
            <p:cNvSpPr/>
            <p:nvPr/>
          </p:nvSpPr>
          <p:spPr>
            <a:xfrm>
              <a:off x="10966450" y="1529246"/>
              <a:ext cx="39687" cy="2462"/>
            </a:xfrm>
            <a:custGeom>
              <a:rect b="b" l="l" r="r" t="t"/>
              <a:pathLst>
                <a:path extrusionOk="0" h="3" w="42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1" name="Google Shape;1361;p19"/>
            <p:cNvSpPr/>
            <p:nvPr/>
          </p:nvSpPr>
          <p:spPr>
            <a:xfrm>
              <a:off x="11329988" y="1552634"/>
              <a:ext cx="44450" cy="2462"/>
            </a:xfrm>
            <a:custGeom>
              <a:rect b="b" l="l" r="r" t="t"/>
              <a:pathLst>
                <a:path extrusionOk="0" h="3" w="46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2" name="Google Shape;1362;p19"/>
            <p:cNvSpPr/>
            <p:nvPr/>
          </p:nvSpPr>
          <p:spPr>
            <a:xfrm>
              <a:off x="11042650" y="1540325"/>
              <a:ext cx="60325" cy="6155"/>
            </a:xfrm>
            <a:custGeom>
              <a:rect b="b" l="l" r="r" t="t"/>
              <a:pathLst>
                <a:path extrusionOk="0" h="7" w="63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3" name="Google Shape;1363;p19"/>
            <p:cNvSpPr/>
            <p:nvPr/>
          </p:nvSpPr>
          <p:spPr>
            <a:xfrm>
              <a:off x="11106150" y="1542787"/>
              <a:ext cx="28575" cy="1231"/>
            </a:xfrm>
            <a:custGeom>
              <a:rect b="b" l="l" r="r" t="t"/>
              <a:pathLst>
                <a:path extrusionOk="0" h="2" w="31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4" name="Google Shape;1364;p19"/>
            <p:cNvSpPr/>
            <p:nvPr/>
          </p:nvSpPr>
          <p:spPr>
            <a:xfrm>
              <a:off x="10679113" y="1525554"/>
              <a:ext cx="103187" cy="9847"/>
            </a:xfrm>
            <a:custGeom>
              <a:rect b="b" l="l" r="r" t="t"/>
              <a:pathLst>
                <a:path extrusionOk="0" h="12" w="109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5" name="Google Shape;1365;p19"/>
            <p:cNvSpPr/>
            <p:nvPr/>
          </p:nvSpPr>
          <p:spPr>
            <a:xfrm>
              <a:off x="11039475" y="1550172"/>
              <a:ext cx="26987" cy="4924"/>
            </a:xfrm>
            <a:custGeom>
              <a:rect b="b" l="l" r="r" t="t"/>
              <a:pathLst>
                <a:path extrusionOk="0" h="5" w="27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6" name="Google Shape;1366;p19"/>
            <p:cNvSpPr/>
            <p:nvPr/>
          </p:nvSpPr>
          <p:spPr>
            <a:xfrm>
              <a:off x="10841038" y="1548941"/>
              <a:ext cx="58737" cy="2462"/>
            </a:xfrm>
            <a:custGeom>
              <a:rect b="b" l="l" r="r" t="t"/>
              <a:pathLst>
                <a:path extrusionOk="0" h="3" w="61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7" name="Google Shape;1367;p19"/>
            <p:cNvSpPr/>
            <p:nvPr/>
          </p:nvSpPr>
          <p:spPr>
            <a:xfrm>
              <a:off x="10899775" y="1550172"/>
              <a:ext cx="36512" cy="1231"/>
            </a:xfrm>
            <a:custGeom>
              <a:rect b="b" l="l" r="r" t="t"/>
              <a:pathLst>
                <a:path extrusionOk="0" h="1" w="38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8" name="Google Shape;1368;p19"/>
            <p:cNvSpPr/>
            <p:nvPr/>
          </p:nvSpPr>
          <p:spPr>
            <a:xfrm>
              <a:off x="10958513" y="1555096"/>
              <a:ext cx="46037" cy="0"/>
            </a:xfrm>
            <a:custGeom>
              <a:rect b="b" l="l" r="r" t="t"/>
              <a:pathLst>
                <a:path extrusionOk="0" h="1" w="47">
                  <a:moveTo>
                    <a:pt x="47" y="0"/>
                  </a:moveTo>
                  <a:lnTo>
                    <a:pt x="47" y="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9" name="Google Shape;1369;p19"/>
            <p:cNvSpPr/>
            <p:nvPr/>
          </p:nvSpPr>
          <p:spPr>
            <a:xfrm>
              <a:off x="10304463" y="1548941"/>
              <a:ext cx="61912" cy="3693"/>
            </a:xfrm>
            <a:custGeom>
              <a:rect b="b" l="l" r="r" t="t"/>
              <a:pathLst>
                <a:path extrusionOk="0" h="4" w="65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0" name="Google Shape;1370;p19"/>
            <p:cNvSpPr/>
            <p:nvPr/>
          </p:nvSpPr>
          <p:spPr>
            <a:xfrm>
              <a:off x="10483850" y="1557558"/>
              <a:ext cx="23812" cy="6155"/>
            </a:xfrm>
            <a:custGeom>
              <a:rect b="b" l="l" r="r" t="t"/>
              <a:pathLst>
                <a:path extrusionOk="0" h="7" w="25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1" name="Google Shape;1371;p19"/>
            <p:cNvSpPr/>
            <p:nvPr/>
          </p:nvSpPr>
          <p:spPr>
            <a:xfrm>
              <a:off x="10291763" y="1563712"/>
              <a:ext cx="117475" cy="2462"/>
            </a:xfrm>
            <a:custGeom>
              <a:rect b="b" l="l" r="r" t="t"/>
              <a:pathLst>
                <a:path extrusionOk="0" h="4" w="123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2" name="Google Shape;1372;p19"/>
            <p:cNvSpPr/>
            <p:nvPr/>
          </p:nvSpPr>
          <p:spPr>
            <a:xfrm>
              <a:off x="9621838" y="1546479"/>
              <a:ext cx="11112" cy="8617"/>
            </a:xfrm>
            <a:custGeom>
              <a:rect b="b" l="l" r="r" t="t"/>
              <a:pathLst>
                <a:path extrusionOk="0" h="10" w="13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3" name="Google Shape;1373;p19"/>
            <p:cNvSpPr/>
            <p:nvPr/>
          </p:nvSpPr>
          <p:spPr>
            <a:xfrm>
              <a:off x="8951913" y="1568636"/>
              <a:ext cx="96837" cy="8617"/>
            </a:xfrm>
            <a:custGeom>
              <a:rect b="b" l="l" r="r" t="t"/>
              <a:pathLst>
                <a:path extrusionOk="0" h="10" w="101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4" name="Google Shape;1374;p19"/>
            <p:cNvSpPr/>
            <p:nvPr/>
          </p:nvSpPr>
          <p:spPr>
            <a:xfrm>
              <a:off x="9005888" y="1566174"/>
              <a:ext cx="17462" cy="2462"/>
            </a:xfrm>
            <a:custGeom>
              <a:rect b="b" l="l" r="r" t="t"/>
              <a:pathLst>
                <a:path extrusionOk="0" h="2" w="19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5" name="Google Shape;1375;p19"/>
            <p:cNvSpPr/>
            <p:nvPr/>
          </p:nvSpPr>
          <p:spPr>
            <a:xfrm>
              <a:off x="1587500" y="1516937"/>
              <a:ext cx="38100" cy="3693"/>
            </a:xfrm>
            <a:custGeom>
              <a:rect b="b" l="l" r="r" t="t"/>
              <a:pathLst>
                <a:path extrusionOk="0" h="4" w="39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6" name="Google Shape;1376;p19"/>
            <p:cNvSpPr/>
            <p:nvPr/>
          </p:nvSpPr>
          <p:spPr>
            <a:xfrm>
              <a:off x="1522413" y="1519399"/>
              <a:ext cx="30162" cy="4924"/>
            </a:xfrm>
            <a:custGeom>
              <a:rect b="b" l="l" r="r" t="t"/>
              <a:pathLst>
                <a:path extrusionOk="0" h="6" w="32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7" name="Google Shape;1377;p19"/>
            <p:cNvSpPr/>
            <p:nvPr/>
          </p:nvSpPr>
          <p:spPr>
            <a:xfrm>
              <a:off x="6650038" y="1573559"/>
              <a:ext cx="33337" cy="3693"/>
            </a:xfrm>
            <a:custGeom>
              <a:rect b="b" l="l" r="r" t="t"/>
              <a:pathLst>
                <a:path extrusionOk="0" h="4" w="3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8" name="Google Shape;1378;p19"/>
            <p:cNvSpPr/>
            <p:nvPr/>
          </p:nvSpPr>
          <p:spPr>
            <a:xfrm>
              <a:off x="6162675" y="1566174"/>
              <a:ext cx="15875" cy="4924"/>
            </a:xfrm>
            <a:custGeom>
              <a:rect b="b" l="l" r="r" t="t"/>
              <a:pathLst>
                <a:path extrusionOk="0" h="6" w="17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9" name="Google Shape;1379;p19"/>
            <p:cNvSpPr/>
            <p:nvPr/>
          </p:nvSpPr>
          <p:spPr>
            <a:xfrm>
              <a:off x="5738813" y="1571097"/>
              <a:ext cx="60325" cy="6155"/>
            </a:xfrm>
            <a:custGeom>
              <a:rect b="b" l="l" r="r" t="t"/>
              <a:pathLst>
                <a:path extrusionOk="0" h="8" w="63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380" name="Google Shape;1380;p19"/>
          <p:cNvSpPr txBox="1"/>
          <p:nvPr>
            <p:ph type="title"/>
          </p:nvPr>
        </p:nvSpPr>
        <p:spPr>
          <a:xfrm rot="5400000">
            <a:off x="8096539" y="2539713"/>
            <a:ext cx="5901747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1" name="Google Shape;1381;p19"/>
          <p:cNvSpPr txBox="1"/>
          <p:nvPr>
            <p:ph idx="1" type="body"/>
          </p:nvPr>
        </p:nvSpPr>
        <p:spPr>
          <a:xfrm rot="5400000">
            <a:off x="2230726" y="-1344901"/>
            <a:ext cx="5898573" cy="9144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/>
            </a:lvl5pPr>
            <a:lvl6pPr indent="-3302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/>
            </a:lvl6pPr>
            <a:lvl7pPr indent="-3302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/>
            </a:lvl7pPr>
            <a:lvl8pPr indent="-3302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/>
            </a:lvl8pPr>
            <a:lvl9pPr indent="-3302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/>
            </a:lvl9pPr>
          </a:lstStyle>
          <a:p/>
        </p:txBody>
      </p:sp>
      <p:sp>
        <p:nvSpPr>
          <p:cNvPr id="1382" name="Google Shape;1382;p19"/>
          <p:cNvSpPr txBox="1"/>
          <p:nvPr>
            <p:ph idx="10" type="dt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3" name="Google Shape;1383;p19"/>
          <p:cNvSpPr txBox="1"/>
          <p:nvPr>
            <p:ph idx="11" type="ftr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4" name="Google Shape;1384;p19"/>
          <p:cNvSpPr txBox="1"/>
          <p:nvPr>
            <p:ph idx="12" type="sldNum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10"/>
          <p:cNvGrpSpPr/>
          <p:nvPr/>
        </p:nvGrpSpPr>
        <p:grpSpPr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144" name="Google Shape;144;p10"/>
            <p:cNvGrpSpPr/>
            <p:nvPr/>
          </p:nvGrpSpPr>
          <p:grpSpPr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45" name="Google Shape;145;p10"/>
              <p:cNvGrpSpPr/>
              <p:nvPr/>
            </p:nvGrpSpPr>
            <p:grpSpPr>
              <a:xfrm flipH="1">
                <a:off x="3310555" y="737968"/>
                <a:ext cx="5294376" cy="54864"/>
                <a:chOff x="1522413" y="1514475"/>
                <a:chExt cx="10569575" cy="64008"/>
              </a:xfrm>
            </p:grpSpPr>
            <p:sp>
              <p:nvSpPr>
                <p:cNvPr id="146" name="Google Shape;146;p10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rect b="b" l="l" r="r" t="t"/>
                  <a:pathLst>
                    <a:path extrusionOk="0" h="6" w="67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47" name="Google Shape;147;p10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rect b="b" l="l" r="r" t="t"/>
                  <a:pathLst>
                    <a:path extrusionOk="0" h="2" w="2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48" name="Google Shape;148;p10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rect b="b" l="l" r="r" t="t"/>
                  <a:pathLst>
                    <a:path extrusionOk="0" h="6" w="41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49" name="Google Shape;149;p10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rect b="b" l="l" r="r" t="t"/>
                  <a:pathLst>
                    <a:path extrusionOk="0" h="6" w="45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50" name="Google Shape;150;p10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rect b="b" l="l" r="r" t="t"/>
                  <a:pathLst>
                    <a:path extrusionOk="0" h="3" w="44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51" name="Google Shape;151;p10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rect b="b" l="l" r="r" t="t"/>
                  <a:pathLst>
                    <a:path extrusionOk="0" h="5" w="82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52" name="Google Shape;152;p10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rect b="b" l="l" r="r" t="t"/>
                  <a:pathLst>
                    <a:path extrusionOk="0" h="5" w="42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53" name="Google Shape;153;p10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rect b="b" l="l" r="r" t="t"/>
                  <a:pathLst>
                    <a:path extrusionOk="0" h="6" w="98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54" name="Google Shape;154;p10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rect b="b" l="l" r="r" t="t"/>
                  <a:pathLst>
                    <a:path extrusionOk="0" h="3" w="36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55" name="Google Shape;155;p10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rect b="b" l="l" r="r" t="t"/>
                  <a:pathLst>
                    <a:path extrusionOk="0" h="5" w="32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56" name="Google Shape;156;p10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rect b="b" l="l" r="r" t="t"/>
                  <a:pathLst>
                    <a:path extrusionOk="0" h="1" w="36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57" name="Google Shape;157;p10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rect b="b" l="l" r="r" t="t"/>
                  <a:pathLst>
                    <a:path extrusionOk="0" h="120000"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58" name="Google Shape;158;p10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rect b="b" l="l" r="r" t="t"/>
                  <a:pathLst>
                    <a:path extrusionOk="0" h="9" w="75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59" name="Google Shape;159;p10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rect b="b" l="l" r="r" t="t"/>
                  <a:pathLst>
                    <a:path extrusionOk="0" h="4" w="47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60" name="Google Shape;160;p10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rect b="b" l="l" r="r" t="t"/>
                  <a:pathLst>
                    <a:path extrusionOk="0" h="2" w="2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61" name="Google Shape;161;p10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rect b="b" l="l" r="r" t="t"/>
                  <a:pathLst>
                    <a:path extrusionOk="0" h="4" w="9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62" name="Google Shape;162;p10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63" name="Google Shape;163;p10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rect b="b" l="l" r="r" t="t"/>
                  <a:pathLst>
                    <a:path extrusionOk="0" h="1"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64" name="Google Shape;164;p10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rect b="b" l="l" r="r" t="t"/>
                  <a:pathLst>
                    <a:path extrusionOk="0" h="2" w="47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65" name="Google Shape;165;p10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rect b="b" l="l" r="r" t="t"/>
                  <a:pathLst>
                    <a:path extrusionOk="0" h="3" w="3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66" name="Google Shape;166;p10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rect b="b" l="l" r="r" t="t"/>
                  <a:pathLst>
                    <a:path extrusionOk="0" h="1" w="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67" name="Google Shape;167;p10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rect b="b" l="l" r="r" t="t"/>
                  <a:pathLst>
                    <a:path extrusionOk="0" h="3" w="31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68" name="Google Shape;168;p10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rect b="b" l="l" r="r" t="t"/>
                  <a:pathLst>
                    <a:path extrusionOk="0" h="27" w="198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69" name="Google Shape;169;p10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rect b="b" l="l" r="r" t="t"/>
                  <a:pathLst>
                    <a:path extrusionOk="0" h="6" w="10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70" name="Google Shape;170;p10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rect b="b" l="l" r="r" t="t"/>
                  <a:pathLst>
                    <a:path extrusionOk="0" h="14" w="142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71" name="Google Shape;171;p10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rect b="b" l="l" r="r" t="t"/>
                  <a:pathLst>
                    <a:path extrusionOk="0" h="1" w="1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72" name="Google Shape;172;p10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rect b="b" l="l" r="r" t="t"/>
                  <a:pathLst>
                    <a:path extrusionOk="0" h="12" w="12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73" name="Google Shape;173;p10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rect b="b" l="l" r="r" t="t"/>
                  <a:pathLst>
                    <a:path extrusionOk="0" h="6" w="74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74" name="Google Shape;174;p10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rect b="b" l="l" r="r" t="t"/>
                  <a:pathLst>
                    <a:path extrusionOk="0" h="7" w="4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75" name="Google Shape;175;p10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rect b="b" l="l" r="r" t="t"/>
                  <a:pathLst>
                    <a:path extrusionOk="0" h="4" w="2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76" name="Google Shape;176;p10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rect b="b" l="l" r="r" t="t"/>
                  <a:pathLst>
                    <a:path extrusionOk="0" h="1" w="2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77" name="Google Shape;177;p10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rect b="b" l="l" r="r" t="t"/>
                  <a:pathLst>
                    <a:path extrusionOk="0" h="2" w="1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78" name="Google Shape;178;p10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rect b="b" l="l" r="r" t="t"/>
                  <a:pathLst>
                    <a:path extrusionOk="0" h="9" w="65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79" name="Google Shape;179;p10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rect b="b" l="l" r="r" t="t"/>
                  <a:pathLst>
                    <a:path extrusionOk="0" h="4" w="29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80" name="Google Shape;180;p10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rect b="b" l="l" r="r" t="t"/>
                  <a:pathLst>
                    <a:path extrusionOk="0" h="3" w="4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81" name="Google Shape;181;p10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rect b="b" l="l" r="r" t="t"/>
                  <a:pathLst>
                    <a:path extrusionOk="0" h="5" w="38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82" name="Google Shape;182;p10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rect b="b" l="l" r="r" t="t"/>
                  <a:pathLst>
                    <a:path extrusionOk="0" h="6" w="65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83" name="Google Shape;183;p10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rect b="b" l="l" r="r" t="t"/>
                  <a:pathLst>
                    <a:path extrusionOk="0" h="2" w="21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84" name="Google Shape;184;p10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rect b="b" l="l" r="r" t="t"/>
                  <a:pathLst>
                    <a:path extrusionOk="0" h="4" w="7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85" name="Google Shape;185;p10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rect b="b" l="l" r="r" t="t"/>
                  <a:pathLst>
                    <a:path extrusionOk="0" h="1" w="8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86" name="Google Shape;186;p10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rect b="b" l="l" r="r" t="t"/>
                  <a:pathLst>
                    <a:path extrusionOk="0" h="1" w="36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87" name="Google Shape;187;p10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rect b="b" l="l" r="r" t="t"/>
                  <a:pathLst>
                    <a:path extrusionOk="0" h="1" w="2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88" name="Google Shape;188;p10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rect b="b" l="l" r="r" t="t"/>
                  <a:pathLst>
                    <a:path extrusionOk="0" h="3" w="8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89" name="Google Shape;189;p10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90" name="Google Shape;190;p10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rect b="b" l="l" r="r" t="t"/>
                  <a:pathLst>
                    <a:path extrusionOk="0" h="1" w="25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91" name="Google Shape;191;p10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rect b="b" l="l" r="r" t="t"/>
                  <a:pathLst>
                    <a:path extrusionOk="0" h="1" w="2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92" name="Google Shape;192;p10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rect b="b" l="l" r="r" t="t"/>
                  <a:pathLst>
                    <a:path extrusionOk="0" h="1" w="3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93" name="Google Shape;193;p10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rect b="b" l="l" r="r" t="t"/>
                  <a:pathLst>
                    <a:path extrusionOk="0" h="2" w="23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94" name="Google Shape;194;p10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rect b="b" l="l" r="r" t="t"/>
                  <a:pathLst>
                    <a:path extrusionOk="0" h="1" w="3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95" name="Google Shape;195;p10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rect b="b" l="l" r="r" t="t"/>
                  <a:pathLst>
                    <a:path extrusionOk="0" h="17" w="69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96" name="Google Shape;196;p10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rect b="b" l="l" r="r" t="t"/>
                  <a:pathLst>
                    <a:path extrusionOk="0" h="75" w="1003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97" name="Google Shape;197;p10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rect b="b" l="l" r="r" t="t"/>
                  <a:pathLst>
                    <a:path extrusionOk="0" h="3" w="12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98" name="Google Shape;198;p10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99" name="Google Shape;199;p10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rect b="b" l="l" r="r" t="t"/>
                  <a:pathLst>
                    <a:path extrusionOk="0" h="3" w="27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00" name="Google Shape;200;p10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rect b="b" l="l" r="r" t="t"/>
                  <a:pathLst>
                    <a:path extrusionOk="0" h="3" w="42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01" name="Google Shape;201;p10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rect b="b" l="l" r="r" t="t"/>
                  <a:pathLst>
                    <a:path extrusionOk="0" h="3" w="46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02" name="Google Shape;202;p10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rect b="b" l="l" r="r" t="t"/>
                  <a:pathLst>
                    <a:path extrusionOk="0" h="7" w="6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03" name="Google Shape;203;p10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rect b="b" l="l" r="r" t="t"/>
                  <a:pathLst>
                    <a:path extrusionOk="0" h="2" w="31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04" name="Google Shape;204;p10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rect b="b" l="l" r="r" t="t"/>
                  <a:pathLst>
                    <a:path extrusionOk="0" h="12" w="109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05" name="Google Shape;205;p10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rect b="b" l="l" r="r" t="t"/>
                  <a:pathLst>
                    <a:path extrusionOk="0" h="5" w="27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06" name="Google Shape;206;p10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rect b="b" l="l" r="r" t="t"/>
                  <a:pathLst>
                    <a:path extrusionOk="0" h="3" w="61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07" name="Google Shape;207;p10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rect b="b" l="l" r="r" t="t"/>
                  <a:pathLst>
                    <a:path extrusionOk="0" h="1" w="38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08" name="Google Shape;208;p10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rect b="b" l="l" r="r" t="t"/>
                  <a:pathLst>
                    <a:path extrusionOk="0" h="1" w="47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09" name="Google Shape;209;p10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rect b="b" l="l" r="r" t="t"/>
                  <a:pathLst>
                    <a:path extrusionOk="0" h="4" w="65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10" name="Google Shape;210;p10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rect b="b" l="l" r="r" t="t"/>
                  <a:pathLst>
                    <a:path extrusionOk="0" h="7" w="25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11" name="Google Shape;211;p10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rect b="b" l="l" r="r" t="t"/>
                  <a:pathLst>
                    <a:path extrusionOk="0" h="4" w="123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12" name="Google Shape;212;p10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rect b="b" l="l" r="r" t="t"/>
                  <a:pathLst>
                    <a:path extrusionOk="0" h="10" w="13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13" name="Google Shape;213;p10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rect b="b" l="l" r="r" t="t"/>
                  <a:pathLst>
                    <a:path extrusionOk="0" h="10" w="101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14" name="Google Shape;214;p10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rect b="b" l="l" r="r" t="t"/>
                  <a:pathLst>
                    <a:path extrusionOk="0" h="2" w="19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15" name="Google Shape;215;p10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rect b="b" l="l" r="r" t="t"/>
                  <a:pathLst>
                    <a:path extrusionOk="0" h="4" w="39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16" name="Google Shape;216;p10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rect b="b" l="l" r="r" t="t"/>
                  <a:pathLst>
                    <a:path extrusionOk="0" h="6" w="32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17" name="Google Shape;217;p10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rect b="b" l="l" r="r" t="t"/>
                  <a:pathLst>
                    <a:path extrusionOk="0" h="4" w="3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18" name="Google Shape;218;p10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rect b="b" l="l" r="r" t="t"/>
                  <a:pathLst>
                    <a:path extrusionOk="0" h="6" w="17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19" name="Google Shape;219;p10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rect b="b" l="l" r="r" t="t"/>
                  <a:pathLst>
                    <a:path extrusionOk="0" h="8" w="63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  <p:grpSp>
            <p:nvGrpSpPr>
              <p:cNvPr id="220" name="Google Shape;220;p10"/>
              <p:cNvGrpSpPr/>
              <p:nvPr/>
            </p:nvGrpSpPr>
            <p:grpSpPr>
              <a:xfrm flipH="1" rot="-5400000">
                <a:off x="6492229" y="2755658"/>
                <a:ext cx="4114800" cy="36576"/>
                <a:chOff x="1522413" y="1514475"/>
                <a:chExt cx="10569575" cy="64008"/>
              </a:xfrm>
            </p:grpSpPr>
            <p:sp>
              <p:nvSpPr>
                <p:cNvPr id="221" name="Google Shape;221;p10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rect b="b" l="l" r="r" t="t"/>
                  <a:pathLst>
                    <a:path extrusionOk="0" h="6" w="67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22" name="Google Shape;222;p10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rect b="b" l="l" r="r" t="t"/>
                  <a:pathLst>
                    <a:path extrusionOk="0" h="2" w="2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23" name="Google Shape;223;p10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rect b="b" l="l" r="r" t="t"/>
                  <a:pathLst>
                    <a:path extrusionOk="0" h="6" w="41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24" name="Google Shape;224;p10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rect b="b" l="l" r="r" t="t"/>
                  <a:pathLst>
                    <a:path extrusionOk="0" h="6" w="45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25" name="Google Shape;225;p10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rect b="b" l="l" r="r" t="t"/>
                  <a:pathLst>
                    <a:path extrusionOk="0" h="3" w="44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26" name="Google Shape;226;p10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rect b="b" l="l" r="r" t="t"/>
                  <a:pathLst>
                    <a:path extrusionOk="0" h="5" w="82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27" name="Google Shape;227;p10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rect b="b" l="l" r="r" t="t"/>
                  <a:pathLst>
                    <a:path extrusionOk="0" h="5" w="42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28" name="Google Shape;228;p10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rect b="b" l="l" r="r" t="t"/>
                  <a:pathLst>
                    <a:path extrusionOk="0" h="6" w="98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29" name="Google Shape;229;p10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rect b="b" l="l" r="r" t="t"/>
                  <a:pathLst>
                    <a:path extrusionOk="0" h="3" w="36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30" name="Google Shape;230;p10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rect b="b" l="l" r="r" t="t"/>
                  <a:pathLst>
                    <a:path extrusionOk="0" h="5" w="32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31" name="Google Shape;231;p10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rect b="b" l="l" r="r" t="t"/>
                  <a:pathLst>
                    <a:path extrusionOk="0" h="1" w="36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32" name="Google Shape;232;p10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rect b="b" l="l" r="r" t="t"/>
                  <a:pathLst>
                    <a:path extrusionOk="0" h="120000"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33" name="Google Shape;233;p10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rect b="b" l="l" r="r" t="t"/>
                  <a:pathLst>
                    <a:path extrusionOk="0" h="9" w="75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34" name="Google Shape;234;p10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rect b="b" l="l" r="r" t="t"/>
                  <a:pathLst>
                    <a:path extrusionOk="0" h="4" w="47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35" name="Google Shape;235;p10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rect b="b" l="l" r="r" t="t"/>
                  <a:pathLst>
                    <a:path extrusionOk="0" h="2" w="2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36" name="Google Shape;236;p10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rect b="b" l="l" r="r" t="t"/>
                  <a:pathLst>
                    <a:path extrusionOk="0" h="4" w="9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37" name="Google Shape;237;p10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38" name="Google Shape;238;p10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rect b="b" l="l" r="r" t="t"/>
                  <a:pathLst>
                    <a:path extrusionOk="0" h="1"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39" name="Google Shape;239;p10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rect b="b" l="l" r="r" t="t"/>
                  <a:pathLst>
                    <a:path extrusionOk="0" h="2" w="47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40" name="Google Shape;240;p10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rect b="b" l="l" r="r" t="t"/>
                  <a:pathLst>
                    <a:path extrusionOk="0" h="3" w="3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41" name="Google Shape;241;p10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rect b="b" l="l" r="r" t="t"/>
                  <a:pathLst>
                    <a:path extrusionOk="0" h="1" w="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42" name="Google Shape;242;p10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rect b="b" l="l" r="r" t="t"/>
                  <a:pathLst>
                    <a:path extrusionOk="0" h="3" w="31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43" name="Google Shape;243;p10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rect b="b" l="l" r="r" t="t"/>
                  <a:pathLst>
                    <a:path extrusionOk="0" h="27" w="198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44" name="Google Shape;244;p10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rect b="b" l="l" r="r" t="t"/>
                  <a:pathLst>
                    <a:path extrusionOk="0" h="6" w="10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45" name="Google Shape;245;p10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rect b="b" l="l" r="r" t="t"/>
                  <a:pathLst>
                    <a:path extrusionOk="0" h="14" w="142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46" name="Google Shape;246;p10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rect b="b" l="l" r="r" t="t"/>
                  <a:pathLst>
                    <a:path extrusionOk="0" h="1" w="1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47" name="Google Shape;247;p10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rect b="b" l="l" r="r" t="t"/>
                  <a:pathLst>
                    <a:path extrusionOk="0" h="12" w="12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48" name="Google Shape;248;p10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rect b="b" l="l" r="r" t="t"/>
                  <a:pathLst>
                    <a:path extrusionOk="0" h="6" w="74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49" name="Google Shape;249;p10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rect b="b" l="l" r="r" t="t"/>
                  <a:pathLst>
                    <a:path extrusionOk="0" h="7" w="4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50" name="Google Shape;250;p10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rect b="b" l="l" r="r" t="t"/>
                  <a:pathLst>
                    <a:path extrusionOk="0" h="4" w="2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51" name="Google Shape;251;p10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rect b="b" l="l" r="r" t="t"/>
                  <a:pathLst>
                    <a:path extrusionOk="0" h="1" w="2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52" name="Google Shape;252;p10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rect b="b" l="l" r="r" t="t"/>
                  <a:pathLst>
                    <a:path extrusionOk="0" h="2" w="1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53" name="Google Shape;253;p10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rect b="b" l="l" r="r" t="t"/>
                  <a:pathLst>
                    <a:path extrusionOk="0" h="9" w="65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54" name="Google Shape;254;p10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rect b="b" l="l" r="r" t="t"/>
                  <a:pathLst>
                    <a:path extrusionOk="0" h="4" w="29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55" name="Google Shape;255;p10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rect b="b" l="l" r="r" t="t"/>
                  <a:pathLst>
                    <a:path extrusionOk="0" h="3" w="4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56" name="Google Shape;256;p10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rect b="b" l="l" r="r" t="t"/>
                  <a:pathLst>
                    <a:path extrusionOk="0" h="5" w="38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57" name="Google Shape;257;p10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rect b="b" l="l" r="r" t="t"/>
                  <a:pathLst>
                    <a:path extrusionOk="0" h="6" w="65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58" name="Google Shape;258;p10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rect b="b" l="l" r="r" t="t"/>
                  <a:pathLst>
                    <a:path extrusionOk="0" h="2" w="21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59" name="Google Shape;259;p10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rect b="b" l="l" r="r" t="t"/>
                  <a:pathLst>
                    <a:path extrusionOk="0" h="4" w="7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60" name="Google Shape;260;p10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rect b="b" l="l" r="r" t="t"/>
                  <a:pathLst>
                    <a:path extrusionOk="0" h="1" w="8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61" name="Google Shape;261;p10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rect b="b" l="l" r="r" t="t"/>
                  <a:pathLst>
                    <a:path extrusionOk="0" h="1" w="36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62" name="Google Shape;262;p10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rect b="b" l="l" r="r" t="t"/>
                  <a:pathLst>
                    <a:path extrusionOk="0" h="1" w="2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63" name="Google Shape;263;p10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rect b="b" l="l" r="r" t="t"/>
                  <a:pathLst>
                    <a:path extrusionOk="0" h="3" w="8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64" name="Google Shape;264;p10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65" name="Google Shape;265;p10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rect b="b" l="l" r="r" t="t"/>
                  <a:pathLst>
                    <a:path extrusionOk="0" h="1" w="25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66" name="Google Shape;266;p10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rect b="b" l="l" r="r" t="t"/>
                  <a:pathLst>
                    <a:path extrusionOk="0" h="1" w="2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67" name="Google Shape;267;p10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rect b="b" l="l" r="r" t="t"/>
                  <a:pathLst>
                    <a:path extrusionOk="0" h="1" w="3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68" name="Google Shape;268;p10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rect b="b" l="l" r="r" t="t"/>
                  <a:pathLst>
                    <a:path extrusionOk="0" h="2" w="23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69" name="Google Shape;269;p10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rect b="b" l="l" r="r" t="t"/>
                  <a:pathLst>
                    <a:path extrusionOk="0" h="1" w="3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70" name="Google Shape;270;p10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rect b="b" l="l" r="r" t="t"/>
                  <a:pathLst>
                    <a:path extrusionOk="0" h="17" w="69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71" name="Google Shape;271;p10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rect b="b" l="l" r="r" t="t"/>
                  <a:pathLst>
                    <a:path extrusionOk="0" h="75" w="1003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72" name="Google Shape;272;p10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rect b="b" l="l" r="r" t="t"/>
                  <a:pathLst>
                    <a:path extrusionOk="0" h="3" w="12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73" name="Google Shape;273;p10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74" name="Google Shape;274;p10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rect b="b" l="l" r="r" t="t"/>
                  <a:pathLst>
                    <a:path extrusionOk="0" h="3" w="27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75" name="Google Shape;275;p10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rect b="b" l="l" r="r" t="t"/>
                  <a:pathLst>
                    <a:path extrusionOk="0" h="3" w="42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76" name="Google Shape;276;p10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rect b="b" l="l" r="r" t="t"/>
                  <a:pathLst>
                    <a:path extrusionOk="0" h="3" w="46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77" name="Google Shape;277;p10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rect b="b" l="l" r="r" t="t"/>
                  <a:pathLst>
                    <a:path extrusionOk="0" h="7" w="6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78" name="Google Shape;278;p10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rect b="b" l="l" r="r" t="t"/>
                  <a:pathLst>
                    <a:path extrusionOk="0" h="2" w="31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79" name="Google Shape;279;p10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rect b="b" l="l" r="r" t="t"/>
                  <a:pathLst>
                    <a:path extrusionOk="0" h="12" w="109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80" name="Google Shape;280;p10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rect b="b" l="l" r="r" t="t"/>
                  <a:pathLst>
                    <a:path extrusionOk="0" h="5" w="27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81" name="Google Shape;281;p10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rect b="b" l="l" r="r" t="t"/>
                  <a:pathLst>
                    <a:path extrusionOk="0" h="3" w="61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82" name="Google Shape;282;p10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rect b="b" l="l" r="r" t="t"/>
                  <a:pathLst>
                    <a:path extrusionOk="0" h="1" w="38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83" name="Google Shape;283;p10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rect b="b" l="l" r="r" t="t"/>
                  <a:pathLst>
                    <a:path extrusionOk="0" h="1" w="47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84" name="Google Shape;284;p10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rect b="b" l="l" r="r" t="t"/>
                  <a:pathLst>
                    <a:path extrusionOk="0" h="4" w="65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85" name="Google Shape;285;p10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rect b="b" l="l" r="r" t="t"/>
                  <a:pathLst>
                    <a:path extrusionOk="0" h="7" w="25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86" name="Google Shape;286;p10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rect b="b" l="l" r="r" t="t"/>
                  <a:pathLst>
                    <a:path extrusionOk="0" h="4" w="123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87" name="Google Shape;287;p10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rect b="b" l="l" r="r" t="t"/>
                  <a:pathLst>
                    <a:path extrusionOk="0" h="10" w="13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88" name="Google Shape;288;p10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rect b="b" l="l" r="r" t="t"/>
                  <a:pathLst>
                    <a:path extrusionOk="0" h="10" w="101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89" name="Google Shape;289;p10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rect b="b" l="l" r="r" t="t"/>
                  <a:pathLst>
                    <a:path extrusionOk="0" h="2" w="19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90" name="Google Shape;290;p10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rect b="b" l="l" r="r" t="t"/>
                  <a:pathLst>
                    <a:path extrusionOk="0" h="4" w="39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91" name="Google Shape;291;p10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rect b="b" l="l" r="r" t="t"/>
                  <a:pathLst>
                    <a:path extrusionOk="0" h="6" w="32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92" name="Google Shape;292;p10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rect b="b" l="l" r="r" t="t"/>
                  <a:pathLst>
                    <a:path extrusionOk="0" h="4" w="3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93" name="Google Shape;293;p10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rect b="b" l="l" r="r" t="t"/>
                  <a:pathLst>
                    <a:path extrusionOk="0" h="6" w="17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94" name="Google Shape;294;p10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rect b="b" l="l" r="r" t="t"/>
                  <a:pathLst>
                    <a:path extrusionOk="0" h="8" w="63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</p:grpSp>
        <p:grpSp>
          <p:nvGrpSpPr>
            <p:cNvPr id="295" name="Google Shape;295;p10"/>
            <p:cNvGrpSpPr/>
            <p:nvPr/>
          </p:nvGrpSpPr>
          <p:grpSpPr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296" name="Google Shape;296;p10"/>
              <p:cNvGrpSpPr/>
              <p:nvPr/>
            </p:nvGrpSpPr>
            <p:grpSpPr>
              <a:xfrm flipH="1">
                <a:off x="3310555" y="737968"/>
                <a:ext cx="5294376" cy="54864"/>
                <a:chOff x="1522413" y="1514475"/>
                <a:chExt cx="10569575" cy="64008"/>
              </a:xfrm>
            </p:grpSpPr>
            <p:sp>
              <p:nvSpPr>
                <p:cNvPr id="297" name="Google Shape;297;p10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rect b="b" l="l" r="r" t="t"/>
                  <a:pathLst>
                    <a:path extrusionOk="0" h="6" w="67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98" name="Google Shape;298;p10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rect b="b" l="l" r="r" t="t"/>
                  <a:pathLst>
                    <a:path extrusionOk="0" h="2" w="2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99" name="Google Shape;299;p10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rect b="b" l="l" r="r" t="t"/>
                  <a:pathLst>
                    <a:path extrusionOk="0" h="6" w="41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00" name="Google Shape;300;p10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rect b="b" l="l" r="r" t="t"/>
                  <a:pathLst>
                    <a:path extrusionOk="0" h="6" w="45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01" name="Google Shape;301;p10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rect b="b" l="l" r="r" t="t"/>
                  <a:pathLst>
                    <a:path extrusionOk="0" h="3" w="44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02" name="Google Shape;302;p10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rect b="b" l="l" r="r" t="t"/>
                  <a:pathLst>
                    <a:path extrusionOk="0" h="5" w="82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03" name="Google Shape;303;p10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rect b="b" l="l" r="r" t="t"/>
                  <a:pathLst>
                    <a:path extrusionOk="0" h="5" w="42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04" name="Google Shape;304;p10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rect b="b" l="l" r="r" t="t"/>
                  <a:pathLst>
                    <a:path extrusionOk="0" h="6" w="98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05" name="Google Shape;305;p10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rect b="b" l="l" r="r" t="t"/>
                  <a:pathLst>
                    <a:path extrusionOk="0" h="3" w="36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06" name="Google Shape;306;p10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rect b="b" l="l" r="r" t="t"/>
                  <a:pathLst>
                    <a:path extrusionOk="0" h="5" w="32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07" name="Google Shape;307;p10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rect b="b" l="l" r="r" t="t"/>
                  <a:pathLst>
                    <a:path extrusionOk="0" h="1" w="36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08" name="Google Shape;308;p10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rect b="b" l="l" r="r" t="t"/>
                  <a:pathLst>
                    <a:path extrusionOk="0" h="120000"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09" name="Google Shape;309;p10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rect b="b" l="l" r="r" t="t"/>
                  <a:pathLst>
                    <a:path extrusionOk="0" h="9" w="75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10" name="Google Shape;310;p10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rect b="b" l="l" r="r" t="t"/>
                  <a:pathLst>
                    <a:path extrusionOk="0" h="4" w="47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11" name="Google Shape;311;p10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rect b="b" l="l" r="r" t="t"/>
                  <a:pathLst>
                    <a:path extrusionOk="0" h="2" w="2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12" name="Google Shape;312;p10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rect b="b" l="l" r="r" t="t"/>
                  <a:pathLst>
                    <a:path extrusionOk="0" h="4" w="9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13" name="Google Shape;313;p10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14" name="Google Shape;314;p10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rect b="b" l="l" r="r" t="t"/>
                  <a:pathLst>
                    <a:path extrusionOk="0" h="1"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15" name="Google Shape;315;p10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rect b="b" l="l" r="r" t="t"/>
                  <a:pathLst>
                    <a:path extrusionOk="0" h="2" w="47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16" name="Google Shape;316;p10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rect b="b" l="l" r="r" t="t"/>
                  <a:pathLst>
                    <a:path extrusionOk="0" h="3" w="3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17" name="Google Shape;317;p10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rect b="b" l="l" r="r" t="t"/>
                  <a:pathLst>
                    <a:path extrusionOk="0" h="1" w="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18" name="Google Shape;318;p10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rect b="b" l="l" r="r" t="t"/>
                  <a:pathLst>
                    <a:path extrusionOk="0" h="3" w="31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19" name="Google Shape;319;p10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rect b="b" l="l" r="r" t="t"/>
                  <a:pathLst>
                    <a:path extrusionOk="0" h="27" w="198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20" name="Google Shape;320;p10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rect b="b" l="l" r="r" t="t"/>
                  <a:pathLst>
                    <a:path extrusionOk="0" h="6" w="10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21" name="Google Shape;321;p10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rect b="b" l="l" r="r" t="t"/>
                  <a:pathLst>
                    <a:path extrusionOk="0" h="14" w="142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22" name="Google Shape;322;p10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rect b="b" l="l" r="r" t="t"/>
                  <a:pathLst>
                    <a:path extrusionOk="0" h="1" w="1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23" name="Google Shape;323;p10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rect b="b" l="l" r="r" t="t"/>
                  <a:pathLst>
                    <a:path extrusionOk="0" h="12" w="12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24" name="Google Shape;324;p10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rect b="b" l="l" r="r" t="t"/>
                  <a:pathLst>
                    <a:path extrusionOk="0" h="6" w="74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25" name="Google Shape;325;p10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rect b="b" l="l" r="r" t="t"/>
                  <a:pathLst>
                    <a:path extrusionOk="0" h="7" w="4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26" name="Google Shape;326;p10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rect b="b" l="l" r="r" t="t"/>
                  <a:pathLst>
                    <a:path extrusionOk="0" h="4" w="2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27" name="Google Shape;327;p10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rect b="b" l="l" r="r" t="t"/>
                  <a:pathLst>
                    <a:path extrusionOk="0" h="1" w="2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28" name="Google Shape;328;p10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rect b="b" l="l" r="r" t="t"/>
                  <a:pathLst>
                    <a:path extrusionOk="0" h="2" w="1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29" name="Google Shape;329;p10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rect b="b" l="l" r="r" t="t"/>
                  <a:pathLst>
                    <a:path extrusionOk="0" h="9" w="65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30" name="Google Shape;330;p10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rect b="b" l="l" r="r" t="t"/>
                  <a:pathLst>
                    <a:path extrusionOk="0" h="4" w="29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31" name="Google Shape;331;p10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rect b="b" l="l" r="r" t="t"/>
                  <a:pathLst>
                    <a:path extrusionOk="0" h="3" w="4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32" name="Google Shape;332;p10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rect b="b" l="l" r="r" t="t"/>
                  <a:pathLst>
                    <a:path extrusionOk="0" h="5" w="38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33" name="Google Shape;333;p10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rect b="b" l="l" r="r" t="t"/>
                  <a:pathLst>
                    <a:path extrusionOk="0" h="6" w="65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34" name="Google Shape;334;p10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rect b="b" l="l" r="r" t="t"/>
                  <a:pathLst>
                    <a:path extrusionOk="0" h="2" w="21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35" name="Google Shape;335;p10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rect b="b" l="l" r="r" t="t"/>
                  <a:pathLst>
                    <a:path extrusionOk="0" h="4" w="7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36" name="Google Shape;336;p10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rect b="b" l="l" r="r" t="t"/>
                  <a:pathLst>
                    <a:path extrusionOk="0" h="1" w="8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37" name="Google Shape;337;p10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rect b="b" l="l" r="r" t="t"/>
                  <a:pathLst>
                    <a:path extrusionOk="0" h="1" w="36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38" name="Google Shape;338;p10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rect b="b" l="l" r="r" t="t"/>
                  <a:pathLst>
                    <a:path extrusionOk="0" h="1" w="2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39" name="Google Shape;339;p10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rect b="b" l="l" r="r" t="t"/>
                  <a:pathLst>
                    <a:path extrusionOk="0" h="3" w="8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40" name="Google Shape;340;p10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41" name="Google Shape;341;p10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rect b="b" l="l" r="r" t="t"/>
                  <a:pathLst>
                    <a:path extrusionOk="0" h="1" w="25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42" name="Google Shape;342;p10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rect b="b" l="l" r="r" t="t"/>
                  <a:pathLst>
                    <a:path extrusionOk="0" h="1" w="2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43" name="Google Shape;343;p10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rect b="b" l="l" r="r" t="t"/>
                  <a:pathLst>
                    <a:path extrusionOk="0" h="1" w="3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44" name="Google Shape;344;p10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rect b="b" l="l" r="r" t="t"/>
                  <a:pathLst>
                    <a:path extrusionOk="0" h="2" w="23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45" name="Google Shape;345;p10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rect b="b" l="l" r="r" t="t"/>
                  <a:pathLst>
                    <a:path extrusionOk="0" h="1" w="3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46" name="Google Shape;346;p10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rect b="b" l="l" r="r" t="t"/>
                  <a:pathLst>
                    <a:path extrusionOk="0" h="17" w="69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47" name="Google Shape;347;p10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rect b="b" l="l" r="r" t="t"/>
                  <a:pathLst>
                    <a:path extrusionOk="0" h="75" w="1003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48" name="Google Shape;348;p10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rect b="b" l="l" r="r" t="t"/>
                  <a:pathLst>
                    <a:path extrusionOk="0" h="3" w="12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49" name="Google Shape;349;p10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50" name="Google Shape;350;p10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rect b="b" l="l" r="r" t="t"/>
                  <a:pathLst>
                    <a:path extrusionOk="0" h="3" w="27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51" name="Google Shape;351;p10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rect b="b" l="l" r="r" t="t"/>
                  <a:pathLst>
                    <a:path extrusionOk="0" h="3" w="42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52" name="Google Shape;352;p10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rect b="b" l="l" r="r" t="t"/>
                  <a:pathLst>
                    <a:path extrusionOk="0" h="3" w="46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53" name="Google Shape;353;p10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rect b="b" l="l" r="r" t="t"/>
                  <a:pathLst>
                    <a:path extrusionOk="0" h="7" w="6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54" name="Google Shape;354;p10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rect b="b" l="l" r="r" t="t"/>
                  <a:pathLst>
                    <a:path extrusionOk="0" h="2" w="31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55" name="Google Shape;355;p10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rect b="b" l="l" r="r" t="t"/>
                  <a:pathLst>
                    <a:path extrusionOk="0" h="12" w="109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56" name="Google Shape;356;p10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rect b="b" l="l" r="r" t="t"/>
                  <a:pathLst>
                    <a:path extrusionOk="0" h="5" w="27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57" name="Google Shape;357;p10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rect b="b" l="l" r="r" t="t"/>
                  <a:pathLst>
                    <a:path extrusionOk="0" h="3" w="61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58" name="Google Shape;358;p10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rect b="b" l="l" r="r" t="t"/>
                  <a:pathLst>
                    <a:path extrusionOk="0" h="1" w="38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59" name="Google Shape;359;p10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rect b="b" l="l" r="r" t="t"/>
                  <a:pathLst>
                    <a:path extrusionOk="0" h="1" w="47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60" name="Google Shape;360;p10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rect b="b" l="l" r="r" t="t"/>
                  <a:pathLst>
                    <a:path extrusionOk="0" h="4" w="65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61" name="Google Shape;361;p10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rect b="b" l="l" r="r" t="t"/>
                  <a:pathLst>
                    <a:path extrusionOk="0" h="7" w="25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62" name="Google Shape;362;p10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rect b="b" l="l" r="r" t="t"/>
                  <a:pathLst>
                    <a:path extrusionOk="0" h="4" w="123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63" name="Google Shape;363;p10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rect b="b" l="l" r="r" t="t"/>
                  <a:pathLst>
                    <a:path extrusionOk="0" h="10" w="13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64" name="Google Shape;364;p10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rect b="b" l="l" r="r" t="t"/>
                  <a:pathLst>
                    <a:path extrusionOk="0" h="10" w="101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65" name="Google Shape;365;p10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rect b="b" l="l" r="r" t="t"/>
                  <a:pathLst>
                    <a:path extrusionOk="0" h="2" w="19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66" name="Google Shape;366;p10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rect b="b" l="l" r="r" t="t"/>
                  <a:pathLst>
                    <a:path extrusionOk="0" h="4" w="39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67" name="Google Shape;367;p10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rect b="b" l="l" r="r" t="t"/>
                  <a:pathLst>
                    <a:path extrusionOk="0" h="6" w="32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68" name="Google Shape;368;p10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rect b="b" l="l" r="r" t="t"/>
                  <a:pathLst>
                    <a:path extrusionOk="0" h="4" w="3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69" name="Google Shape;369;p10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rect b="b" l="l" r="r" t="t"/>
                  <a:pathLst>
                    <a:path extrusionOk="0" h="6" w="17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70" name="Google Shape;370;p10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rect b="b" l="l" r="r" t="t"/>
                  <a:pathLst>
                    <a:path extrusionOk="0" h="8" w="63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  <p:grpSp>
            <p:nvGrpSpPr>
              <p:cNvPr id="371" name="Google Shape;371;p10"/>
              <p:cNvGrpSpPr/>
              <p:nvPr/>
            </p:nvGrpSpPr>
            <p:grpSpPr>
              <a:xfrm flipH="1" rot="-5400000">
                <a:off x="6492229" y="2755658"/>
                <a:ext cx="4114800" cy="36576"/>
                <a:chOff x="1522413" y="1514475"/>
                <a:chExt cx="10569575" cy="64008"/>
              </a:xfrm>
            </p:grpSpPr>
            <p:sp>
              <p:nvSpPr>
                <p:cNvPr id="372" name="Google Shape;372;p10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rect b="b" l="l" r="r" t="t"/>
                  <a:pathLst>
                    <a:path extrusionOk="0" h="6" w="67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73" name="Google Shape;373;p10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rect b="b" l="l" r="r" t="t"/>
                  <a:pathLst>
                    <a:path extrusionOk="0" h="2" w="2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74" name="Google Shape;374;p10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rect b="b" l="l" r="r" t="t"/>
                  <a:pathLst>
                    <a:path extrusionOk="0" h="6" w="41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75" name="Google Shape;375;p10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rect b="b" l="l" r="r" t="t"/>
                  <a:pathLst>
                    <a:path extrusionOk="0" h="6" w="45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76" name="Google Shape;376;p10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rect b="b" l="l" r="r" t="t"/>
                  <a:pathLst>
                    <a:path extrusionOk="0" h="3" w="44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77" name="Google Shape;377;p10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rect b="b" l="l" r="r" t="t"/>
                  <a:pathLst>
                    <a:path extrusionOk="0" h="5" w="82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78" name="Google Shape;378;p10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rect b="b" l="l" r="r" t="t"/>
                  <a:pathLst>
                    <a:path extrusionOk="0" h="5" w="42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79" name="Google Shape;379;p10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rect b="b" l="l" r="r" t="t"/>
                  <a:pathLst>
                    <a:path extrusionOk="0" h="6" w="98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80" name="Google Shape;380;p10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rect b="b" l="l" r="r" t="t"/>
                  <a:pathLst>
                    <a:path extrusionOk="0" h="3" w="36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81" name="Google Shape;381;p10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rect b="b" l="l" r="r" t="t"/>
                  <a:pathLst>
                    <a:path extrusionOk="0" h="5" w="32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82" name="Google Shape;382;p10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rect b="b" l="l" r="r" t="t"/>
                  <a:pathLst>
                    <a:path extrusionOk="0" h="1" w="36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83" name="Google Shape;383;p10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rect b="b" l="l" r="r" t="t"/>
                  <a:pathLst>
                    <a:path extrusionOk="0" h="120000"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84" name="Google Shape;384;p10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rect b="b" l="l" r="r" t="t"/>
                  <a:pathLst>
                    <a:path extrusionOk="0" h="9" w="75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85" name="Google Shape;385;p10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rect b="b" l="l" r="r" t="t"/>
                  <a:pathLst>
                    <a:path extrusionOk="0" h="4" w="47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86" name="Google Shape;386;p10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rect b="b" l="l" r="r" t="t"/>
                  <a:pathLst>
                    <a:path extrusionOk="0" h="2" w="2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87" name="Google Shape;387;p10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rect b="b" l="l" r="r" t="t"/>
                  <a:pathLst>
                    <a:path extrusionOk="0" h="4" w="9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88" name="Google Shape;388;p10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89" name="Google Shape;389;p10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rect b="b" l="l" r="r" t="t"/>
                  <a:pathLst>
                    <a:path extrusionOk="0" h="1"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90" name="Google Shape;390;p10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rect b="b" l="l" r="r" t="t"/>
                  <a:pathLst>
                    <a:path extrusionOk="0" h="2" w="47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91" name="Google Shape;391;p10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rect b="b" l="l" r="r" t="t"/>
                  <a:pathLst>
                    <a:path extrusionOk="0" h="3" w="3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92" name="Google Shape;392;p10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rect b="b" l="l" r="r" t="t"/>
                  <a:pathLst>
                    <a:path extrusionOk="0" h="1" w="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93" name="Google Shape;393;p10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rect b="b" l="l" r="r" t="t"/>
                  <a:pathLst>
                    <a:path extrusionOk="0" h="3" w="31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94" name="Google Shape;394;p10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rect b="b" l="l" r="r" t="t"/>
                  <a:pathLst>
                    <a:path extrusionOk="0" h="27" w="198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95" name="Google Shape;395;p10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rect b="b" l="l" r="r" t="t"/>
                  <a:pathLst>
                    <a:path extrusionOk="0" h="6" w="10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96" name="Google Shape;396;p10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rect b="b" l="l" r="r" t="t"/>
                  <a:pathLst>
                    <a:path extrusionOk="0" h="14" w="142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97" name="Google Shape;397;p10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rect b="b" l="l" r="r" t="t"/>
                  <a:pathLst>
                    <a:path extrusionOk="0" h="1" w="1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98" name="Google Shape;398;p10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rect b="b" l="l" r="r" t="t"/>
                  <a:pathLst>
                    <a:path extrusionOk="0" h="12" w="12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99" name="Google Shape;399;p10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rect b="b" l="l" r="r" t="t"/>
                  <a:pathLst>
                    <a:path extrusionOk="0" h="6" w="74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00" name="Google Shape;400;p10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rect b="b" l="l" r="r" t="t"/>
                  <a:pathLst>
                    <a:path extrusionOk="0" h="7" w="4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01" name="Google Shape;401;p10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rect b="b" l="l" r="r" t="t"/>
                  <a:pathLst>
                    <a:path extrusionOk="0" h="4" w="2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02" name="Google Shape;402;p10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rect b="b" l="l" r="r" t="t"/>
                  <a:pathLst>
                    <a:path extrusionOk="0" h="1" w="2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03" name="Google Shape;403;p10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rect b="b" l="l" r="r" t="t"/>
                  <a:pathLst>
                    <a:path extrusionOk="0" h="2" w="1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04" name="Google Shape;404;p10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rect b="b" l="l" r="r" t="t"/>
                  <a:pathLst>
                    <a:path extrusionOk="0" h="9" w="65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05" name="Google Shape;405;p10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rect b="b" l="l" r="r" t="t"/>
                  <a:pathLst>
                    <a:path extrusionOk="0" h="4" w="29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06" name="Google Shape;406;p10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rect b="b" l="l" r="r" t="t"/>
                  <a:pathLst>
                    <a:path extrusionOk="0" h="3" w="4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07" name="Google Shape;407;p10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rect b="b" l="l" r="r" t="t"/>
                  <a:pathLst>
                    <a:path extrusionOk="0" h="5" w="38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08" name="Google Shape;408;p10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rect b="b" l="l" r="r" t="t"/>
                  <a:pathLst>
                    <a:path extrusionOk="0" h="6" w="65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09" name="Google Shape;409;p10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rect b="b" l="l" r="r" t="t"/>
                  <a:pathLst>
                    <a:path extrusionOk="0" h="2" w="21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10" name="Google Shape;410;p10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rect b="b" l="l" r="r" t="t"/>
                  <a:pathLst>
                    <a:path extrusionOk="0" h="4" w="7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11" name="Google Shape;411;p10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rect b="b" l="l" r="r" t="t"/>
                  <a:pathLst>
                    <a:path extrusionOk="0" h="1" w="8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12" name="Google Shape;412;p10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rect b="b" l="l" r="r" t="t"/>
                  <a:pathLst>
                    <a:path extrusionOk="0" h="1" w="36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13" name="Google Shape;413;p10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rect b="b" l="l" r="r" t="t"/>
                  <a:pathLst>
                    <a:path extrusionOk="0" h="1" w="2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14" name="Google Shape;414;p10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rect b="b" l="l" r="r" t="t"/>
                  <a:pathLst>
                    <a:path extrusionOk="0" h="3" w="8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15" name="Google Shape;415;p10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16" name="Google Shape;416;p10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rect b="b" l="l" r="r" t="t"/>
                  <a:pathLst>
                    <a:path extrusionOk="0" h="1" w="25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17" name="Google Shape;417;p10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rect b="b" l="l" r="r" t="t"/>
                  <a:pathLst>
                    <a:path extrusionOk="0" h="1" w="2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18" name="Google Shape;418;p10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rect b="b" l="l" r="r" t="t"/>
                  <a:pathLst>
                    <a:path extrusionOk="0" h="1" w="3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19" name="Google Shape;419;p10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rect b="b" l="l" r="r" t="t"/>
                  <a:pathLst>
                    <a:path extrusionOk="0" h="2" w="23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20" name="Google Shape;420;p10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rect b="b" l="l" r="r" t="t"/>
                  <a:pathLst>
                    <a:path extrusionOk="0" h="1" w="3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21" name="Google Shape;421;p10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rect b="b" l="l" r="r" t="t"/>
                  <a:pathLst>
                    <a:path extrusionOk="0" h="17" w="69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22" name="Google Shape;422;p10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rect b="b" l="l" r="r" t="t"/>
                  <a:pathLst>
                    <a:path extrusionOk="0" h="75" w="1003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23" name="Google Shape;423;p10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rect b="b" l="l" r="r" t="t"/>
                  <a:pathLst>
                    <a:path extrusionOk="0" h="3" w="12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24" name="Google Shape;424;p10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25" name="Google Shape;425;p10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rect b="b" l="l" r="r" t="t"/>
                  <a:pathLst>
                    <a:path extrusionOk="0" h="3" w="27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26" name="Google Shape;426;p10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rect b="b" l="l" r="r" t="t"/>
                  <a:pathLst>
                    <a:path extrusionOk="0" h="3" w="42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27" name="Google Shape;427;p10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rect b="b" l="l" r="r" t="t"/>
                  <a:pathLst>
                    <a:path extrusionOk="0" h="3" w="46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28" name="Google Shape;428;p10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rect b="b" l="l" r="r" t="t"/>
                  <a:pathLst>
                    <a:path extrusionOk="0" h="7" w="6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29" name="Google Shape;429;p10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rect b="b" l="l" r="r" t="t"/>
                  <a:pathLst>
                    <a:path extrusionOk="0" h="2" w="31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30" name="Google Shape;430;p10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rect b="b" l="l" r="r" t="t"/>
                  <a:pathLst>
                    <a:path extrusionOk="0" h="12" w="109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31" name="Google Shape;431;p10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rect b="b" l="l" r="r" t="t"/>
                  <a:pathLst>
                    <a:path extrusionOk="0" h="5" w="27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32" name="Google Shape;432;p10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rect b="b" l="l" r="r" t="t"/>
                  <a:pathLst>
                    <a:path extrusionOk="0" h="3" w="61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33" name="Google Shape;433;p10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rect b="b" l="l" r="r" t="t"/>
                  <a:pathLst>
                    <a:path extrusionOk="0" h="1" w="38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34" name="Google Shape;434;p10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rect b="b" l="l" r="r" t="t"/>
                  <a:pathLst>
                    <a:path extrusionOk="0" h="1" w="47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35" name="Google Shape;435;p10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rect b="b" l="l" r="r" t="t"/>
                  <a:pathLst>
                    <a:path extrusionOk="0" h="4" w="65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36" name="Google Shape;436;p10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rect b="b" l="l" r="r" t="t"/>
                  <a:pathLst>
                    <a:path extrusionOk="0" h="7" w="25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37" name="Google Shape;437;p10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rect b="b" l="l" r="r" t="t"/>
                  <a:pathLst>
                    <a:path extrusionOk="0" h="4" w="123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38" name="Google Shape;438;p10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rect b="b" l="l" r="r" t="t"/>
                  <a:pathLst>
                    <a:path extrusionOk="0" h="10" w="13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39" name="Google Shape;439;p10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rect b="b" l="l" r="r" t="t"/>
                  <a:pathLst>
                    <a:path extrusionOk="0" h="10" w="101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40" name="Google Shape;440;p10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rect b="b" l="l" r="r" t="t"/>
                  <a:pathLst>
                    <a:path extrusionOk="0" h="2" w="19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41" name="Google Shape;441;p10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rect b="b" l="l" r="r" t="t"/>
                  <a:pathLst>
                    <a:path extrusionOk="0" h="4" w="39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42" name="Google Shape;442;p10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rect b="b" l="l" r="r" t="t"/>
                  <a:pathLst>
                    <a:path extrusionOk="0" h="6" w="32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43" name="Google Shape;443;p10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rect b="b" l="l" r="r" t="t"/>
                  <a:pathLst>
                    <a:path extrusionOk="0" h="4" w="3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44" name="Google Shape;444;p10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rect b="b" l="l" r="r" t="t"/>
                  <a:pathLst>
                    <a:path extrusionOk="0" h="6" w="17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45" name="Google Shape;445;p10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rect b="b" l="l" r="r" t="t"/>
                  <a:pathLst>
                    <a:path extrusionOk="0" h="8" w="63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</p:grpSp>
      </p:grpSp>
      <p:sp>
        <p:nvSpPr>
          <p:cNvPr id="446" name="Google Shape;446;p10"/>
          <p:cNvSpPr txBox="1"/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nsolas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7" name="Google Shape;447;p10"/>
          <p:cNvSpPr txBox="1"/>
          <p:nvPr>
            <p:ph idx="1" type="body"/>
          </p:nvPr>
        </p:nvSpPr>
        <p:spPr>
          <a:xfrm>
            <a:off x="4710022" y="1905000"/>
            <a:ext cx="566928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9pPr>
          </a:lstStyle>
          <a:p/>
        </p:txBody>
      </p:sp>
      <p:sp>
        <p:nvSpPr>
          <p:cNvPr id="448" name="Google Shape;448;p10"/>
          <p:cNvSpPr txBox="1"/>
          <p:nvPr>
            <p:ph idx="2" type="body"/>
          </p:nvPr>
        </p:nvSpPr>
        <p:spPr>
          <a:xfrm>
            <a:off x="1522413" y="3429000"/>
            <a:ext cx="27432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49" name="Google Shape;449;p10"/>
          <p:cNvSpPr txBox="1"/>
          <p:nvPr>
            <p:ph idx="10" type="dt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0" name="Google Shape;450;p10"/>
          <p:cNvSpPr txBox="1"/>
          <p:nvPr>
            <p:ph idx="11" type="ftr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1" name="Google Shape;451;p10"/>
          <p:cNvSpPr txBox="1"/>
          <p:nvPr>
            <p:ph idx="12" type="sldNum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11"/>
          <p:cNvGrpSpPr/>
          <p:nvPr/>
        </p:nvGrpSpPr>
        <p:grpSpPr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454" name="Google Shape;454;p11"/>
            <p:cNvSpPr/>
            <p:nvPr/>
          </p:nvSpPr>
          <p:spPr>
            <a:xfrm>
              <a:off x="12028488" y="1525554"/>
              <a:ext cx="63500" cy="4924"/>
            </a:xfrm>
            <a:custGeom>
              <a:rect b="b" l="l" r="r" t="t"/>
              <a:pathLst>
                <a:path extrusionOk="0" h="6" w="67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2022138" y="1532939"/>
              <a:ext cx="19050" cy="1231"/>
            </a:xfrm>
            <a:custGeom>
              <a:rect b="b" l="l" r="r" t="t"/>
              <a:pathLst>
                <a:path extrusionOk="0" h="2" w="20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2041188" y="1531708"/>
              <a:ext cx="39687" cy="6155"/>
            </a:xfrm>
            <a:custGeom>
              <a:rect b="b" l="l" r="r" t="t"/>
              <a:pathLst>
                <a:path extrusionOk="0" h="6" w="41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1831638" y="1526784"/>
              <a:ext cx="42862" cy="4924"/>
            </a:xfrm>
            <a:custGeom>
              <a:rect b="b" l="l" r="r" t="t"/>
              <a:pathLst>
                <a:path extrusionOk="0" h="6" w="45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1809413" y="1531708"/>
              <a:ext cx="41275" cy="2462"/>
            </a:xfrm>
            <a:custGeom>
              <a:rect b="b" l="l" r="r" t="t"/>
              <a:pathLst>
                <a:path extrusionOk="0" h="3" w="44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2003088" y="1537863"/>
              <a:ext cx="77787" cy="3693"/>
            </a:xfrm>
            <a:custGeom>
              <a:rect b="b" l="l" r="r" t="t"/>
              <a:pathLst>
                <a:path extrusionOk="0" h="5" w="82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1664950" y="1523092"/>
              <a:ext cx="39687" cy="4924"/>
            </a:xfrm>
            <a:custGeom>
              <a:rect b="b" l="l" r="r" t="t"/>
              <a:pathLst>
                <a:path extrusionOk="0" h="5" w="42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1506200" y="1521861"/>
              <a:ext cx="92075" cy="4924"/>
            </a:xfrm>
            <a:custGeom>
              <a:rect b="b" l="l" r="r" t="t"/>
              <a:pathLst>
                <a:path extrusionOk="0" h="6" w="98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2" name="Google Shape;462;p11"/>
            <p:cNvSpPr/>
            <p:nvPr/>
          </p:nvSpPr>
          <p:spPr>
            <a:xfrm>
              <a:off x="11471275" y="1525554"/>
              <a:ext cx="34925" cy="3693"/>
            </a:xfrm>
            <a:custGeom>
              <a:rect b="b" l="l" r="r" t="t"/>
              <a:pathLst>
                <a:path extrusionOk="0" h="3" w="36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3" name="Google Shape;463;p11"/>
            <p:cNvSpPr/>
            <p:nvPr/>
          </p:nvSpPr>
          <p:spPr>
            <a:xfrm>
              <a:off x="11710988" y="1529246"/>
              <a:ext cx="30162" cy="4924"/>
            </a:xfrm>
            <a:custGeom>
              <a:rect b="b" l="l" r="r" t="t"/>
              <a:pathLst>
                <a:path extrusionOk="0" h="5" w="32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4" name="Google Shape;464;p11"/>
            <p:cNvSpPr/>
            <p:nvPr/>
          </p:nvSpPr>
          <p:spPr>
            <a:xfrm>
              <a:off x="11691938" y="1532939"/>
              <a:ext cx="34925" cy="1231"/>
            </a:xfrm>
            <a:custGeom>
              <a:rect b="b" l="l" r="r" t="t"/>
              <a:pathLst>
                <a:path extrusionOk="0" h="1" w="36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5" name="Google Shape;465;p11"/>
            <p:cNvSpPr/>
            <p:nvPr/>
          </p:nvSpPr>
          <p:spPr>
            <a:xfrm>
              <a:off x="11741150" y="1534170"/>
              <a:ext cx="4762" cy="0"/>
            </a:xfrm>
            <a:custGeom>
              <a:rect b="b" l="l" r="r" t="t"/>
              <a:pathLst>
                <a:path extrusionOk="0" h="120000"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6" name="Google Shape;466;p11"/>
            <p:cNvSpPr/>
            <p:nvPr/>
          </p:nvSpPr>
          <p:spPr>
            <a:xfrm>
              <a:off x="11841163" y="1537863"/>
              <a:ext cx="71437" cy="8617"/>
            </a:xfrm>
            <a:custGeom>
              <a:rect b="b" l="l" r="r" t="t"/>
              <a:pathLst>
                <a:path extrusionOk="0" h="9" w="75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11764963" y="1535401"/>
              <a:ext cx="44450" cy="3693"/>
            </a:xfrm>
            <a:custGeom>
              <a:rect b="b" l="l" r="r" t="t"/>
              <a:pathLst>
                <a:path extrusionOk="0" h="4" w="47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1744325" y="1537863"/>
              <a:ext cx="20637" cy="2462"/>
            </a:xfrm>
            <a:custGeom>
              <a:rect b="b" l="l" r="r" t="t"/>
              <a:pathLst>
                <a:path extrusionOk="0" h="2" w="2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1482388" y="1531708"/>
              <a:ext cx="85725" cy="3693"/>
            </a:xfrm>
            <a:custGeom>
              <a:rect b="b" l="l" r="r" t="t"/>
              <a:pathLst>
                <a:path extrusionOk="0" h="4" w="90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0" name="Google Shape;470;p11"/>
            <p:cNvSpPr/>
            <p:nvPr/>
          </p:nvSpPr>
          <p:spPr>
            <a:xfrm>
              <a:off x="11626850" y="1532939"/>
              <a:ext cx="4762" cy="1231"/>
            </a:xfrm>
            <a:custGeom>
              <a:rect b="b" l="l" r="r" t="t"/>
              <a:pathLst>
                <a:path extrusionOk="0" h="1" w="5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1" name="Google Shape;471;p11"/>
            <p:cNvSpPr/>
            <p:nvPr/>
          </p:nvSpPr>
          <p:spPr>
            <a:xfrm>
              <a:off x="11261725" y="1534170"/>
              <a:ext cx="4762" cy="0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cubicBezTo>
                    <a:pt x="4" y="0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11553825" y="1534170"/>
              <a:ext cx="44450" cy="2462"/>
            </a:xfrm>
            <a:custGeom>
              <a:rect b="b" l="l" r="r" t="t"/>
              <a:pathLst>
                <a:path extrusionOk="0" h="2" w="47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1409363" y="1529246"/>
              <a:ext cx="31750" cy="2462"/>
            </a:xfrm>
            <a:custGeom>
              <a:rect b="b" l="l" r="r" t="t"/>
              <a:pathLst>
                <a:path extrusionOk="0" h="3" w="3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1618913" y="1531708"/>
              <a:ext cx="6350" cy="0"/>
            </a:xfrm>
            <a:custGeom>
              <a:rect b="b" l="l" r="r" t="t"/>
              <a:pathLst>
                <a:path extrusionOk="0" h="1" w="6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5" name="Google Shape;475;p11"/>
            <p:cNvSpPr/>
            <p:nvPr/>
          </p:nvSpPr>
          <p:spPr>
            <a:xfrm>
              <a:off x="11598275" y="1531708"/>
              <a:ext cx="28575" cy="2462"/>
            </a:xfrm>
            <a:custGeom>
              <a:rect b="b" l="l" r="r" t="t"/>
              <a:pathLst>
                <a:path extrusionOk="0" h="3" w="31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6" name="Google Shape;476;p11"/>
            <p:cNvSpPr/>
            <p:nvPr/>
          </p:nvSpPr>
          <p:spPr>
            <a:xfrm>
              <a:off x="11137900" y="1534170"/>
              <a:ext cx="188912" cy="23388"/>
            </a:xfrm>
            <a:custGeom>
              <a:rect b="b" l="l" r="r" t="t"/>
              <a:pathLst>
                <a:path extrusionOk="0" h="27" w="198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11266488" y="1529246"/>
              <a:ext cx="95250" cy="4924"/>
            </a:xfrm>
            <a:custGeom>
              <a:rect b="b" l="l" r="r" t="t"/>
              <a:pathLst>
                <a:path extrusionOk="0" h="6" w="100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1361738" y="1531708"/>
              <a:ext cx="134937" cy="12309"/>
            </a:xfrm>
            <a:custGeom>
              <a:rect b="b" l="l" r="r" t="t"/>
              <a:pathLst>
                <a:path extrusionOk="0" h="14" w="142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1834813" y="1552634"/>
              <a:ext cx="9525" cy="1231"/>
            </a:xfrm>
            <a:custGeom>
              <a:rect b="b" l="l" r="r" t="t"/>
              <a:pathLst>
                <a:path extrusionOk="0" h="1" w="1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0" name="Google Shape;480;p11"/>
            <p:cNvSpPr/>
            <p:nvPr/>
          </p:nvSpPr>
          <p:spPr>
            <a:xfrm>
              <a:off x="11764963" y="1542787"/>
              <a:ext cx="117475" cy="9847"/>
            </a:xfrm>
            <a:custGeom>
              <a:rect b="b" l="l" r="r" t="t"/>
              <a:pathLst>
                <a:path extrusionOk="0" h="12" w="12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1" name="Google Shape;481;p11"/>
            <p:cNvSpPr/>
            <p:nvPr/>
          </p:nvSpPr>
          <p:spPr>
            <a:xfrm>
              <a:off x="11555413" y="1544017"/>
              <a:ext cx="69850" cy="4924"/>
            </a:xfrm>
            <a:custGeom>
              <a:rect b="b" l="l" r="r" t="t"/>
              <a:pathLst>
                <a:path extrusionOk="0" h="6" w="74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11223625" y="1528016"/>
              <a:ext cx="38100" cy="6155"/>
            </a:xfrm>
            <a:custGeom>
              <a:rect b="b" l="l" r="r" t="t"/>
              <a:pathLst>
                <a:path extrusionOk="0" h="7" w="40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1145838" y="1529246"/>
              <a:ext cx="22225" cy="2462"/>
            </a:xfrm>
            <a:custGeom>
              <a:rect b="b" l="l" r="r" t="t"/>
              <a:pathLst>
                <a:path extrusionOk="0" h="4" w="2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6197600" y="1566174"/>
              <a:ext cx="20637" cy="1231"/>
            </a:xfrm>
            <a:custGeom>
              <a:rect b="b" l="l" r="r" t="t"/>
              <a:pathLst>
                <a:path extrusionOk="0" h="1" w="2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5" name="Google Shape;485;p11"/>
            <p:cNvSpPr/>
            <p:nvPr/>
          </p:nvSpPr>
          <p:spPr>
            <a:xfrm>
              <a:off x="6356350" y="1564943"/>
              <a:ext cx="9525" cy="1231"/>
            </a:xfrm>
            <a:custGeom>
              <a:rect b="b" l="l" r="r" t="t"/>
              <a:pathLst>
                <a:path extrusionOk="0" h="2" w="10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6" name="Google Shape;486;p11"/>
            <p:cNvSpPr/>
            <p:nvPr/>
          </p:nvSpPr>
          <p:spPr>
            <a:xfrm>
              <a:off x="8950325" y="1521861"/>
              <a:ext cx="61912" cy="7386"/>
            </a:xfrm>
            <a:custGeom>
              <a:rect b="b" l="l" r="r" t="t"/>
              <a:pathLst>
                <a:path extrusionOk="0" h="9" w="65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7537450" y="1546479"/>
              <a:ext cx="28575" cy="3693"/>
            </a:xfrm>
            <a:custGeom>
              <a:rect b="b" l="l" r="r" t="t"/>
              <a:pathLst>
                <a:path extrusionOk="0" h="4" w="29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478713" y="1562481"/>
              <a:ext cx="38100" cy="2462"/>
            </a:xfrm>
            <a:custGeom>
              <a:rect b="b" l="l" r="r" t="t"/>
              <a:pathLst>
                <a:path extrusionOk="0" h="3" w="40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5410200" y="1568636"/>
              <a:ext cx="36512" cy="3693"/>
            </a:xfrm>
            <a:custGeom>
              <a:rect b="b" l="l" r="r" t="t"/>
              <a:pathLst>
                <a:path extrusionOk="0" h="5" w="38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10206038" y="1530477"/>
              <a:ext cx="61912" cy="4924"/>
            </a:xfrm>
            <a:custGeom>
              <a:rect b="b" l="l" r="r" t="t"/>
              <a:pathLst>
                <a:path extrusionOk="0" h="6" w="65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6257925" y="1525554"/>
              <a:ext cx="19050" cy="2462"/>
            </a:xfrm>
            <a:custGeom>
              <a:rect b="b" l="l" r="r" t="t"/>
              <a:pathLst>
                <a:path extrusionOk="0" h="2" w="21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2" name="Google Shape;492;p11"/>
            <p:cNvSpPr/>
            <p:nvPr/>
          </p:nvSpPr>
          <p:spPr>
            <a:xfrm>
              <a:off x="10134600" y="1528016"/>
              <a:ext cx="71437" cy="3693"/>
            </a:xfrm>
            <a:custGeom>
              <a:rect b="b" l="l" r="r" t="t"/>
              <a:pathLst>
                <a:path extrusionOk="0" h="4" w="75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3" name="Google Shape;493;p11"/>
            <p:cNvSpPr/>
            <p:nvPr/>
          </p:nvSpPr>
          <p:spPr>
            <a:xfrm>
              <a:off x="2582863" y="1560020"/>
              <a:ext cx="7937" cy="1231"/>
            </a:xfrm>
            <a:custGeom>
              <a:rect b="b" l="l" r="r" t="t"/>
              <a:pathLst>
                <a:path extrusionOk="0" h="1" w="8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1762125" y="1521861"/>
              <a:ext cx="34925" cy="1231"/>
            </a:xfrm>
            <a:custGeom>
              <a:rect b="b" l="l" r="r" t="t"/>
              <a:pathLst>
                <a:path extrusionOk="0" h="1" w="36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10812463" y="1529246"/>
              <a:ext cx="19050" cy="1231"/>
            </a:xfrm>
            <a:custGeom>
              <a:rect b="b" l="l" r="r" t="t"/>
              <a:pathLst>
                <a:path extrusionOk="0" h="1" w="20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10896600" y="1545248"/>
              <a:ext cx="7937" cy="2462"/>
            </a:xfrm>
            <a:custGeom>
              <a:rect b="b" l="l" r="r" t="t"/>
              <a:pathLst>
                <a:path extrusionOk="0" h="3" w="8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9947275" y="1553865"/>
              <a:ext cx="4762" cy="1231"/>
            </a:xfrm>
            <a:custGeom>
              <a:rect b="b" l="l" r="r" t="t"/>
              <a:pathLst>
                <a:path extrusionOk="0" h="1" w="5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10817225" y="1531708"/>
              <a:ext cx="23812" cy="0"/>
            </a:xfrm>
            <a:custGeom>
              <a:rect b="b" l="l" r="r" t="t"/>
              <a:pathLst>
                <a:path extrusionOk="0" h="1" w="25">
                  <a:moveTo>
                    <a:pt x="25" y="0"/>
                  </a:moveTo>
                  <a:lnTo>
                    <a:pt x="25" y="0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9" name="Google Shape;499;p11"/>
            <p:cNvSpPr/>
            <p:nvPr/>
          </p:nvSpPr>
          <p:spPr>
            <a:xfrm>
              <a:off x="10836275" y="1529246"/>
              <a:ext cx="19050" cy="1231"/>
            </a:xfrm>
            <a:custGeom>
              <a:rect b="b" l="l" r="r" t="t"/>
              <a:pathLst>
                <a:path extrusionOk="0" h="1" w="20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0" name="Google Shape;500;p11"/>
            <p:cNvSpPr/>
            <p:nvPr/>
          </p:nvSpPr>
          <p:spPr>
            <a:xfrm>
              <a:off x="10787063" y="1530477"/>
              <a:ext cx="30162" cy="1231"/>
            </a:xfrm>
            <a:custGeom>
              <a:rect b="b" l="l" r="r" t="t"/>
              <a:pathLst>
                <a:path extrusionOk="0" h="1" w="3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1" name="Google Shape;501;p11"/>
            <p:cNvSpPr/>
            <p:nvPr/>
          </p:nvSpPr>
          <p:spPr>
            <a:xfrm>
              <a:off x="4092575" y="1552634"/>
              <a:ext cx="20637" cy="2462"/>
            </a:xfrm>
            <a:custGeom>
              <a:rect b="b" l="l" r="r" t="t"/>
              <a:pathLst>
                <a:path extrusionOk="0" h="2" w="23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2" name="Google Shape;502;p11"/>
            <p:cNvSpPr/>
            <p:nvPr/>
          </p:nvSpPr>
          <p:spPr>
            <a:xfrm>
              <a:off x="8528050" y="1567405"/>
              <a:ext cx="3175" cy="1231"/>
            </a:xfrm>
            <a:custGeom>
              <a:rect b="b" l="l" r="r" t="t"/>
              <a:pathLst>
                <a:path extrusionOk="0" h="1" w="3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3" name="Google Shape;503;p11"/>
            <p:cNvSpPr/>
            <p:nvPr/>
          </p:nvSpPr>
          <p:spPr>
            <a:xfrm>
              <a:off x="8461375" y="1556326"/>
              <a:ext cx="66675" cy="14771"/>
            </a:xfrm>
            <a:custGeom>
              <a:rect b="b" l="l" r="r" t="t"/>
              <a:pathLst>
                <a:path extrusionOk="0" h="17" w="69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1562100" y="1514475"/>
              <a:ext cx="9563100" cy="64008"/>
            </a:xfrm>
            <a:custGeom>
              <a:rect b="b" l="l" r="r" t="t"/>
              <a:pathLst>
                <a:path extrusionOk="0" h="75" w="10030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5" name="Google Shape;505;p11"/>
            <p:cNvSpPr/>
            <p:nvPr/>
          </p:nvSpPr>
          <p:spPr>
            <a:xfrm>
              <a:off x="7508875" y="1560020"/>
              <a:ext cx="11112" cy="3693"/>
            </a:xfrm>
            <a:custGeom>
              <a:rect b="b" l="l" r="r" t="t"/>
              <a:pathLst>
                <a:path extrusionOk="0" h="3" w="12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6" name="Google Shape;506;p11"/>
            <p:cNvSpPr/>
            <p:nvPr/>
          </p:nvSpPr>
          <p:spPr>
            <a:xfrm>
              <a:off x="5434013" y="1567405"/>
              <a:ext cx="4762" cy="1231"/>
            </a:xfrm>
            <a:custGeom>
              <a:rect b="b" l="l" r="r" t="t"/>
              <a:pathLst>
                <a:path extrusionOk="0" h="1" w="5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7" name="Google Shape;507;p11"/>
            <p:cNvSpPr/>
            <p:nvPr/>
          </p:nvSpPr>
          <p:spPr>
            <a:xfrm>
              <a:off x="9672638" y="1567405"/>
              <a:ext cx="25400" cy="2462"/>
            </a:xfrm>
            <a:custGeom>
              <a:rect b="b" l="l" r="r" t="t"/>
              <a:pathLst>
                <a:path extrusionOk="0" h="3" w="27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8" name="Google Shape;508;p11"/>
            <p:cNvSpPr/>
            <p:nvPr/>
          </p:nvSpPr>
          <p:spPr>
            <a:xfrm>
              <a:off x="10966450" y="1529246"/>
              <a:ext cx="39687" cy="2462"/>
            </a:xfrm>
            <a:custGeom>
              <a:rect b="b" l="l" r="r" t="t"/>
              <a:pathLst>
                <a:path extrusionOk="0" h="3" w="42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9" name="Google Shape;509;p11"/>
            <p:cNvSpPr/>
            <p:nvPr/>
          </p:nvSpPr>
          <p:spPr>
            <a:xfrm>
              <a:off x="11329988" y="1552634"/>
              <a:ext cx="44450" cy="2462"/>
            </a:xfrm>
            <a:custGeom>
              <a:rect b="b" l="l" r="r" t="t"/>
              <a:pathLst>
                <a:path extrusionOk="0" h="3" w="46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10" name="Google Shape;510;p11"/>
            <p:cNvSpPr/>
            <p:nvPr/>
          </p:nvSpPr>
          <p:spPr>
            <a:xfrm>
              <a:off x="11042650" y="1540325"/>
              <a:ext cx="60325" cy="6155"/>
            </a:xfrm>
            <a:custGeom>
              <a:rect b="b" l="l" r="r" t="t"/>
              <a:pathLst>
                <a:path extrusionOk="0" h="7" w="63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11" name="Google Shape;511;p11"/>
            <p:cNvSpPr/>
            <p:nvPr/>
          </p:nvSpPr>
          <p:spPr>
            <a:xfrm>
              <a:off x="11106150" y="1542787"/>
              <a:ext cx="28575" cy="1231"/>
            </a:xfrm>
            <a:custGeom>
              <a:rect b="b" l="l" r="r" t="t"/>
              <a:pathLst>
                <a:path extrusionOk="0" h="2" w="31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12" name="Google Shape;512;p11"/>
            <p:cNvSpPr/>
            <p:nvPr/>
          </p:nvSpPr>
          <p:spPr>
            <a:xfrm>
              <a:off x="10679113" y="1525554"/>
              <a:ext cx="103187" cy="9847"/>
            </a:xfrm>
            <a:custGeom>
              <a:rect b="b" l="l" r="r" t="t"/>
              <a:pathLst>
                <a:path extrusionOk="0" h="12" w="109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13" name="Google Shape;513;p11"/>
            <p:cNvSpPr/>
            <p:nvPr/>
          </p:nvSpPr>
          <p:spPr>
            <a:xfrm>
              <a:off x="11039475" y="1550172"/>
              <a:ext cx="26987" cy="4924"/>
            </a:xfrm>
            <a:custGeom>
              <a:rect b="b" l="l" r="r" t="t"/>
              <a:pathLst>
                <a:path extrusionOk="0" h="5" w="27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14" name="Google Shape;514;p11"/>
            <p:cNvSpPr/>
            <p:nvPr/>
          </p:nvSpPr>
          <p:spPr>
            <a:xfrm>
              <a:off x="10841038" y="1548941"/>
              <a:ext cx="58737" cy="2462"/>
            </a:xfrm>
            <a:custGeom>
              <a:rect b="b" l="l" r="r" t="t"/>
              <a:pathLst>
                <a:path extrusionOk="0" h="3" w="61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15" name="Google Shape;515;p11"/>
            <p:cNvSpPr/>
            <p:nvPr/>
          </p:nvSpPr>
          <p:spPr>
            <a:xfrm>
              <a:off x="10899775" y="1550172"/>
              <a:ext cx="36512" cy="1231"/>
            </a:xfrm>
            <a:custGeom>
              <a:rect b="b" l="l" r="r" t="t"/>
              <a:pathLst>
                <a:path extrusionOk="0" h="1" w="38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16" name="Google Shape;516;p11"/>
            <p:cNvSpPr/>
            <p:nvPr/>
          </p:nvSpPr>
          <p:spPr>
            <a:xfrm>
              <a:off x="10958513" y="1555096"/>
              <a:ext cx="46037" cy="0"/>
            </a:xfrm>
            <a:custGeom>
              <a:rect b="b" l="l" r="r" t="t"/>
              <a:pathLst>
                <a:path extrusionOk="0" h="1" w="47">
                  <a:moveTo>
                    <a:pt x="47" y="0"/>
                  </a:moveTo>
                  <a:lnTo>
                    <a:pt x="47" y="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17" name="Google Shape;517;p11"/>
            <p:cNvSpPr/>
            <p:nvPr/>
          </p:nvSpPr>
          <p:spPr>
            <a:xfrm>
              <a:off x="10304463" y="1548941"/>
              <a:ext cx="61912" cy="3693"/>
            </a:xfrm>
            <a:custGeom>
              <a:rect b="b" l="l" r="r" t="t"/>
              <a:pathLst>
                <a:path extrusionOk="0" h="4" w="65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18" name="Google Shape;518;p11"/>
            <p:cNvSpPr/>
            <p:nvPr/>
          </p:nvSpPr>
          <p:spPr>
            <a:xfrm>
              <a:off x="10483850" y="1557558"/>
              <a:ext cx="23812" cy="6155"/>
            </a:xfrm>
            <a:custGeom>
              <a:rect b="b" l="l" r="r" t="t"/>
              <a:pathLst>
                <a:path extrusionOk="0" h="7" w="25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19" name="Google Shape;519;p11"/>
            <p:cNvSpPr/>
            <p:nvPr/>
          </p:nvSpPr>
          <p:spPr>
            <a:xfrm>
              <a:off x="10291763" y="1563712"/>
              <a:ext cx="117475" cy="2462"/>
            </a:xfrm>
            <a:custGeom>
              <a:rect b="b" l="l" r="r" t="t"/>
              <a:pathLst>
                <a:path extrusionOk="0" h="4" w="123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0" name="Google Shape;520;p11"/>
            <p:cNvSpPr/>
            <p:nvPr/>
          </p:nvSpPr>
          <p:spPr>
            <a:xfrm>
              <a:off x="9621838" y="1546479"/>
              <a:ext cx="11112" cy="8617"/>
            </a:xfrm>
            <a:custGeom>
              <a:rect b="b" l="l" r="r" t="t"/>
              <a:pathLst>
                <a:path extrusionOk="0" h="10" w="13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1" name="Google Shape;521;p11"/>
            <p:cNvSpPr/>
            <p:nvPr/>
          </p:nvSpPr>
          <p:spPr>
            <a:xfrm>
              <a:off x="8951913" y="1568636"/>
              <a:ext cx="96837" cy="8617"/>
            </a:xfrm>
            <a:custGeom>
              <a:rect b="b" l="l" r="r" t="t"/>
              <a:pathLst>
                <a:path extrusionOk="0" h="10" w="101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2" name="Google Shape;522;p11"/>
            <p:cNvSpPr/>
            <p:nvPr/>
          </p:nvSpPr>
          <p:spPr>
            <a:xfrm>
              <a:off x="9005888" y="1566174"/>
              <a:ext cx="17462" cy="2462"/>
            </a:xfrm>
            <a:custGeom>
              <a:rect b="b" l="l" r="r" t="t"/>
              <a:pathLst>
                <a:path extrusionOk="0" h="2" w="19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3" name="Google Shape;523;p11"/>
            <p:cNvSpPr/>
            <p:nvPr/>
          </p:nvSpPr>
          <p:spPr>
            <a:xfrm>
              <a:off x="1587500" y="1516937"/>
              <a:ext cx="38100" cy="3693"/>
            </a:xfrm>
            <a:custGeom>
              <a:rect b="b" l="l" r="r" t="t"/>
              <a:pathLst>
                <a:path extrusionOk="0" h="4" w="39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4" name="Google Shape;524;p11"/>
            <p:cNvSpPr/>
            <p:nvPr/>
          </p:nvSpPr>
          <p:spPr>
            <a:xfrm>
              <a:off x="1522413" y="1519399"/>
              <a:ext cx="30162" cy="4924"/>
            </a:xfrm>
            <a:custGeom>
              <a:rect b="b" l="l" r="r" t="t"/>
              <a:pathLst>
                <a:path extrusionOk="0" h="6" w="32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6650038" y="1573559"/>
              <a:ext cx="33337" cy="3693"/>
            </a:xfrm>
            <a:custGeom>
              <a:rect b="b" l="l" r="r" t="t"/>
              <a:pathLst>
                <a:path extrusionOk="0" h="4" w="3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6" name="Google Shape;526;p11"/>
            <p:cNvSpPr/>
            <p:nvPr/>
          </p:nvSpPr>
          <p:spPr>
            <a:xfrm>
              <a:off x="6162675" y="1566174"/>
              <a:ext cx="15875" cy="4924"/>
            </a:xfrm>
            <a:custGeom>
              <a:rect b="b" l="l" r="r" t="t"/>
              <a:pathLst>
                <a:path extrusionOk="0" h="6" w="17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7" name="Google Shape;527;p11"/>
            <p:cNvSpPr/>
            <p:nvPr/>
          </p:nvSpPr>
          <p:spPr>
            <a:xfrm>
              <a:off x="5738813" y="1571097"/>
              <a:ext cx="60325" cy="6155"/>
            </a:xfrm>
            <a:custGeom>
              <a:rect b="b" l="l" r="r" t="t"/>
              <a:pathLst>
                <a:path extrusionOk="0" h="8" w="63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528" name="Google Shape;528;p11"/>
          <p:cNvSpPr txBox="1"/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9" name="Google Shape;529;p11"/>
          <p:cNvSpPr txBox="1"/>
          <p:nvPr>
            <p:ph idx="1" type="body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/>
            </a:lvl5pPr>
            <a:lvl6pPr indent="-3302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/>
            </a:lvl6pPr>
            <a:lvl7pPr indent="-3302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/>
            </a:lvl7pPr>
            <a:lvl8pPr indent="-3302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/>
            </a:lvl8pPr>
            <a:lvl9pPr indent="-3302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/>
            </a:lvl9pPr>
          </a:lstStyle>
          <a:p/>
        </p:txBody>
      </p:sp>
      <p:sp>
        <p:nvSpPr>
          <p:cNvPr id="530" name="Google Shape;530;p11"/>
          <p:cNvSpPr txBox="1"/>
          <p:nvPr>
            <p:ph idx="10" type="dt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1" name="Google Shape;531;p11"/>
          <p:cNvSpPr txBox="1"/>
          <p:nvPr>
            <p:ph idx="11" type="ftr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2" name="Google Shape;532;p11"/>
          <p:cNvSpPr txBox="1"/>
          <p:nvPr>
            <p:ph idx="12" type="sldNum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12"/>
          <p:cNvGrpSpPr/>
          <p:nvPr/>
        </p:nvGrpSpPr>
        <p:grpSpPr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535" name="Google Shape;535;p12"/>
            <p:cNvSpPr/>
            <p:nvPr/>
          </p:nvSpPr>
          <p:spPr>
            <a:xfrm>
              <a:off x="12028488" y="1525554"/>
              <a:ext cx="63500" cy="4924"/>
            </a:xfrm>
            <a:custGeom>
              <a:rect b="b" l="l" r="r" t="t"/>
              <a:pathLst>
                <a:path extrusionOk="0" h="6" w="67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6" name="Google Shape;536;p12"/>
            <p:cNvSpPr/>
            <p:nvPr/>
          </p:nvSpPr>
          <p:spPr>
            <a:xfrm>
              <a:off x="12022138" y="1532939"/>
              <a:ext cx="19050" cy="1231"/>
            </a:xfrm>
            <a:custGeom>
              <a:rect b="b" l="l" r="r" t="t"/>
              <a:pathLst>
                <a:path extrusionOk="0" h="2" w="20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7" name="Google Shape;537;p12"/>
            <p:cNvSpPr/>
            <p:nvPr/>
          </p:nvSpPr>
          <p:spPr>
            <a:xfrm>
              <a:off x="12041188" y="1531708"/>
              <a:ext cx="39687" cy="6155"/>
            </a:xfrm>
            <a:custGeom>
              <a:rect b="b" l="l" r="r" t="t"/>
              <a:pathLst>
                <a:path extrusionOk="0" h="6" w="41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8" name="Google Shape;538;p12"/>
            <p:cNvSpPr/>
            <p:nvPr/>
          </p:nvSpPr>
          <p:spPr>
            <a:xfrm>
              <a:off x="11831638" y="1526784"/>
              <a:ext cx="42862" cy="4924"/>
            </a:xfrm>
            <a:custGeom>
              <a:rect b="b" l="l" r="r" t="t"/>
              <a:pathLst>
                <a:path extrusionOk="0" h="6" w="45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9" name="Google Shape;539;p12"/>
            <p:cNvSpPr/>
            <p:nvPr/>
          </p:nvSpPr>
          <p:spPr>
            <a:xfrm>
              <a:off x="11809413" y="1531708"/>
              <a:ext cx="41275" cy="2462"/>
            </a:xfrm>
            <a:custGeom>
              <a:rect b="b" l="l" r="r" t="t"/>
              <a:pathLst>
                <a:path extrusionOk="0" h="3" w="44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0" name="Google Shape;540;p12"/>
            <p:cNvSpPr/>
            <p:nvPr/>
          </p:nvSpPr>
          <p:spPr>
            <a:xfrm>
              <a:off x="12003088" y="1537863"/>
              <a:ext cx="77787" cy="3693"/>
            </a:xfrm>
            <a:custGeom>
              <a:rect b="b" l="l" r="r" t="t"/>
              <a:pathLst>
                <a:path extrusionOk="0" h="5" w="82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1" name="Google Shape;541;p12"/>
            <p:cNvSpPr/>
            <p:nvPr/>
          </p:nvSpPr>
          <p:spPr>
            <a:xfrm>
              <a:off x="11664950" y="1523092"/>
              <a:ext cx="39687" cy="4924"/>
            </a:xfrm>
            <a:custGeom>
              <a:rect b="b" l="l" r="r" t="t"/>
              <a:pathLst>
                <a:path extrusionOk="0" h="5" w="42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2" name="Google Shape;542;p12"/>
            <p:cNvSpPr/>
            <p:nvPr/>
          </p:nvSpPr>
          <p:spPr>
            <a:xfrm>
              <a:off x="11506200" y="1521861"/>
              <a:ext cx="92075" cy="4924"/>
            </a:xfrm>
            <a:custGeom>
              <a:rect b="b" l="l" r="r" t="t"/>
              <a:pathLst>
                <a:path extrusionOk="0" h="6" w="98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3" name="Google Shape;543;p12"/>
            <p:cNvSpPr/>
            <p:nvPr/>
          </p:nvSpPr>
          <p:spPr>
            <a:xfrm>
              <a:off x="11471275" y="1525554"/>
              <a:ext cx="34925" cy="3693"/>
            </a:xfrm>
            <a:custGeom>
              <a:rect b="b" l="l" r="r" t="t"/>
              <a:pathLst>
                <a:path extrusionOk="0" h="3" w="36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4" name="Google Shape;544;p12"/>
            <p:cNvSpPr/>
            <p:nvPr/>
          </p:nvSpPr>
          <p:spPr>
            <a:xfrm>
              <a:off x="11710988" y="1529246"/>
              <a:ext cx="30162" cy="4924"/>
            </a:xfrm>
            <a:custGeom>
              <a:rect b="b" l="l" r="r" t="t"/>
              <a:pathLst>
                <a:path extrusionOk="0" h="5" w="32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5" name="Google Shape;545;p12"/>
            <p:cNvSpPr/>
            <p:nvPr/>
          </p:nvSpPr>
          <p:spPr>
            <a:xfrm>
              <a:off x="11691938" y="1532939"/>
              <a:ext cx="34925" cy="1231"/>
            </a:xfrm>
            <a:custGeom>
              <a:rect b="b" l="l" r="r" t="t"/>
              <a:pathLst>
                <a:path extrusionOk="0" h="1" w="36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6" name="Google Shape;546;p12"/>
            <p:cNvSpPr/>
            <p:nvPr/>
          </p:nvSpPr>
          <p:spPr>
            <a:xfrm>
              <a:off x="11741150" y="1534170"/>
              <a:ext cx="4762" cy="0"/>
            </a:xfrm>
            <a:custGeom>
              <a:rect b="b" l="l" r="r" t="t"/>
              <a:pathLst>
                <a:path extrusionOk="0" h="120000"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7" name="Google Shape;547;p12"/>
            <p:cNvSpPr/>
            <p:nvPr/>
          </p:nvSpPr>
          <p:spPr>
            <a:xfrm>
              <a:off x="11841163" y="1537863"/>
              <a:ext cx="71437" cy="8617"/>
            </a:xfrm>
            <a:custGeom>
              <a:rect b="b" l="l" r="r" t="t"/>
              <a:pathLst>
                <a:path extrusionOk="0" h="9" w="75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8" name="Google Shape;548;p12"/>
            <p:cNvSpPr/>
            <p:nvPr/>
          </p:nvSpPr>
          <p:spPr>
            <a:xfrm>
              <a:off x="11764963" y="1535401"/>
              <a:ext cx="44450" cy="3693"/>
            </a:xfrm>
            <a:custGeom>
              <a:rect b="b" l="l" r="r" t="t"/>
              <a:pathLst>
                <a:path extrusionOk="0" h="4" w="47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9" name="Google Shape;549;p12"/>
            <p:cNvSpPr/>
            <p:nvPr/>
          </p:nvSpPr>
          <p:spPr>
            <a:xfrm>
              <a:off x="11744325" y="1537863"/>
              <a:ext cx="20637" cy="2462"/>
            </a:xfrm>
            <a:custGeom>
              <a:rect b="b" l="l" r="r" t="t"/>
              <a:pathLst>
                <a:path extrusionOk="0" h="2" w="2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0" name="Google Shape;550;p12"/>
            <p:cNvSpPr/>
            <p:nvPr/>
          </p:nvSpPr>
          <p:spPr>
            <a:xfrm>
              <a:off x="11482388" y="1531708"/>
              <a:ext cx="85725" cy="3693"/>
            </a:xfrm>
            <a:custGeom>
              <a:rect b="b" l="l" r="r" t="t"/>
              <a:pathLst>
                <a:path extrusionOk="0" h="4" w="90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1" name="Google Shape;551;p12"/>
            <p:cNvSpPr/>
            <p:nvPr/>
          </p:nvSpPr>
          <p:spPr>
            <a:xfrm>
              <a:off x="11626850" y="1532939"/>
              <a:ext cx="4762" cy="1231"/>
            </a:xfrm>
            <a:custGeom>
              <a:rect b="b" l="l" r="r" t="t"/>
              <a:pathLst>
                <a:path extrusionOk="0" h="1" w="5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2" name="Google Shape;552;p12"/>
            <p:cNvSpPr/>
            <p:nvPr/>
          </p:nvSpPr>
          <p:spPr>
            <a:xfrm>
              <a:off x="11261725" y="1534170"/>
              <a:ext cx="4762" cy="0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cubicBezTo>
                    <a:pt x="4" y="0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3" name="Google Shape;553;p12"/>
            <p:cNvSpPr/>
            <p:nvPr/>
          </p:nvSpPr>
          <p:spPr>
            <a:xfrm>
              <a:off x="11553825" y="1534170"/>
              <a:ext cx="44450" cy="2462"/>
            </a:xfrm>
            <a:custGeom>
              <a:rect b="b" l="l" r="r" t="t"/>
              <a:pathLst>
                <a:path extrusionOk="0" h="2" w="47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4" name="Google Shape;554;p12"/>
            <p:cNvSpPr/>
            <p:nvPr/>
          </p:nvSpPr>
          <p:spPr>
            <a:xfrm>
              <a:off x="11409363" y="1529246"/>
              <a:ext cx="31750" cy="2462"/>
            </a:xfrm>
            <a:custGeom>
              <a:rect b="b" l="l" r="r" t="t"/>
              <a:pathLst>
                <a:path extrusionOk="0" h="3" w="3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5" name="Google Shape;555;p12"/>
            <p:cNvSpPr/>
            <p:nvPr/>
          </p:nvSpPr>
          <p:spPr>
            <a:xfrm>
              <a:off x="11618913" y="1531708"/>
              <a:ext cx="6350" cy="0"/>
            </a:xfrm>
            <a:custGeom>
              <a:rect b="b" l="l" r="r" t="t"/>
              <a:pathLst>
                <a:path extrusionOk="0" h="1" w="6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6" name="Google Shape;556;p12"/>
            <p:cNvSpPr/>
            <p:nvPr/>
          </p:nvSpPr>
          <p:spPr>
            <a:xfrm>
              <a:off x="11598275" y="1531708"/>
              <a:ext cx="28575" cy="2462"/>
            </a:xfrm>
            <a:custGeom>
              <a:rect b="b" l="l" r="r" t="t"/>
              <a:pathLst>
                <a:path extrusionOk="0" h="3" w="31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7" name="Google Shape;557;p12"/>
            <p:cNvSpPr/>
            <p:nvPr/>
          </p:nvSpPr>
          <p:spPr>
            <a:xfrm>
              <a:off x="11137900" y="1534170"/>
              <a:ext cx="188912" cy="23388"/>
            </a:xfrm>
            <a:custGeom>
              <a:rect b="b" l="l" r="r" t="t"/>
              <a:pathLst>
                <a:path extrusionOk="0" h="27" w="198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8" name="Google Shape;558;p12"/>
            <p:cNvSpPr/>
            <p:nvPr/>
          </p:nvSpPr>
          <p:spPr>
            <a:xfrm>
              <a:off x="11266488" y="1529246"/>
              <a:ext cx="95250" cy="4924"/>
            </a:xfrm>
            <a:custGeom>
              <a:rect b="b" l="l" r="r" t="t"/>
              <a:pathLst>
                <a:path extrusionOk="0" h="6" w="100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9" name="Google Shape;559;p12"/>
            <p:cNvSpPr/>
            <p:nvPr/>
          </p:nvSpPr>
          <p:spPr>
            <a:xfrm>
              <a:off x="11361738" y="1531708"/>
              <a:ext cx="134937" cy="12309"/>
            </a:xfrm>
            <a:custGeom>
              <a:rect b="b" l="l" r="r" t="t"/>
              <a:pathLst>
                <a:path extrusionOk="0" h="14" w="142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0" name="Google Shape;560;p12"/>
            <p:cNvSpPr/>
            <p:nvPr/>
          </p:nvSpPr>
          <p:spPr>
            <a:xfrm>
              <a:off x="11834813" y="1552634"/>
              <a:ext cx="9525" cy="1231"/>
            </a:xfrm>
            <a:custGeom>
              <a:rect b="b" l="l" r="r" t="t"/>
              <a:pathLst>
                <a:path extrusionOk="0" h="1" w="1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1" name="Google Shape;561;p12"/>
            <p:cNvSpPr/>
            <p:nvPr/>
          </p:nvSpPr>
          <p:spPr>
            <a:xfrm>
              <a:off x="11764963" y="1542787"/>
              <a:ext cx="117475" cy="9847"/>
            </a:xfrm>
            <a:custGeom>
              <a:rect b="b" l="l" r="r" t="t"/>
              <a:pathLst>
                <a:path extrusionOk="0" h="12" w="12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2" name="Google Shape;562;p12"/>
            <p:cNvSpPr/>
            <p:nvPr/>
          </p:nvSpPr>
          <p:spPr>
            <a:xfrm>
              <a:off x="11555413" y="1544017"/>
              <a:ext cx="69850" cy="4924"/>
            </a:xfrm>
            <a:custGeom>
              <a:rect b="b" l="l" r="r" t="t"/>
              <a:pathLst>
                <a:path extrusionOk="0" h="6" w="74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3" name="Google Shape;563;p12"/>
            <p:cNvSpPr/>
            <p:nvPr/>
          </p:nvSpPr>
          <p:spPr>
            <a:xfrm>
              <a:off x="11223625" y="1528016"/>
              <a:ext cx="38100" cy="6155"/>
            </a:xfrm>
            <a:custGeom>
              <a:rect b="b" l="l" r="r" t="t"/>
              <a:pathLst>
                <a:path extrusionOk="0" h="7" w="40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4" name="Google Shape;564;p12"/>
            <p:cNvSpPr/>
            <p:nvPr/>
          </p:nvSpPr>
          <p:spPr>
            <a:xfrm>
              <a:off x="11145838" y="1529246"/>
              <a:ext cx="22225" cy="2462"/>
            </a:xfrm>
            <a:custGeom>
              <a:rect b="b" l="l" r="r" t="t"/>
              <a:pathLst>
                <a:path extrusionOk="0" h="4" w="2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5" name="Google Shape;565;p12"/>
            <p:cNvSpPr/>
            <p:nvPr/>
          </p:nvSpPr>
          <p:spPr>
            <a:xfrm>
              <a:off x="6197600" y="1566174"/>
              <a:ext cx="20637" cy="1231"/>
            </a:xfrm>
            <a:custGeom>
              <a:rect b="b" l="l" r="r" t="t"/>
              <a:pathLst>
                <a:path extrusionOk="0" h="1" w="2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6" name="Google Shape;566;p12"/>
            <p:cNvSpPr/>
            <p:nvPr/>
          </p:nvSpPr>
          <p:spPr>
            <a:xfrm>
              <a:off x="6356350" y="1564943"/>
              <a:ext cx="9525" cy="1231"/>
            </a:xfrm>
            <a:custGeom>
              <a:rect b="b" l="l" r="r" t="t"/>
              <a:pathLst>
                <a:path extrusionOk="0" h="2" w="10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7" name="Google Shape;567;p12"/>
            <p:cNvSpPr/>
            <p:nvPr/>
          </p:nvSpPr>
          <p:spPr>
            <a:xfrm>
              <a:off x="8950325" y="1521861"/>
              <a:ext cx="61912" cy="7386"/>
            </a:xfrm>
            <a:custGeom>
              <a:rect b="b" l="l" r="r" t="t"/>
              <a:pathLst>
                <a:path extrusionOk="0" h="9" w="65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8" name="Google Shape;568;p12"/>
            <p:cNvSpPr/>
            <p:nvPr/>
          </p:nvSpPr>
          <p:spPr>
            <a:xfrm>
              <a:off x="7537450" y="1546479"/>
              <a:ext cx="28575" cy="3693"/>
            </a:xfrm>
            <a:custGeom>
              <a:rect b="b" l="l" r="r" t="t"/>
              <a:pathLst>
                <a:path extrusionOk="0" h="4" w="29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9" name="Google Shape;569;p12"/>
            <p:cNvSpPr/>
            <p:nvPr/>
          </p:nvSpPr>
          <p:spPr>
            <a:xfrm>
              <a:off x="7478713" y="1562481"/>
              <a:ext cx="38100" cy="2462"/>
            </a:xfrm>
            <a:custGeom>
              <a:rect b="b" l="l" r="r" t="t"/>
              <a:pathLst>
                <a:path extrusionOk="0" h="3" w="40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0" name="Google Shape;570;p12"/>
            <p:cNvSpPr/>
            <p:nvPr/>
          </p:nvSpPr>
          <p:spPr>
            <a:xfrm>
              <a:off x="5410200" y="1568636"/>
              <a:ext cx="36512" cy="3693"/>
            </a:xfrm>
            <a:custGeom>
              <a:rect b="b" l="l" r="r" t="t"/>
              <a:pathLst>
                <a:path extrusionOk="0" h="5" w="38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1" name="Google Shape;571;p12"/>
            <p:cNvSpPr/>
            <p:nvPr/>
          </p:nvSpPr>
          <p:spPr>
            <a:xfrm>
              <a:off x="10206038" y="1530477"/>
              <a:ext cx="61912" cy="4924"/>
            </a:xfrm>
            <a:custGeom>
              <a:rect b="b" l="l" r="r" t="t"/>
              <a:pathLst>
                <a:path extrusionOk="0" h="6" w="65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2" name="Google Shape;572;p12"/>
            <p:cNvSpPr/>
            <p:nvPr/>
          </p:nvSpPr>
          <p:spPr>
            <a:xfrm>
              <a:off x="6257925" y="1525554"/>
              <a:ext cx="19050" cy="2462"/>
            </a:xfrm>
            <a:custGeom>
              <a:rect b="b" l="l" r="r" t="t"/>
              <a:pathLst>
                <a:path extrusionOk="0" h="2" w="21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3" name="Google Shape;573;p12"/>
            <p:cNvSpPr/>
            <p:nvPr/>
          </p:nvSpPr>
          <p:spPr>
            <a:xfrm>
              <a:off x="10134600" y="1528016"/>
              <a:ext cx="71437" cy="3693"/>
            </a:xfrm>
            <a:custGeom>
              <a:rect b="b" l="l" r="r" t="t"/>
              <a:pathLst>
                <a:path extrusionOk="0" h="4" w="75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4" name="Google Shape;574;p12"/>
            <p:cNvSpPr/>
            <p:nvPr/>
          </p:nvSpPr>
          <p:spPr>
            <a:xfrm>
              <a:off x="2582863" y="1560020"/>
              <a:ext cx="7937" cy="1231"/>
            </a:xfrm>
            <a:custGeom>
              <a:rect b="b" l="l" r="r" t="t"/>
              <a:pathLst>
                <a:path extrusionOk="0" h="1" w="8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5" name="Google Shape;575;p12"/>
            <p:cNvSpPr/>
            <p:nvPr/>
          </p:nvSpPr>
          <p:spPr>
            <a:xfrm>
              <a:off x="1762125" y="1521861"/>
              <a:ext cx="34925" cy="1231"/>
            </a:xfrm>
            <a:custGeom>
              <a:rect b="b" l="l" r="r" t="t"/>
              <a:pathLst>
                <a:path extrusionOk="0" h="1" w="36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6" name="Google Shape;576;p12"/>
            <p:cNvSpPr/>
            <p:nvPr/>
          </p:nvSpPr>
          <p:spPr>
            <a:xfrm>
              <a:off x="10812463" y="1529246"/>
              <a:ext cx="19050" cy="1231"/>
            </a:xfrm>
            <a:custGeom>
              <a:rect b="b" l="l" r="r" t="t"/>
              <a:pathLst>
                <a:path extrusionOk="0" h="1" w="20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7" name="Google Shape;577;p12"/>
            <p:cNvSpPr/>
            <p:nvPr/>
          </p:nvSpPr>
          <p:spPr>
            <a:xfrm>
              <a:off x="10896600" y="1545248"/>
              <a:ext cx="7937" cy="2462"/>
            </a:xfrm>
            <a:custGeom>
              <a:rect b="b" l="l" r="r" t="t"/>
              <a:pathLst>
                <a:path extrusionOk="0" h="3" w="8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8" name="Google Shape;578;p12"/>
            <p:cNvSpPr/>
            <p:nvPr/>
          </p:nvSpPr>
          <p:spPr>
            <a:xfrm>
              <a:off x="9947275" y="1553865"/>
              <a:ext cx="4762" cy="1231"/>
            </a:xfrm>
            <a:custGeom>
              <a:rect b="b" l="l" r="r" t="t"/>
              <a:pathLst>
                <a:path extrusionOk="0" h="1" w="5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9" name="Google Shape;579;p12"/>
            <p:cNvSpPr/>
            <p:nvPr/>
          </p:nvSpPr>
          <p:spPr>
            <a:xfrm>
              <a:off x="10817225" y="1531708"/>
              <a:ext cx="23812" cy="0"/>
            </a:xfrm>
            <a:custGeom>
              <a:rect b="b" l="l" r="r" t="t"/>
              <a:pathLst>
                <a:path extrusionOk="0" h="1" w="25">
                  <a:moveTo>
                    <a:pt x="25" y="0"/>
                  </a:moveTo>
                  <a:lnTo>
                    <a:pt x="25" y="0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0" name="Google Shape;580;p12"/>
            <p:cNvSpPr/>
            <p:nvPr/>
          </p:nvSpPr>
          <p:spPr>
            <a:xfrm>
              <a:off x="10836275" y="1529246"/>
              <a:ext cx="19050" cy="1231"/>
            </a:xfrm>
            <a:custGeom>
              <a:rect b="b" l="l" r="r" t="t"/>
              <a:pathLst>
                <a:path extrusionOk="0" h="1" w="20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1" name="Google Shape;581;p12"/>
            <p:cNvSpPr/>
            <p:nvPr/>
          </p:nvSpPr>
          <p:spPr>
            <a:xfrm>
              <a:off x="10787063" y="1530477"/>
              <a:ext cx="30162" cy="1231"/>
            </a:xfrm>
            <a:custGeom>
              <a:rect b="b" l="l" r="r" t="t"/>
              <a:pathLst>
                <a:path extrusionOk="0" h="1" w="3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2" name="Google Shape;582;p12"/>
            <p:cNvSpPr/>
            <p:nvPr/>
          </p:nvSpPr>
          <p:spPr>
            <a:xfrm>
              <a:off x="4092575" y="1552634"/>
              <a:ext cx="20637" cy="2462"/>
            </a:xfrm>
            <a:custGeom>
              <a:rect b="b" l="l" r="r" t="t"/>
              <a:pathLst>
                <a:path extrusionOk="0" h="2" w="23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3" name="Google Shape;583;p12"/>
            <p:cNvSpPr/>
            <p:nvPr/>
          </p:nvSpPr>
          <p:spPr>
            <a:xfrm>
              <a:off x="8528050" y="1567405"/>
              <a:ext cx="3175" cy="1231"/>
            </a:xfrm>
            <a:custGeom>
              <a:rect b="b" l="l" r="r" t="t"/>
              <a:pathLst>
                <a:path extrusionOk="0" h="1" w="3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4" name="Google Shape;584;p12"/>
            <p:cNvSpPr/>
            <p:nvPr/>
          </p:nvSpPr>
          <p:spPr>
            <a:xfrm>
              <a:off x="8461375" y="1556326"/>
              <a:ext cx="66675" cy="14771"/>
            </a:xfrm>
            <a:custGeom>
              <a:rect b="b" l="l" r="r" t="t"/>
              <a:pathLst>
                <a:path extrusionOk="0" h="17" w="69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5" name="Google Shape;585;p12"/>
            <p:cNvSpPr/>
            <p:nvPr/>
          </p:nvSpPr>
          <p:spPr>
            <a:xfrm>
              <a:off x="1562100" y="1514475"/>
              <a:ext cx="9563100" cy="64008"/>
            </a:xfrm>
            <a:custGeom>
              <a:rect b="b" l="l" r="r" t="t"/>
              <a:pathLst>
                <a:path extrusionOk="0" h="75" w="10030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6" name="Google Shape;586;p12"/>
            <p:cNvSpPr/>
            <p:nvPr/>
          </p:nvSpPr>
          <p:spPr>
            <a:xfrm>
              <a:off x="7508875" y="1560020"/>
              <a:ext cx="11112" cy="3693"/>
            </a:xfrm>
            <a:custGeom>
              <a:rect b="b" l="l" r="r" t="t"/>
              <a:pathLst>
                <a:path extrusionOk="0" h="3" w="12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7" name="Google Shape;587;p12"/>
            <p:cNvSpPr/>
            <p:nvPr/>
          </p:nvSpPr>
          <p:spPr>
            <a:xfrm>
              <a:off x="5434013" y="1567405"/>
              <a:ext cx="4762" cy="1231"/>
            </a:xfrm>
            <a:custGeom>
              <a:rect b="b" l="l" r="r" t="t"/>
              <a:pathLst>
                <a:path extrusionOk="0" h="1" w="5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8" name="Google Shape;588;p12"/>
            <p:cNvSpPr/>
            <p:nvPr/>
          </p:nvSpPr>
          <p:spPr>
            <a:xfrm>
              <a:off x="9672638" y="1567405"/>
              <a:ext cx="25400" cy="2462"/>
            </a:xfrm>
            <a:custGeom>
              <a:rect b="b" l="l" r="r" t="t"/>
              <a:pathLst>
                <a:path extrusionOk="0" h="3" w="27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9" name="Google Shape;589;p12"/>
            <p:cNvSpPr/>
            <p:nvPr/>
          </p:nvSpPr>
          <p:spPr>
            <a:xfrm>
              <a:off x="10966450" y="1529246"/>
              <a:ext cx="39687" cy="2462"/>
            </a:xfrm>
            <a:custGeom>
              <a:rect b="b" l="l" r="r" t="t"/>
              <a:pathLst>
                <a:path extrusionOk="0" h="3" w="42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90" name="Google Shape;590;p12"/>
            <p:cNvSpPr/>
            <p:nvPr/>
          </p:nvSpPr>
          <p:spPr>
            <a:xfrm>
              <a:off x="11329988" y="1552634"/>
              <a:ext cx="44450" cy="2462"/>
            </a:xfrm>
            <a:custGeom>
              <a:rect b="b" l="l" r="r" t="t"/>
              <a:pathLst>
                <a:path extrusionOk="0" h="3" w="46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91" name="Google Shape;591;p12"/>
            <p:cNvSpPr/>
            <p:nvPr/>
          </p:nvSpPr>
          <p:spPr>
            <a:xfrm>
              <a:off x="11042650" y="1540325"/>
              <a:ext cx="60325" cy="6155"/>
            </a:xfrm>
            <a:custGeom>
              <a:rect b="b" l="l" r="r" t="t"/>
              <a:pathLst>
                <a:path extrusionOk="0" h="7" w="63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92" name="Google Shape;592;p12"/>
            <p:cNvSpPr/>
            <p:nvPr/>
          </p:nvSpPr>
          <p:spPr>
            <a:xfrm>
              <a:off x="11106150" y="1542787"/>
              <a:ext cx="28575" cy="1231"/>
            </a:xfrm>
            <a:custGeom>
              <a:rect b="b" l="l" r="r" t="t"/>
              <a:pathLst>
                <a:path extrusionOk="0" h="2" w="31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93" name="Google Shape;593;p12"/>
            <p:cNvSpPr/>
            <p:nvPr/>
          </p:nvSpPr>
          <p:spPr>
            <a:xfrm>
              <a:off x="10679113" y="1525554"/>
              <a:ext cx="103187" cy="9847"/>
            </a:xfrm>
            <a:custGeom>
              <a:rect b="b" l="l" r="r" t="t"/>
              <a:pathLst>
                <a:path extrusionOk="0" h="12" w="109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94" name="Google Shape;594;p12"/>
            <p:cNvSpPr/>
            <p:nvPr/>
          </p:nvSpPr>
          <p:spPr>
            <a:xfrm>
              <a:off x="11039475" y="1550172"/>
              <a:ext cx="26987" cy="4924"/>
            </a:xfrm>
            <a:custGeom>
              <a:rect b="b" l="l" r="r" t="t"/>
              <a:pathLst>
                <a:path extrusionOk="0" h="5" w="27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95" name="Google Shape;595;p12"/>
            <p:cNvSpPr/>
            <p:nvPr/>
          </p:nvSpPr>
          <p:spPr>
            <a:xfrm>
              <a:off x="10841038" y="1548941"/>
              <a:ext cx="58737" cy="2462"/>
            </a:xfrm>
            <a:custGeom>
              <a:rect b="b" l="l" r="r" t="t"/>
              <a:pathLst>
                <a:path extrusionOk="0" h="3" w="61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96" name="Google Shape;596;p12"/>
            <p:cNvSpPr/>
            <p:nvPr/>
          </p:nvSpPr>
          <p:spPr>
            <a:xfrm>
              <a:off x="10899775" y="1550172"/>
              <a:ext cx="36512" cy="1231"/>
            </a:xfrm>
            <a:custGeom>
              <a:rect b="b" l="l" r="r" t="t"/>
              <a:pathLst>
                <a:path extrusionOk="0" h="1" w="38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97" name="Google Shape;597;p12"/>
            <p:cNvSpPr/>
            <p:nvPr/>
          </p:nvSpPr>
          <p:spPr>
            <a:xfrm>
              <a:off x="10958513" y="1555096"/>
              <a:ext cx="46037" cy="0"/>
            </a:xfrm>
            <a:custGeom>
              <a:rect b="b" l="l" r="r" t="t"/>
              <a:pathLst>
                <a:path extrusionOk="0" h="1" w="47">
                  <a:moveTo>
                    <a:pt x="47" y="0"/>
                  </a:moveTo>
                  <a:lnTo>
                    <a:pt x="47" y="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98" name="Google Shape;598;p12"/>
            <p:cNvSpPr/>
            <p:nvPr/>
          </p:nvSpPr>
          <p:spPr>
            <a:xfrm>
              <a:off x="10304463" y="1548941"/>
              <a:ext cx="61912" cy="3693"/>
            </a:xfrm>
            <a:custGeom>
              <a:rect b="b" l="l" r="r" t="t"/>
              <a:pathLst>
                <a:path extrusionOk="0" h="4" w="65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99" name="Google Shape;599;p12"/>
            <p:cNvSpPr/>
            <p:nvPr/>
          </p:nvSpPr>
          <p:spPr>
            <a:xfrm>
              <a:off x="10483850" y="1557558"/>
              <a:ext cx="23812" cy="6155"/>
            </a:xfrm>
            <a:custGeom>
              <a:rect b="b" l="l" r="r" t="t"/>
              <a:pathLst>
                <a:path extrusionOk="0" h="7" w="25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00" name="Google Shape;600;p12"/>
            <p:cNvSpPr/>
            <p:nvPr/>
          </p:nvSpPr>
          <p:spPr>
            <a:xfrm>
              <a:off x="10291763" y="1563712"/>
              <a:ext cx="117475" cy="2462"/>
            </a:xfrm>
            <a:custGeom>
              <a:rect b="b" l="l" r="r" t="t"/>
              <a:pathLst>
                <a:path extrusionOk="0" h="4" w="123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01" name="Google Shape;601;p12"/>
            <p:cNvSpPr/>
            <p:nvPr/>
          </p:nvSpPr>
          <p:spPr>
            <a:xfrm>
              <a:off x="9621838" y="1546479"/>
              <a:ext cx="11112" cy="8617"/>
            </a:xfrm>
            <a:custGeom>
              <a:rect b="b" l="l" r="r" t="t"/>
              <a:pathLst>
                <a:path extrusionOk="0" h="10" w="13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02" name="Google Shape;602;p12"/>
            <p:cNvSpPr/>
            <p:nvPr/>
          </p:nvSpPr>
          <p:spPr>
            <a:xfrm>
              <a:off x="8951913" y="1568636"/>
              <a:ext cx="96837" cy="8617"/>
            </a:xfrm>
            <a:custGeom>
              <a:rect b="b" l="l" r="r" t="t"/>
              <a:pathLst>
                <a:path extrusionOk="0" h="10" w="101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03" name="Google Shape;603;p12"/>
            <p:cNvSpPr/>
            <p:nvPr/>
          </p:nvSpPr>
          <p:spPr>
            <a:xfrm>
              <a:off x="9005888" y="1566174"/>
              <a:ext cx="17462" cy="2462"/>
            </a:xfrm>
            <a:custGeom>
              <a:rect b="b" l="l" r="r" t="t"/>
              <a:pathLst>
                <a:path extrusionOk="0" h="2" w="19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04" name="Google Shape;604;p12"/>
            <p:cNvSpPr/>
            <p:nvPr/>
          </p:nvSpPr>
          <p:spPr>
            <a:xfrm>
              <a:off x="1587500" y="1516937"/>
              <a:ext cx="38100" cy="3693"/>
            </a:xfrm>
            <a:custGeom>
              <a:rect b="b" l="l" r="r" t="t"/>
              <a:pathLst>
                <a:path extrusionOk="0" h="4" w="39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05" name="Google Shape;605;p12"/>
            <p:cNvSpPr/>
            <p:nvPr/>
          </p:nvSpPr>
          <p:spPr>
            <a:xfrm>
              <a:off x="1522413" y="1519399"/>
              <a:ext cx="30162" cy="4924"/>
            </a:xfrm>
            <a:custGeom>
              <a:rect b="b" l="l" r="r" t="t"/>
              <a:pathLst>
                <a:path extrusionOk="0" h="6" w="32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06" name="Google Shape;606;p12"/>
            <p:cNvSpPr/>
            <p:nvPr/>
          </p:nvSpPr>
          <p:spPr>
            <a:xfrm>
              <a:off x="6650038" y="1573559"/>
              <a:ext cx="33337" cy="3693"/>
            </a:xfrm>
            <a:custGeom>
              <a:rect b="b" l="l" r="r" t="t"/>
              <a:pathLst>
                <a:path extrusionOk="0" h="4" w="3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07" name="Google Shape;607;p12"/>
            <p:cNvSpPr/>
            <p:nvPr/>
          </p:nvSpPr>
          <p:spPr>
            <a:xfrm>
              <a:off x="6162675" y="1566174"/>
              <a:ext cx="15875" cy="4924"/>
            </a:xfrm>
            <a:custGeom>
              <a:rect b="b" l="l" r="r" t="t"/>
              <a:pathLst>
                <a:path extrusionOk="0" h="6" w="17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08" name="Google Shape;608;p12"/>
            <p:cNvSpPr/>
            <p:nvPr/>
          </p:nvSpPr>
          <p:spPr>
            <a:xfrm>
              <a:off x="5738813" y="1571097"/>
              <a:ext cx="60325" cy="6155"/>
            </a:xfrm>
            <a:custGeom>
              <a:rect b="b" l="l" r="r" t="t"/>
              <a:pathLst>
                <a:path extrusionOk="0" h="8" w="63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609" name="Google Shape;609;p12"/>
          <p:cNvSpPr txBox="1"/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0" name="Google Shape;610;p12"/>
          <p:cNvSpPr txBox="1"/>
          <p:nvPr>
            <p:ph idx="1" type="body"/>
          </p:nvPr>
        </p:nvSpPr>
        <p:spPr>
          <a:xfrm>
            <a:off x="1522413" y="1905000"/>
            <a:ext cx="4419599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9pPr>
          </a:lstStyle>
          <a:p/>
        </p:txBody>
      </p:sp>
      <p:sp>
        <p:nvSpPr>
          <p:cNvPr id="611" name="Google Shape;611;p12"/>
          <p:cNvSpPr txBox="1"/>
          <p:nvPr>
            <p:ph idx="2" type="body"/>
          </p:nvPr>
        </p:nvSpPr>
        <p:spPr>
          <a:xfrm>
            <a:off x="6246815" y="1905000"/>
            <a:ext cx="4419598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9pPr>
          </a:lstStyle>
          <a:p/>
        </p:txBody>
      </p:sp>
      <p:sp>
        <p:nvSpPr>
          <p:cNvPr id="612" name="Google Shape;612;p12"/>
          <p:cNvSpPr txBox="1"/>
          <p:nvPr>
            <p:ph idx="10" type="dt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3" name="Google Shape;613;p12"/>
          <p:cNvSpPr txBox="1"/>
          <p:nvPr>
            <p:ph idx="11" type="ftr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4" name="Google Shape;614;p12"/>
          <p:cNvSpPr txBox="1"/>
          <p:nvPr>
            <p:ph idx="12" type="sldNum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" name="Google Shape;616;p13"/>
          <p:cNvGrpSpPr/>
          <p:nvPr/>
        </p:nvGrpSpPr>
        <p:grpSpPr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617" name="Google Shape;617;p13"/>
            <p:cNvSpPr/>
            <p:nvPr/>
          </p:nvSpPr>
          <p:spPr>
            <a:xfrm>
              <a:off x="12028488" y="1525554"/>
              <a:ext cx="63500" cy="4924"/>
            </a:xfrm>
            <a:custGeom>
              <a:rect b="b" l="l" r="r" t="t"/>
              <a:pathLst>
                <a:path extrusionOk="0" h="6" w="67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12022138" y="1532939"/>
              <a:ext cx="19050" cy="1231"/>
            </a:xfrm>
            <a:custGeom>
              <a:rect b="b" l="l" r="r" t="t"/>
              <a:pathLst>
                <a:path extrusionOk="0" h="2" w="20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19" name="Google Shape;619;p13"/>
            <p:cNvSpPr/>
            <p:nvPr/>
          </p:nvSpPr>
          <p:spPr>
            <a:xfrm>
              <a:off x="12041188" y="1531708"/>
              <a:ext cx="39687" cy="6155"/>
            </a:xfrm>
            <a:custGeom>
              <a:rect b="b" l="l" r="r" t="t"/>
              <a:pathLst>
                <a:path extrusionOk="0" h="6" w="41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20" name="Google Shape;620;p13"/>
            <p:cNvSpPr/>
            <p:nvPr/>
          </p:nvSpPr>
          <p:spPr>
            <a:xfrm>
              <a:off x="11831638" y="1526784"/>
              <a:ext cx="42862" cy="4924"/>
            </a:xfrm>
            <a:custGeom>
              <a:rect b="b" l="l" r="r" t="t"/>
              <a:pathLst>
                <a:path extrusionOk="0" h="6" w="45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21" name="Google Shape;621;p13"/>
            <p:cNvSpPr/>
            <p:nvPr/>
          </p:nvSpPr>
          <p:spPr>
            <a:xfrm>
              <a:off x="11809413" y="1531708"/>
              <a:ext cx="41275" cy="2462"/>
            </a:xfrm>
            <a:custGeom>
              <a:rect b="b" l="l" r="r" t="t"/>
              <a:pathLst>
                <a:path extrusionOk="0" h="3" w="44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22" name="Google Shape;622;p13"/>
            <p:cNvSpPr/>
            <p:nvPr/>
          </p:nvSpPr>
          <p:spPr>
            <a:xfrm>
              <a:off x="12003088" y="1537863"/>
              <a:ext cx="77787" cy="3693"/>
            </a:xfrm>
            <a:custGeom>
              <a:rect b="b" l="l" r="r" t="t"/>
              <a:pathLst>
                <a:path extrusionOk="0" h="5" w="82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23" name="Google Shape;623;p13"/>
            <p:cNvSpPr/>
            <p:nvPr/>
          </p:nvSpPr>
          <p:spPr>
            <a:xfrm>
              <a:off x="11664950" y="1523092"/>
              <a:ext cx="39687" cy="4924"/>
            </a:xfrm>
            <a:custGeom>
              <a:rect b="b" l="l" r="r" t="t"/>
              <a:pathLst>
                <a:path extrusionOk="0" h="5" w="42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24" name="Google Shape;624;p13"/>
            <p:cNvSpPr/>
            <p:nvPr/>
          </p:nvSpPr>
          <p:spPr>
            <a:xfrm>
              <a:off x="11506200" y="1521861"/>
              <a:ext cx="92075" cy="4924"/>
            </a:xfrm>
            <a:custGeom>
              <a:rect b="b" l="l" r="r" t="t"/>
              <a:pathLst>
                <a:path extrusionOk="0" h="6" w="98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25" name="Google Shape;625;p13"/>
            <p:cNvSpPr/>
            <p:nvPr/>
          </p:nvSpPr>
          <p:spPr>
            <a:xfrm>
              <a:off x="11471275" y="1525554"/>
              <a:ext cx="34925" cy="3693"/>
            </a:xfrm>
            <a:custGeom>
              <a:rect b="b" l="l" r="r" t="t"/>
              <a:pathLst>
                <a:path extrusionOk="0" h="3" w="36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26" name="Google Shape;626;p13"/>
            <p:cNvSpPr/>
            <p:nvPr/>
          </p:nvSpPr>
          <p:spPr>
            <a:xfrm>
              <a:off x="11710988" y="1529246"/>
              <a:ext cx="30162" cy="4924"/>
            </a:xfrm>
            <a:custGeom>
              <a:rect b="b" l="l" r="r" t="t"/>
              <a:pathLst>
                <a:path extrusionOk="0" h="5" w="32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27" name="Google Shape;627;p13"/>
            <p:cNvSpPr/>
            <p:nvPr/>
          </p:nvSpPr>
          <p:spPr>
            <a:xfrm>
              <a:off x="11691938" y="1532939"/>
              <a:ext cx="34925" cy="1231"/>
            </a:xfrm>
            <a:custGeom>
              <a:rect b="b" l="l" r="r" t="t"/>
              <a:pathLst>
                <a:path extrusionOk="0" h="1" w="36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28" name="Google Shape;628;p13"/>
            <p:cNvSpPr/>
            <p:nvPr/>
          </p:nvSpPr>
          <p:spPr>
            <a:xfrm>
              <a:off x="11741150" y="1534170"/>
              <a:ext cx="4762" cy="0"/>
            </a:xfrm>
            <a:custGeom>
              <a:rect b="b" l="l" r="r" t="t"/>
              <a:pathLst>
                <a:path extrusionOk="0" h="120000"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29" name="Google Shape;629;p13"/>
            <p:cNvSpPr/>
            <p:nvPr/>
          </p:nvSpPr>
          <p:spPr>
            <a:xfrm>
              <a:off x="11841163" y="1537863"/>
              <a:ext cx="71437" cy="8617"/>
            </a:xfrm>
            <a:custGeom>
              <a:rect b="b" l="l" r="r" t="t"/>
              <a:pathLst>
                <a:path extrusionOk="0" h="9" w="75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30" name="Google Shape;630;p13"/>
            <p:cNvSpPr/>
            <p:nvPr/>
          </p:nvSpPr>
          <p:spPr>
            <a:xfrm>
              <a:off x="11764963" y="1535401"/>
              <a:ext cx="44450" cy="3693"/>
            </a:xfrm>
            <a:custGeom>
              <a:rect b="b" l="l" r="r" t="t"/>
              <a:pathLst>
                <a:path extrusionOk="0" h="4" w="47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31" name="Google Shape;631;p13"/>
            <p:cNvSpPr/>
            <p:nvPr/>
          </p:nvSpPr>
          <p:spPr>
            <a:xfrm>
              <a:off x="11744325" y="1537863"/>
              <a:ext cx="20637" cy="2462"/>
            </a:xfrm>
            <a:custGeom>
              <a:rect b="b" l="l" r="r" t="t"/>
              <a:pathLst>
                <a:path extrusionOk="0" h="2" w="2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32" name="Google Shape;632;p13"/>
            <p:cNvSpPr/>
            <p:nvPr/>
          </p:nvSpPr>
          <p:spPr>
            <a:xfrm>
              <a:off x="11482388" y="1531708"/>
              <a:ext cx="85725" cy="3693"/>
            </a:xfrm>
            <a:custGeom>
              <a:rect b="b" l="l" r="r" t="t"/>
              <a:pathLst>
                <a:path extrusionOk="0" h="4" w="90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33" name="Google Shape;633;p13"/>
            <p:cNvSpPr/>
            <p:nvPr/>
          </p:nvSpPr>
          <p:spPr>
            <a:xfrm>
              <a:off x="11626850" y="1532939"/>
              <a:ext cx="4762" cy="1231"/>
            </a:xfrm>
            <a:custGeom>
              <a:rect b="b" l="l" r="r" t="t"/>
              <a:pathLst>
                <a:path extrusionOk="0" h="1" w="5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34" name="Google Shape;634;p13"/>
            <p:cNvSpPr/>
            <p:nvPr/>
          </p:nvSpPr>
          <p:spPr>
            <a:xfrm>
              <a:off x="11261725" y="1534170"/>
              <a:ext cx="4762" cy="0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cubicBezTo>
                    <a:pt x="4" y="0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35" name="Google Shape;635;p13"/>
            <p:cNvSpPr/>
            <p:nvPr/>
          </p:nvSpPr>
          <p:spPr>
            <a:xfrm>
              <a:off x="11553825" y="1534170"/>
              <a:ext cx="44450" cy="2462"/>
            </a:xfrm>
            <a:custGeom>
              <a:rect b="b" l="l" r="r" t="t"/>
              <a:pathLst>
                <a:path extrusionOk="0" h="2" w="47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36" name="Google Shape;636;p13"/>
            <p:cNvSpPr/>
            <p:nvPr/>
          </p:nvSpPr>
          <p:spPr>
            <a:xfrm>
              <a:off x="11409363" y="1529246"/>
              <a:ext cx="31750" cy="2462"/>
            </a:xfrm>
            <a:custGeom>
              <a:rect b="b" l="l" r="r" t="t"/>
              <a:pathLst>
                <a:path extrusionOk="0" h="3" w="3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11618913" y="1531708"/>
              <a:ext cx="6350" cy="0"/>
            </a:xfrm>
            <a:custGeom>
              <a:rect b="b" l="l" r="r" t="t"/>
              <a:pathLst>
                <a:path extrusionOk="0" h="1" w="6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11598275" y="1531708"/>
              <a:ext cx="28575" cy="2462"/>
            </a:xfrm>
            <a:custGeom>
              <a:rect b="b" l="l" r="r" t="t"/>
              <a:pathLst>
                <a:path extrusionOk="0" h="3" w="31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11137900" y="1534170"/>
              <a:ext cx="188912" cy="23388"/>
            </a:xfrm>
            <a:custGeom>
              <a:rect b="b" l="l" r="r" t="t"/>
              <a:pathLst>
                <a:path extrusionOk="0" h="27" w="198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11266488" y="1529246"/>
              <a:ext cx="95250" cy="4924"/>
            </a:xfrm>
            <a:custGeom>
              <a:rect b="b" l="l" r="r" t="t"/>
              <a:pathLst>
                <a:path extrusionOk="0" h="6" w="100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41" name="Google Shape;641;p13"/>
            <p:cNvSpPr/>
            <p:nvPr/>
          </p:nvSpPr>
          <p:spPr>
            <a:xfrm>
              <a:off x="11361738" y="1531708"/>
              <a:ext cx="134937" cy="12309"/>
            </a:xfrm>
            <a:custGeom>
              <a:rect b="b" l="l" r="r" t="t"/>
              <a:pathLst>
                <a:path extrusionOk="0" h="14" w="142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11834813" y="1552634"/>
              <a:ext cx="9525" cy="1231"/>
            </a:xfrm>
            <a:custGeom>
              <a:rect b="b" l="l" r="r" t="t"/>
              <a:pathLst>
                <a:path extrusionOk="0" h="1" w="1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11764963" y="1542787"/>
              <a:ext cx="117475" cy="9847"/>
            </a:xfrm>
            <a:custGeom>
              <a:rect b="b" l="l" r="r" t="t"/>
              <a:pathLst>
                <a:path extrusionOk="0" h="12" w="12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11555413" y="1544017"/>
              <a:ext cx="69850" cy="4924"/>
            </a:xfrm>
            <a:custGeom>
              <a:rect b="b" l="l" r="r" t="t"/>
              <a:pathLst>
                <a:path extrusionOk="0" h="6" w="74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11223625" y="1528016"/>
              <a:ext cx="38100" cy="6155"/>
            </a:xfrm>
            <a:custGeom>
              <a:rect b="b" l="l" r="r" t="t"/>
              <a:pathLst>
                <a:path extrusionOk="0" h="7" w="40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11145838" y="1529246"/>
              <a:ext cx="22225" cy="2462"/>
            </a:xfrm>
            <a:custGeom>
              <a:rect b="b" l="l" r="r" t="t"/>
              <a:pathLst>
                <a:path extrusionOk="0" h="4" w="2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6197600" y="1566174"/>
              <a:ext cx="20637" cy="1231"/>
            </a:xfrm>
            <a:custGeom>
              <a:rect b="b" l="l" r="r" t="t"/>
              <a:pathLst>
                <a:path extrusionOk="0" h="1" w="2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6356350" y="1564943"/>
              <a:ext cx="9525" cy="1231"/>
            </a:xfrm>
            <a:custGeom>
              <a:rect b="b" l="l" r="r" t="t"/>
              <a:pathLst>
                <a:path extrusionOk="0" h="2" w="10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8950325" y="1521861"/>
              <a:ext cx="61912" cy="7386"/>
            </a:xfrm>
            <a:custGeom>
              <a:rect b="b" l="l" r="r" t="t"/>
              <a:pathLst>
                <a:path extrusionOk="0" h="9" w="65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7537450" y="1546479"/>
              <a:ext cx="28575" cy="3693"/>
            </a:xfrm>
            <a:custGeom>
              <a:rect b="b" l="l" r="r" t="t"/>
              <a:pathLst>
                <a:path extrusionOk="0" h="4" w="29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7478713" y="1562481"/>
              <a:ext cx="38100" cy="2462"/>
            </a:xfrm>
            <a:custGeom>
              <a:rect b="b" l="l" r="r" t="t"/>
              <a:pathLst>
                <a:path extrusionOk="0" h="3" w="40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5410200" y="1568636"/>
              <a:ext cx="36512" cy="3693"/>
            </a:xfrm>
            <a:custGeom>
              <a:rect b="b" l="l" r="r" t="t"/>
              <a:pathLst>
                <a:path extrusionOk="0" h="5" w="38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10206038" y="1530477"/>
              <a:ext cx="61912" cy="4924"/>
            </a:xfrm>
            <a:custGeom>
              <a:rect b="b" l="l" r="r" t="t"/>
              <a:pathLst>
                <a:path extrusionOk="0" h="6" w="65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6257925" y="1525554"/>
              <a:ext cx="19050" cy="2462"/>
            </a:xfrm>
            <a:custGeom>
              <a:rect b="b" l="l" r="r" t="t"/>
              <a:pathLst>
                <a:path extrusionOk="0" h="2" w="21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10134600" y="1528016"/>
              <a:ext cx="71437" cy="3693"/>
            </a:xfrm>
            <a:custGeom>
              <a:rect b="b" l="l" r="r" t="t"/>
              <a:pathLst>
                <a:path extrusionOk="0" h="4" w="75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2582863" y="1560020"/>
              <a:ext cx="7937" cy="1231"/>
            </a:xfrm>
            <a:custGeom>
              <a:rect b="b" l="l" r="r" t="t"/>
              <a:pathLst>
                <a:path extrusionOk="0" h="1" w="8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1762125" y="1521861"/>
              <a:ext cx="34925" cy="1231"/>
            </a:xfrm>
            <a:custGeom>
              <a:rect b="b" l="l" r="r" t="t"/>
              <a:pathLst>
                <a:path extrusionOk="0" h="1" w="36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10812463" y="1529246"/>
              <a:ext cx="19050" cy="1231"/>
            </a:xfrm>
            <a:custGeom>
              <a:rect b="b" l="l" r="r" t="t"/>
              <a:pathLst>
                <a:path extrusionOk="0" h="1" w="20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10896600" y="1545248"/>
              <a:ext cx="7937" cy="2462"/>
            </a:xfrm>
            <a:custGeom>
              <a:rect b="b" l="l" r="r" t="t"/>
              <a:pathLst>
                <a:path extrusionOk="0" h="3" w="8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9947275" y="1553865"/>
              <a:ext cx="4762" cy="1231"/>
            </a:xfrm>
            <a:custGeom>
              <a:rect b="b" l="l" r="r" t="t"/>
              <a:pathLst>
                <a:path extrusionOk="0" h="1" w="5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10817225" y="1531708"/>
              <a:ext cx="23812" cy="0"/>
            </a:xfrm>
            <a:custGeom>
              <a:rect b="b" l="l" r="r" t="t"/>
              <a:pathLst>
                <a:path extrusionOk="0" h="1" w="25">
                  <a:moveTo>
                    <a:pt x="25" y="0"/>
                  </a:moveTo>
                  <a:lnTo>
                    <a:pt x="25" y="0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10836275" y="1529246"/>
              <a:ext cx="19050" cy="1231"/>
            </a:xfrm>
            <a:custGeom>
              <a:rect b="b" l="l" r="r" t="t"/>
              <a:pathLst>
                <a:path extrusionOk="0" h="1" w="20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10787063" y="1530477"/>
              <a:ext cx="30162" cy="1231"/>
            </a:xfrm>
            <a:custGeom>
              <a:rect b="b" l="l" r="r" t="t"/>
              <a:pathLst>
                <a:path extrusionOk="0" h="1" w="3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4092575" y="1552634"/>
              <a:ext cx="20637" cy="2462"/>
            </a:xfrm>
            <a:custGeom>
              <a:rect b="b" l="l" r="r" t="t"/>
              <a:pathLst>
                <a:path extrusionOk="0" h="2" w="23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8528050" y="1567405"/>
              <a:ext cx="3175" cy="1231"/>
            </a:xfrm>
            <a:custGeom>
              <a:rect b="b" l="l" r="r" t="t"/>
              <a:pathLst>
                <a:path extrusionOk="0" h="1" w="3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8461375" y="1556326"/>
              <a:ext cx="66675" cy="14771"/>
            </a:xfrm>
            <a:custGeom>
              <a:rect b="b" l="l" r="r" t="t"/>
              <a:pathLst>
                <a:path extrusionOk="0" h="17" w="69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1562100" y="1514475"/>
              <a:ext cx="9563100" cy="64008"/>
            </a:xfrm>
            <a:custGeom>
              <a:rect b="b" l="l" r="r" t="t"/>
              <a:pathLst>
                <a:path extrusionOk="0" h="75" w="10030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7508875" y="1560020"/>
              <a:ext cx="11112" cy="3693"/>
            </a:xfrm>
            <a:custGeom>
              <a:rect b="b" l="l" r="r" t="t"/>
              <a:pathLst>
                <a:path extrusionOk="0" h="3" w="12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5434013" y="1567405"/>
              <a:ext cx="4762" cy="1231"/>
            </a:xfrm>
            <a:custGeom>
              <a:rect b="b" l="l" r="r" t="t"/>
              <a:pathLst>
                <a:path extrusionOk="0" h="1" w="5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9672638" y="1567405"/>
              <a:ext cx="25400" cy="2462"/>
            </a:xfrm>
            <a:custGeom>
              <a:rect b="b" l="l" r="r" t="t"/>
              <a:pathLst>
                <a:path extrusionOk="0" h="3" w="27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10966450" y="1529246"/>
              <a:ext cx="39687" cy="2462"/>
            </a:xfrm>
            <a:custGeom>
              <a:rect b="b" l="l" r="r" t="t"/>
              <a:pathLst>
                <a:path extrusionOk="0" h="3" w="42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11329988" y="1552634"/>
              <a:ext cx="44450" cy="2462"/>
            </a:xfrm>
            <a:custGeom>
              <a:rect b="b" l="l" r="r" t="t"/>
              <a:pathLst>
                <a:path extrusionOk="0" h="3" w="46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11042650" y="1540325"/>
              <a:ext cx="60325" cy="6155"/>
            </a:xfrm>
            <a:custGeom>
              <a:rect b="b" l="l" r="r" t="t"/>
              <a:pathLst>
                <a:path extrusionOk="0" h="7" w="63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11106150" y="1542787"/>
              <a:ext cx="28575" cy="1231"/>
            </a:xfrm>
            <a:custGeom>
              <a:rect b="b" l="l" r="r" t="t"/>
              <a:pathLst>
                <a:path extrusionOk="0" h="2" w="31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10679113" y="1525554"/>
              <a:ext cx="103187" cy="9847"/>
            </a:xfrm>
            <a:custGeom>
              <a:rect b="b" l="l" r="r" t="t"/>
              <a:pathLst>
                <a:path extrusionOk="0" h="12" w="109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11039475" y="1550172"/>
              <a:ext cx="26987" cy="4924"/>
            </a:xfrm>
            <a:custGeom>
              <a:rect b="b" l="l" r="r" t="t"/>
              <a:pathLst>
                <a:path extrusionOk="0" h="5" w="27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10841038" y="1548941"/>
              <a:ext cx="58737" cy="2462"/>
            </a:xfrm>
            <a:custGeom>
              <a:rect b="b" l="l" r="r" t="t"/>
              <a:pathLst>
                <a:path extrusionOk="0" h="3" w="61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10899775" y="1550172"/>
              <a:ext cx="36512" cy="1231"/>
            </a:xfrm>
            <a:custGeom>
              <a:rect b="b" l="l" r="r" t="t"/>
              <a:pathLst>
                <a:path extrusionOk="0" h="1" w="38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10958513" y="1555096"/>
              <a:ext cx="46037" cy="0"/>
            </a:xfrm>
            <a:custGeom>
              <a:rect b="b" l="l" r="r" t="t"/>
              <a:pathLst>
                <a:path extrusionOk="0" h="1" w="47">
                  <a:moveTo>
                    <a:pt x="47" y="0"/>
                  </a:moveTo>
                  <a:lnTo>
                    <a:pt x="47" y="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10304463" y="1548941"/>
              <a:ext cx="61912" cy="3693"/>
            </a:xfrm>
            <a:custGeom>
              <a:rect b="b" l="l" r="r" t="t"/>
              <a:pathLst>
                <a:path extrusionOk="0" h="4" w="65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10483850" y="1557558"/>
              <a:ext cx="23812" cy="6155"/>
            </a:xfrm>
            <a:custGeom>
              <a:rect b="b" l="l" r="r" t="t"/>
              <a:pathLst>
                <a:path extrusionOk="0" h="7" w="25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10291763" y="1563712"/>
              <a:ext cx="117475" cy="2462"/>
            </a:xfrm>
            <a:custGeom>
              <a:rect b="b" l="l" r="r" t="t"/>
              <a:pathLst>
                <a:path extrusionOk="0" h="4" w="123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9621838" y="1546479"/>
              <a:ext cx="11112" cy="8617"/>
            </a:xfrm>
            <a:custGeom>
              <a:rect b="b" l="l" r="r" t="t"/>
              <a:pathLst>
                <a:path extrusionOk="0" h="10" w="13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8951913" y="1568636"/>
              <a:ext cx="96837" cy="8617"/>
            </a:xfrm>
            <a:custGeom>
              <a:rect b="b" l="l" r="r" t="t"/>
              <a:pathLst>
                <a:path extrusionOk="0" h="10" w="101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9005888" y="1566174"/>
              <a:ext cx="17462" cy="2462"/>
            </a:xfrm>
            <a:custGeom>
              <a:rect b="b" l="l" r="r" t="t"/>
              <a:pathLst>
                <a:path extrusionOk="0" h="2" w="19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1587500" y="1516937"/>
              <a:ext cx="38100" cy="3693"/>
            </a:xfrm>
            <a:custGeom>
              <a:rect b="b" l="l" r="r" t="t"/>
              <a:pathLst>
                <a:path extrusionOk="0" h="4" w="39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1522413" y="1519399"/>
              <a:ext cx="30162" cy="4924"/>
            </a:xfrm>
            <a:custGeom>
              <a:rect b="b" l="l" r="r" t="t"/>
              <a:pathLst>
                <a:path extrusionOk="0" h="6" w="32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6650038" y="1573559"/>
              <a:ext cx="33337" cy="3693"/>
            </a:xfrm>
            <a:custGeom>
              <a:rect b="b" l="l" r="r" t="t"/>
              <a:pathLst>
                <a:path extrusionOk="0" h="4" w="3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6162675" y="1566174"/>
              <a:ext cx="15875" cy="4924"/>
            </a:xfrm>
            <a:custGeom>
              <a:rect b="b" l="l" r="r" t="t"/>
              <a:pathLst>
                <a:path extrusionOk="0" h="6" w="17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5738813" y="1571097"/>
              <a:ext cx="60325" cy="6155"/>
            </a:xfrm>
            <a:custGeom>
              <a:rect b="b" l="l" r="r" t="t"/>
              <a:pathLst>
                <a:path extrusionOk="0" h="8" w="63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691" name="Google Shape;691;p13"/>
          <p:cNvSpPr txBox="1"/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2" name="Google Shape;692;p13"/>
          <p:cNvSpPr txBox="1"/>
          <p:nvPr>
            <p:ph idx="10" type="dt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3" name="Google Shape;693;p13"/>
          <p:cNvSpPr txBox="1"/>
          <p:nvPr>
            <p:ph idx="11" type="ftr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"/>
          <p:cNvSpPr txBox="1"/>
          <p:nvPr>
            <p:ph idx="12" type="sldNum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4"/>
          <p:cNvSpPr txBox="1"/>
          <p:nvPr>
            <p:ph idx="10" type="dt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7" name="Google Shape;697;p14"/>
          <p:cNvSpPr txBox="1"/>
          <p:nvPr>
            <p:ph idx="11" type="ftr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8" name="Google Shape;698;p14"/>
          <p:cNvSpPr txBox="1"/>
          <p:nvPr>
            <p:ph idx="12" type="sldNum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" name="Google Shape;700;p15"/>
          <p:cNvGrpSpPr/>
          <p:nvPr/>
        </p:nvGrpSpPr>
        <p:grpSpPr>
          <a:xfrm>
            <a:off x="1584896" y="4724400"/>
            <a:ext cx="8631936" cy="64008"/>
            <a:chOff x="-4110038" y="2703513"/>
            <a:chExt cx="17394239" cy="160336"/>
          </a:xfrm>
        </p:grpSpPr>
        <p:sp>
          <p:nvSpPr>
            <p:cNvPr id="701" name="Google Shape;701;p15"/>
            <p:cNvSpPr/>
            <p:nvPr/>
          </p:nvSpPr>
          <p:spPr>
            <a:xfrm>
              <a:off x="12815888" y="2768600"/>
              <a:ext cx="468313" cy="19050"/>
            </a:xfrm>
            <a:custGeom>
              <a:rect b="b" l="l" r="r" t="t"/>
              <a:pathLst>
                <a:path extrusionOk="0" h="8" w="244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02" name="Google Shape;702;p15"/>
            <p:cNvSpPr/>
            <p:nvPr/>
          </p:nvSpPr>
          <p:spPr>
            <a:xfrm>
              <a:off x="12380913" y="2755900"/>
              <a:ext cx="461963" cy="26987"/>
            </a:xfrm>
            <a:custGeom>
              <a:rect b="b" l="l" r="r" t="t"/>
              <a:pathLst>
                <a:path extrusionOk="0" h="12" w="241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03" name="Google Shape;703;p15"/>
            <p:cNvSpPr/>
            <p:nvPr/>
          </p:nvSpPr>
          <p:spPr>
            <a:xfrm>
              <a:off x="12814300" y="2779713"/>
              <a:ext cx="1588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2738437" y="2795588"/>
              <a:ext cx="425450" cy="15875"/>
            </a:xfrm>
            <a:custGeom>
              <a:rect b="b" l="l" r="r" t="t"/>
              <a:pathLst>
                <a:path extrusionOk="0" h="7" w="222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-3646488" y="2800350"/>
              <a:ext cx="46038" cy="3175"/>
            </a:xfrm>
            <a:custGeom>
              <a:rect b="b" l="l" r="r" t="t"/>
              <a:pathLst>
                <a:path extrusionOk="0" h="1" w="24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2627312" y="2816225"/>
              <a:ext cx="63500" cy="4762"/>
            </a:xfrm>
            <a:custGeom>
              <a:rect b="b" l="l" r="r" t="t"/>
              <a:pathLst>
                <a:path extrusionOk="0" h="2" w="33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3103562" y="2741613"/>
              <a:ext cx="28575" cy="3175"/>
            </a:xfrm>
            <a:custGeom>
              <a:rect b="b" l="l" r="r" t="t"/>
              <a:pathLst>
                <a:path extrusionOk="0" h="1" w="15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08" name="Google Shape;708;p15"/>
            <p:cNvSpPr/>
            <p:nvPr/>
          </p:nvSpPr>
          <p:spPr>
            <a:xfrm>
              <a:off x="1227137" y="2836863"/>
              <a:ext cx="20638" cy="0"/>
            </a:xfrm>
            <a:custGeom>
              <a:rect b="b" l="l" r="r" t="t"/>
              <a:pathLst>
                <a:path extrusionOk="0" h="120000"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09" name="Google Shape;709;p15"/>
            <p:cNvSpPr/>
            <p:nvPr/>
          </p:nvSpPr>
          <p:spPr>
            <a:xfrm>
              <a:off x="3660775" y="2713038"/>
              <a:ext cx="331788" cy="20637"/>
            </a:xfrm>
            <a:custGeom>
              <a:rect b="b" l="l" r="r" t="t"/>
              <a:pathLst>
                <a:path extrusionOk="0" h="9" w="173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10" name="Google Shape;710;p15"/>
            <p:cNvSpPr/>
            <p:nvPr/>
          </p:nvSpPr>
          <p:spPr>
            <a:xfrm>
              <a:off x="-1674813" y="2768600"/>
              <a:ext cx="1588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11" name="Google Shape;711;p15"/>
            <p:cNvSpPr/>
            <p:nvPr/>
          </p:nvSpPr>
          <p:spPr>
            <a:xfrm>
              <a:off x="-1673225" y="2767013"/>
              <a:ext cx="36513" cy="1587"/>
            </a:xfrm>
            <a:custGeom>
              <a:rect b="b" l="l" r="r" t="t"/>
              <a:pathLst>
                <a:path extrusionOk="0" h="1" w="19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12" name="Google Shape;712;p15"/>
            <p:cNvSpPr/>
            <p:nvPr/>
          </p:nvSpPr>
          <p:spPr>
            <a:xfrm>
              <a:off x="2690812" y="2811463"/>
              <a:ext cx="47625" cy="4762"/>
            </a:xfrm>
            <a:custGeom>
              <a:rect b="b" l="l" r="r" t="t"/>
              <a:pathLst>
                <a:path extrusionOk="0" h="2" w="25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13" name="Google Shape;713;p15"/>
            <p:cNvSpPr/>
            <p:nvPr/>
          </p:nvSpPr>
          <p:spPr>
            <a:xfrm>
              <a:off x="2822575" y="2794000"/>
              <a:ext cx="163513" cy="4762"/>
            </a:xfrm>
            <a:custGeom>
              <a:rect b="b" l="l" r="r" t="t"/>
              <a:pathLst>
                <a:path extrusionOk="0" h="2" w="85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14" name="Google Shape;714;p15"/>
            <p:cNvSpPr/>
            <p:nvPr/>
          </p:nvSpPr>
          <p:spPr>
            <a:xfrm>
              <a:off x="715962" y="2809875"/>
              <a:ext cx="1911350" cy="50800"/>
            </a:xfrm>
            <a:custGeom>
              <a:rect b="b" l="l" r="r" t="t"/>
              <a:pathLst>
                <a:path extrusionOk="0" h="23" w="996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15" name="Google Shape;715;p15"/>
            <p:cNvSpPr/>
            <p:nvPr/>
          </p:nvSpPr>
          <p:spPr>
            <a:xfrm>
              <a:off x="1995487" y="2822575"/>
              <a:ext cx="20638" cy="0"/>
            </a:xfrm>
            <a:custGeom>
              <a:rect b="b" l="l" r="r" t="t"/>
              <a:pathLst>
                <a:path extrusionOk="0" h="120000"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16" name="Google Shape;716;p15"/>
            <p:cNvSpPr/>
            <p:nvPr/>
          </p:nvSpPr>
          <p:spPr>
            <a:xfrm>
              <a:off x="1630362" y="2830513"/>
              <a:ext cx="22225" cy="0"/>
            </a:xfrm>
            <a:custGeom>
              <a:rect b="b" l="l" r="r" t="t"/>
              <a:pathLst>
                <a:path extrusionOk="0" h="120000"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17" name="Google Shape;717;p15"/>
            <p:cNvSpPr/>
            <p:nvPr/>
          </p:nvSpPr>
          <p:spPr>
            <a:xfrm>
              <a:off x="2651125" y="2798763"/>
              <a:ext cx="46038" cy="1587"/>
            </a:xfrm>
            <a:custGeom>
              <a:rect b="b" l="l" r="r" t="t"/>
              <a:pathLst>
                <a:path extrusionOk="0" h="1" w="24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18" name="Google Shape;718;p15"/>
            <p:cNvSpPr/>
            <p:nvPr/>
          </p:nvSpPr>
          <p:spPr>
            <a:xfrm>
              <a:off x="2698750" y="2809875"/>
              <a:ext cx="19050" cy="1587"/>
            </a:xfrm>
            <a:custGeom>
              <a:rect b="b" l="l" r="r" t="t"/>
              <a:pathLst>
                <a:path extrusionOk="0" h="1" w="10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19" name="Google Shape;719;p15"/>
            <p:cNvSpPr/>
            <p:nvPr/>
          </p:nvSpPr>
          <p:spPr>
            <a:xfrm>
              <a:off x="469900" y="2800350"/>
              <a:ext cx="23813" cy="3175"/>
            </a:xfrm>
            <a:custGeom>
              <a:rect b="b" l="l" r="r" t="t"/>
              <a:pathLst>
                <a:path extrusionOk="0" h="1" w="13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20" name="Google Shape;720;p15"/>
            <p:cNvSpPr/>
            <p:nvPr/>
          </p:nvSpPr>
          <p:spPr>
            <a:xfrm>
              <a:off x="998537" y="2811463"/>
              <a:ext cx="1076325" cy="20637"/>
            </a:xfrm>
            <a:custGeom>
              <a:rect b="b" l="l" r="r" t="t"/>
              <a:pathLst>
                <a:path extrusionOk="0" h="9" w="561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21" name="Google Shape;721;p15"/>
            <p:cNvSpPr/>
            <p:nvPr/>
          </p:nvSpPr>
          <p:spPr>
            <a:xfrm>
              <a:off x="2495550" y="2803525"/>
              <a:ext cx="17463" cy="0"/>
            </a:xfrm>
            <a:custGeom>
              <a:rect b="b" l="l" r="r" t="t"/>
              <a:pathLst>
                <a:path extrusionOk="0" h="120000"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22" name="Google Shape;722;p15"/>
            <p:cNvSpPr/>
            <p:nvPr/>
          </p:nvSpPr>
          <p:spPr>
            <a:xfrm>
              <a:off x="2538412" y="2816225"/>
              <a:ext cx="1057275" cy="31750"/>
            </a:xfrm>
            <a:custGeom>
              <a:rect b="b" l="l" r="r" t="t"/>
              <a:pathLst>
                <a:path extrusionOk="0" h="14" w="551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23" name="Google Shape;723;p15"/>
            <p:cNvSpPr/>
            <p:nvPr/>
          </p:nvSpPr>
          <p:spPr>
            <a:xfrm>
              <a:off x="11777663" y="2757488"/>
              <a:ext cx="19050" cy="3175"/>
            </a:xfrm>
            <a:custGeom>
              <a:rect b="b" l="l" r="r" t="t"/>
              <a:pathLst>
                <a:path extrusionOk="0" h="1" w="10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5983288" y="2741613"/>
              <a:ext cx="38100" cy="0"/>
            </a:xfrm>
            <a:custGeom>
              <a:rect b="b" l="l" r="r" t="t"/>
              <a:pathLst>
                <a:path extrusionOk="0" h="120000"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6832600" y="2713038"/>
              <a:ext cx="53975" cy="1587"/>
            </a:xfrm>
            <a:custGeom>
              <a:rect b="b" l="l" r="r" t="t"/>
              <a:pathLst>
                <a:path extrusionOk="0" h="1" w="28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26" name="Google Shape;726;p15"/>
            <p:cNvSpPr/>
            <p:nvPr/>
          </p:nvSpPr>
          <p:spPr>
            <a:xfrm>
              <a:off x="11317288" y="2755900"/>
              <a:ext cx="9525" cy="0"/>
            </a:xfrm>
            <a:custGeom>
              <a:rect b="b" l="l" r="r" t="t"/>
              <a:pathLst>
                <a:path extrusionOk="0" h="120000"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27" name="Google Shape;727;p15"/>
            <p:cNvSpPr/>
            <p:nvPr/>
          </p:nvSpPr>
          <p:spPr>
            <a:xfrm>
              <a:off x="8534400" y="2735263"/>
              <a:ext cx="30163" cy="0"/>
            </a:xfrm>
            <a:custGeom>
              <a:rect b="b" l="l" r="r" t="t"/>
              <a:pathLst>
                <a:path extrusionOk="0" h="120000"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28" name="Google Shape;728;p15"/>
            <p:cNvSpPr/>
            <p:nvPr/>
          </p:nvSpPr>
          <p:spPr>
            <a:xfrm>
              <a:off x="6821488" y="2714625"/>
              <a:ext cx="9525" cy="0"/>
            </a:xfrm>
            <a:custGeom>
              <a:rect b="b" l="l" r="r" t="t"/>
              <a:pathLst>
                <a:path extrusionOk="0" h="120000"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29" name="Google Shape;729;p15"/>
            <p:cNvSpPr/>
            <p:nvPr/>
          </p:nvSpPr>
          <p:spPr>
            <a:xfrm>
              <a:off x="5583238" y="2719388"/>
              <a:ext cx="25400" cy="0"/>
            </a:xfrm>
            <a:custGeom>
              <a:rect b="b" l="l" r="r" t="t"/>
              <a:pathLst>
                <a:path extrusionOk="0" h="120000"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30" name="Google Shape;730;p15"/>
            <p:cNvSpPr/>
            <p:nvPr/>
          </p:nvSpPr>
          <p:spPr>
            <a:xfrm>
              <a:off x="5638800" y="2740025"/>
              <a:ext cx="23813" cy="1587"/>
            </a:xfrm>
            <a:custGeom>
              <a:rect b="b" l="l" r="r" t="t"/>
              <a:pathLst>
                <a:path extrusionOk="0" h="1" w="12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31" name="Google Shape;731;p15"/>
            <p:cNvSpPr/>
            <p:nvPr/>
          </p:nvSpPr>
          <p:spPr>
            <a:xfrm>
              <a:off x="4303712" y="2728913"/>
              <a:ext cx="50800" cy="0"/>
            </a:xfrm>
            <a:custGeom>
              <a:rect b="b" l="l" r="r" t="t"/>
              <a:pathLst>
                <a:path extrusionOk="0" h="120000"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32" name="Google Shape;732;p15"/>
            <p:cNvSpPr/>
            <p:nvPr/>
          </p:nvSpPr>
          <p:spPr>
            <a:xfrm>
              <a:off x="5519738" y="2735263"/>
              <a:ext cx="9525" cy="3175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33" name="Google Shape;733;p15"/>
            <p:cNvSpPr/>
            <p:nvPr/>
          </p:nvSpPr>
          <p:spPr>
            <a:xfrm>
              <a:off x="12096750" y="2784475"/>
              <a:ext cx="6350" cy="0"/>
            </a:xfrm>
            <a:custGeom>
              <a:rect b="b" l="l" r="r" t="t"/>
              <a:pathLst>
                <a:path extrusionOk="0" h="120000"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34" name="Google Shape;734;p15"/>
            <p:cNvSpPr/>
            <p:nvPr/>
          </p:nvSpPr>
          <p:spPr>
            <a:xfrm>
              <a:off x="12225338" y="2773363"/>
              <a:ext cx="46038" cy="0"/>
            </a:xfrm>
            <a:custGeom>
              <a:rect b="b" l="l" r="r" t="t"/>
              <a:pathLst>
                <a:path extrusionOk="0" h="120000"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35" name="Google Shape;735;p15"/>
            <p:cNvSpPr/>
            <p:nvPr/>
          </p:nvSpPr>
          <p:spPr>
            <a:xfrm>
              <a:off x="9274175" y="2746375"/>
              <a:ext cx="55563" cy="4762"/>
            </a:xfrm>
            <a:custGeom>
              <a:rect b="b" l="l" r="r" t="t"/>
              <a:pathLst>
                <a:path extrusionOk="0" h="2" w="29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36" name="Google Shape;736;p15"/>
            <p:cNvSpPr/>
            <p:nvPr/>
          </p:nvSpPr>
          <p:spPr>
            <a:xfrm>
              <a:off x="11847513" y="2827338"/>
              <a:ext cx="34925" cy="3175"/>
            </a:xfrm>
            <a:custGeom>
              <a:rect b="b" l="l" r="r" t="t"/>
              <a:pathLst>
                <a:path extrusionOk="0" h="1" w="18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37" name="Google Shape;737;p15"/>
            <p:cNvSpPr/>
            <p:nvPr/>
          </p:nvSpPr>
          <p:spPr>
            <a:xfrm>
              <a:off x="11882438" y="2825750"/>
              <a:ext cx="25400" cy="1587"/>
            </a:xfrm>
            <a:custGeom>
              <a:rect b="b" l="l" r="r" t="t"/>
              <a:pathLst>
                <a:path extrusionOk="0" h="1" w="14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38" name="Google Shape;738;p15"/>
            <p:cNvSpPr/>
            <p:nvPr/>
          </p:nvSpPr>
          <p:spPr>
            <a:xfrm>
              <a:off x="8915400" y="2809875"/>
              <a:ext cx="15875" cy="1587"/>
            </a:xfrm>
            <a:custGeom>
              <a:rect b="b" l="l" r="r" t="t"/>
              <a:pathLst>
                <a:path extrusionOk="0" h="1" w="8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39" name="Google Shape;739;p15"/>
            <p:cNvSpPr/>
            <p:nvPr/>
          </p:nvSpPr>
          <p:spPr>
            <a:xfrm>
              <a:off x="12109450" y="2752725"/>
              <a:ext cx="454025" cy="23812"/>
            </a:xfrm>
            <a:custGeom>
              <a:rect b="b" l="l" r="r" t="t"/>
              <a:pathLst>
                <a:path extrusionOk="0" h="10" w="236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40" name="Google Shape;740;p15"/>
            <p:cNvSpPr/>
            <p:nvPr/>
          </p:nvSpPr>
          <p:spPr>
            <a:xfrm>
              <a:off x="12182475" y="2816225"/>
              <a:ext cx="9525" cy="0"/>
            </a:xfrm>
            <a:custGeom>
              <a:rect b="b" l="l" r="r" t="t"/>
              <a:pathLst>
                <a:path extrusionOk="0" h="120000"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41" name="Google Shape;741;p15"/>
            <p:cNvSpPr/>
            <p:nvPr/>
          </p:nvSpPr>
          <p:spPr>
            <a:xfrm>
              <a:off x="4348162" y="2827338"/>
              <a:ext cx="17463" cy="3175"/>
            </a:xfrm>
            <a:custGeom>
              <a:rect b="b" l="l" r="r" t="t"/>
              <a:pathLst>
                <a:path extrusionOk="0" h="1" w="9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42" name="Google Shape;742;p15"/>
            <p:cNvSpPr/>
            <p:nvPr/>
          </p:nvSpPr>
          <p:spPr>
            <a:xfrm>
              <a:off x="12071350" y="2790825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43" name="Google Shape;743;p15"/>
            <p:cNvSpPr/>
            <p:nvPr/>
          </p:nvSpPr>
          <p:spPr>
            <a:xfrm>
              <a:off x="4754563" y="2827338"/>
              <a:ext cx="4763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44" name="Google Shape;744;p15"/>
            <p:cNvSpPr/>
            <p:nvPr/>
          </p:nvSpPr>
          <p:spPr>
            <a:xfrm>
              <a:off x="4852988" y="2719388"/>
              <a:ext cx="9525" cy="3175"/>
            </a:xfrm>
            <a:custGeom>
              <a:rect b="b" l="l" r="r" t="t"/>
              <a:pathLst>
                <a:path extrusionOk="0" h="1" w="5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45" name="Google Shape;745;p15"/>
            <p:cNvSpPr/>
            <p:nvPr/>
          </p:nvSpPr>
          <p:spPr>
            <a:xfrm>
              <a:off x="4759325" y="2827338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46" name="Google Shape;746;p15"/>
            <p:cNvSpPr/>
            <p:nvPr/>
          </p:nvSpPr>
          <p:spPr>
            <a:xfrm>
              <a:off x="6654800" y="2805113"/>
              <a:ext cx="19050" cy="1587"/>
            </a:xfrm>
            <a:custGeom>
              <a:rect b="b" l="l" r="r" t="t"/>
              <a:pathLst>
                <a:path extrusionOk="0" h="1" w="10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47" name="Google Shape;747;p15"/>
            <p:cNvSpPr/>
            <p:nvPr/>
          </p:nvSpPr>
          <p:spPr>
            <a:xfrm>
              <a:off x="6289675" y="2798763"/>
              <a:ext cx="6350" cy="0"/>
            </a:xfrm>
            <a:custGeom>
              <a:rect b="b" l="l" r="r" t="t"/>
              <a:pathLst>
                <a:path extrusionOk="0" h="120000"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48" name="Google Shape;748;p15"/>
            <p:cNvSpPr/>
            <p:nvPr/>
          </p:nvSpPr>
          <p:spPr>
            <a:xfrm>
              <a:off x="9140825" y="2725738"/>
              <a:ext cx="44450" cy="0"/>
            </a:xfrm>
            <a:custGeom>
              <a:rect b="b" l="l" r="r" t="t"/>
              <a:pathLst>
                <a:path extrusionOk="0" h="120000"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49" name="Google Shape;749;p15"/>
            <p:cNvSpPr/>
            <p:nvPr/>
          </p:nvSpPr>
          <p:spPr>
            <a:xfrm>
              <a:off x="4737100" y="2827338"/>
              <a:ext cx="17463" cy="3175"/>
            </a:xfrm>
            <a:custGeom>
              <a:rect b="b" l="l" r="r" t="t"/>
              <a:pathLst>
                <a:path extrusionOk="0" h="1" w="9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0" name="Google Shape;750;p15"/>
            <p:cNvSpPr/>
            <p:nvPr/>
          </p:nvSpPr>
          <p:spPr>
            <a:xfrm>
              <a:off x="7239000" y="2779713"/>
              <a:ext cx="11113" cy="3175"/>
            </a:xfrm>
            <a:custGeom>
              <a:rect b="b" l="l" r="r" t="t"/>
              <a:pathLst>
                <a:path extrusionOk="0" h="1" w="6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1" name="Google Shape;751;p15"/>
            <p:cNvSpPr/>
            <p:nvPr/>
          </p:nvSpPr>
          <p:spPr>
            <a:xfrm>
              <a:off x="7181850" y="2773363"/>
              <a:ext cx="468313" cy="15875"/>
            </a:xfrm>
            <a:custGeom>
              <a:rect b="b" l="l" r="r" t="t"/>
              <a:pathLst>
                <a:path extrusionOk="0" h="7" w="244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2" name="Google Shape;752;p15"/>
            <p:cNvSpPr/>
            <p:nvPr/>
          </p:nvSpPr>
          <p:spPr>
            <a:xfrm>
              <a:off x="7407275" y="2787650"/>
              <a:ext cx="26988" cy="0"/>
            </a:xfrm>
            <a:custGeom>
              <a:rect b="b" l="l" r="r" t="t"/>
              <a:pathLst>
                <a:path extrusionOk="0" h="120000"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3" name="Google Shape;753;p15"/>
            <p:cNvSpPr/>
            <p:nvPr/>
          </p:nvSpPr>
          <p:spPr>
            <a:xfrm>
              <a:off x="8123238" y="2794000"/>
              <a:ext cx="31750" cy="1587"/>
            </a:xfrm>
            <a:custGeom>
              <a:rect b="b" l="l" r="r" t="t"/>
              <a:pathLst>
                <a:path extrusionOk="0" h="1" w="16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4" name="Google Shape;754;p15"/>
            <p:cNvSpPr/>
            <p:nvPr/>
          </p:nvSpPr>
          <p:spPr>
            <a:xfrm>
              <a:off x="3070225" y="2794000"/>
              <a:ext cx="101600" cy="4762"/>
            </a:xfrm>
            <a:custGeom>
              <a:rect b="b" l="l" r="r" t="t"/>
              <a:pathLst>
                <a:path extrusionOk="0" h="2" w="53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5" name="Google Shape;755;p15"/>
            <p:cNvSpPr/>
            <p:nvPr/>
          </p:nvSpPr>
          <p:spPr>
            <a:xfrm>
              <a:off x="9963150" y="2778125"/>
              <a:ext cx="41275" cy="0"/>
            </a:xfrm>
            <a:custGeom>
              <a:rect b="b" l="l" r="r" t="t"/>
              <a:pathLst>
                <a:path extrusionOk="0" h="120000"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6" name="Google Shape;756;p15"/>
            <p:cNvSpPr/>
            <p:nvPr/>
          </p:nvSpPr>
          <p:spPr>
            <a:xfrm>
              <a:off x="7523163" y="2773363"/>
              <a:ext cx="30163" cy="3175"/>
            </a:xfrm>
            <a:custGeom>
              <a:rect b="b" l="l" r="r" t="t"/>
              <a:pathLst>
                <a:path extrusionOk="0" h="1" w="16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7" name="Google Shape;757;p15"/>
            <p:cNvSpPr/>
            <p:nvPr/>
          </p:nvSpPr>
          <p:spPr>
            <a:xfrm>
              <a:off x="10009188" y="2787650"/>
              <a:ext cx="115888" cy="3175"/>
            </a:xfrm>
            <a:custGeom>
              <a:rect b="b" l="l" r="r" t="t"/>
              <a:pathLst>
                <a:path extrusionOk="0" h="2" w="60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8" name="Google Shape;758;p15"/>
            <p:cNvSpPr/>
            <p:nvPr/>
          </p:nvSpPr>
          <p:spPr>
            <a:xfrm>
              <a:off x="10125075" y="2789238"/>
              <a:ext cx="1588" cy="0"/>
            </a:xfrm>
            <a:custGeom>
              <a:rect b="b" l="l" r="r" t="t"/>
              <a:pathLst>
                <a:path extrusionOk="0" h="120000"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9" name="Google Shape;759;p15"/>
            <p:cNvSpPr/>
            <p:nvPr/>
          </p:nvSpPr>
          <p:spPr>
            <a:xfrm>
              <a:off x="-4110038" y="2703513"/>
              <a:ext cx="16486188" cy="134937"/>
            </a:xfrm>
            <a:custGeom>
              <a:rect b="b" l="l" r="r" t="t"/>
              <a:pathLst>
                <a:path extrusionOk="0" h="60" w="8594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0" name="Google Shape;760;p15"/>
            <p:cNvSpPr/>
            <p:nvPr/>
          </p:nvSpPr>
          <p:spPr>
            <a:xfrm>
              <a:off x="12117388" y="2779713"/>
              <a:ext cx="127000" cy="4762"/>
            </a:xfrm>
            <a:custGeom>
              <a:rect b="b" l="l" r="r" t="t"/>
              <a:pathLst>
                <a:path extrusionOk="0" h="2" w="66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1" name="Google Shape;761;p15"/>
            <p:cNvSpPr/>
            <p:nvPr/>
          </p:nvSpPr>
          <p:spPr>
            <a:xfrm>
              <a:off x="12182475" y="2787650"/>
              <a:ext cx="79375" cy="1587"/>
            </a:xfrm>
            <a:custGeom>
              <a:rect b="b" l="l" r="r" t="t"/>
              <a:pathLst>
                <a:path extrusionOk="0" h="1" w="4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2" name="Google Shape;762;p15"/>
            <p:cNvSpPr/>
            <p:nvPr/>
          </p:nvSpPr>
          <p:spPr>
            <a:xfrm>
              <a:off x="12307888" y="2809875"/>
              <a:ext cx="249238" cy="15875"/>
            </a:xfrm>
            <a:custGeom>
              <a:rect b="b" l="l" r="r" t="t"/>
              <a:pathLst>
                <a:path extrusionOk="0" h="7" w="130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12252325" y="2825750"/>
              <a:ext cx="73025" cy="1587"/>
            </a:xfrm>
            <a:custGeom>
              <a:rect b="b" l="l" r="r" t="t"/>
              <a:pathLst>
                <a:path extrusionOk="0" h="1" w="38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4" name="Google Shape;764;p15"/>
            <p:cNvSpPr/>
            <p:nvPr/>
          </p:nvSpPr>
          <p:spPr>
            <a:xfrm>
              <a:off x="10779125" y="2733675"/>
              <a:ext cx="66675" cy="4762"/>
            </a:xfrm>
            <a:custGeom>
              <a:rect b="b" l="l" r="r" t="t"/>
              <a:pathLst>
                <a:path extrusionOk="0" h="2" w="35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-2471738" y="2738438"/>
              <a:ext cx="496888" cy="1587"/>
            </a:xfrm>
            <a:custGeom>
              <a:rect b="b" l="l" r="r" t="t"/>
              <a:pathLst>
                <a:path extrusionOk="0" h="1" w="259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6" name="Google Shape;766;p15"/>
            <p:cNvSpPr/>
            <p:nvPr/>
          </p:nvSpPr>
          <p:spPr>
            <a:xfrm>
              <a:off x="9136063" y="2735263"/>
              <a:ext cx="387350" cy="14287"/>
            </a:xfrm>
            <a:custGeom>
              <a:rect b="b" l="l" r="r" t="t"/>
              <a:pathLst>
                <a:path extrusionOk="0" h="6" w="202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9139238" y="2725738"/>
              <a:ext cx="142875" cy="9525"/>
            </a:xfrm>
            <a:custGeom>
              <a:rect b="b" l="l" r="r" t="t"/>
              <a:pathLst>
                <a:path extrusionOk="0" h="4" w="75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8" name="Google Shape;768;p15"/>
            <p:cNvSpPr/>
            <p:nvPr/>
          </p:nvSpPr>
          <p:spPr>
            <a:xfrm>
              <a:off x="9805988" y="2817813"/>
              <a:ext cx="39688" cy="3175"/>
            </a:xfrm>
            <a:custGeom>
              <a:rect b="b" l="l" r="r" t="t"/>
              <a:pathLst>
                <a:path extrusionOk="0" h="1" w="2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8580438" y="2725738"/>
              <a:ext cx="66675" cy="3175"/>
            </a:xfrm>
            <a:custGeom>
              <a:rect b="b" l="l" r="r" t="t"/>
              <a:pathLst>
                <a:path extrusionOk="0" h="1" w="35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0" name="Google Shape;770;p15"/>
            <p:cNvSpPr/>
            <p:nvPr/>
          </p:nvSpPr>
          <p:spPr>
            <a:xfrm>
              <a:off x="8647113" y="2725738"/>
              <a:ext cx="15875" cy="3175"/>
            </a:xfrm>
            <a:custGeom>
              <a:rect b="b" l="l" r="r" t="t"/>
              <a:pathLst>
                <a:path extrusionOk="0" h="1" w="8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1" name="Google Shape;771;p15"/>
            <p:cNvSpPr/>
            <p:nvPr/>
          </p:nvSpPr>
          <p:spPr>
            <a:xfrm>
              <a:off x="9794875" y="2830513"/>
              <a:ext cx="90488" cy="1587"/>
            </a:xfrm>
            <a:custGeom>
              <a:rect b="b" l="l" r="r" t="t"/>
              <a:pathLst>
                <a:path extrusionOk="0" h="1" w="47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2" name="Google Shape;772;p15"/>
            <p:cNvSpPr/>
            <p:nvPr/>
          </p:nvSpPr>
          <p:spPr>
            <a:xfrm>
              <a:off x="9232900" y="2795588"/>
              <a:ext cx="84138" cy="3175"/>
            </a:xfrm>
            <a:custGeom>
              <a:rect b="b" l="l" r="r" t="t"/>
              <a:pathLst>
                <a:path extrusionOk="0" h="1" w="44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8158163" y="2725738"/>
              <a:ext cx="71438" cy="3175"/>
            </a:xfrm>
            <a:custGeom>
              <a:rect b="b" l="l" r="r" t="t"/>
              <a:pathLst>
                <a:path extrusionOk="0" h="1" w="37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8734425" y="2814638"/>
              <a:ext cx="144463" cy="3175"/>
            </a:xfrm>
            <a:custGeom>
              <a:rect b="b" l="l" r="r" t="t"/>
              <a:pathLst>
                <a:path extrusionOk="0" h="2" w="76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5" name="Google Shape;775;p15"/>
            <p:cNvSpPr/>
            <p:nvPr/>
          </p:nvSpPr>
          <p:spPr>
            <a:xfrm>
              <a:off x="8023225" y="2782888"/>
              <a:ext cx="26988" cy="1587"/>
            </a:xfrm>
            <a:custGeom>
              <a:rect b="b" l="l" r="r" t="t"/>
              <a:pathLst>
                <a:path extrusionOk="0" h="1" w="14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6" name="Google Shape;776;p15"/>
            <p:cNvSpPr/>
            <p:nvPr/>
          </p:nvSpPr>
          <p:spPr>
            <a:xfrm>
              <a:off x="8050213" y="2782888"/>
              <a:ext cx="77788" cy="1587"/>
            </a:xfrm>
            <a:custGeom>
              <a:rect b="b" l="l" r="r" t="t"/>
              <a:pathLst>
                <a:path extrusionOk="0" h="1" w="40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7" name="Google Shape;777;p15"/>
            <p:cNvSpPr/>
            <p:nvPr/>
          </p:nvSpPr>
          <p:spPr>
            <a:xfrm>
              <a:off x="7715250" y="2779713"/>
              <a:ext cx="90488" cy="7937"/>
            </a:xfrm>
            <a:custGeom>
              <a:rect b="b" l="l" r="r" t="t"/>
              <a:pathLst>
                <a:path extrusionOk="0" h="3" w="47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8" name="Google Shape;778;p15"/>
            <p:cNvSpPr/>
            <p:nvPr/>
          </p:nvSpPr>
          <p:spPr>
            <a:xfrm>
              <a:off x="6508750" y="2713038"/>
              <a:ext cx="247650" cy="6350"/>
            </a:xfrm>
            <a:custGeom>
              <a:rect b="b" l="l" r="r" t="t"/>
              <a:pathLst>
                <a:path extrusionOk="0" h="3" w="129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9" name="Google Shape;779;p15"/>
            <p:cNvSpPr/>
            <p:nvPr/>
          </p:nvSpPr>
          <p:spPr>
            <a:xfrm>
              <a:off x="6756400" y="2713038"/>
              <a:ext cx="33338" cy="0"/>
            </a:xfrm>
            <a:custGeom>
              <a:rect b="b" l="l" r="r" t="t"/>
              <a:pathLst>
                <a:path extrusionOk="0" h="120000"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0" name="Google Shape;780;p15"/>
            <p:cNvSpPr/>
            <p:nvPr/>
          </p:nvSpPr>
          <p:spPr>
            <a:xfrm>
              <a:off x="8047038" y="2820988"/>
              <a:ext cx="58738" cy="4762"/>
            </a:xfrm>
            <a:custGeom>
              <a:rect b="b" l="l" r="r" t="t"/>
              <a:pathLst>
                <a:path extrusionOk="0" h="2" w="31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1" name="Google Shape;781;p15"/>
            <p:cNvSpPr/>
            <p:nvPr/>
          </p:nvSpPr>
          <p:spPr>
            <a:xfrm>
              <a:off x="6348413" y="2711451"/>
              <a:ext cx="82550" cy="1587"/>
            </a:xfrm>
            <a:custGeom>
              <a:rect b="b" l="l" r="r" t="t"/>
              <a:pathLst>
                <a:path extrusionOk="0" h="1" w="43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2" name="Google Shape;782;p15"/>
            <p:cNvSpPr/>
            <p:nvPr/>
          </p:nvSpPr>
          <p:spPr>
            <a:xfrm>
              <a:off x="6734175" y="2771775"/>
              <a:ext cx="96838" cy="6350"/>
            </a:xfrm>
            <a:custGeom>
              <a:rect b="b" l="l" r="r" t="t"/>
              <a:pathLst>
                <a:path extrusionOk="0" h="3" w="50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3" name="Google Shape;783;p15"/>
            <p:cNvSpPr/>
            <p:nvPr/>
          </p:nvSpPr>
          <p:spPr>
            <a:xfrm>
              <a:off x="6091238" y="2722563"/>
              <a:ext cx="95250" cy="7937"/>
            </a:xfrm>
            <a:custGeom>
              <a:rect b="b" l="l" r="r" t="t"/>
              <a:pathLst>
                <a:path extrusionOk="0" h="4" w="49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4" name="Google Shape;784;p15"/>
            <p:cNvSpPr/>
            <p:nvPr/>
          </p:nvSpPr>
          <p:spPr>
            <a:xfrm>
              <a:off x="6559550" y="2773363"/>
              <a:ext cx="80963" cy="3175"/>
            </a:xfrm>
            <a:custGeom>
              <a:rect b="b" l="l" r="r" t="t"/>
              <a:pathLst>
                <a:path extrusionOk="0" h="1" w="42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6640513" y="2806700"/>
              <a:ext cx="227013" cy="15875"/>
            </a:xfrm>
            <a:custGeom>
              <a:rect b="b" l="l" r="r" t="t"/>
              <a:pathLst>
                <a:path extrusionOk="0" h="7" w="118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6661150" y="2814638"/>
              <a:ext cx="34925" cy="1587"/>
            </a:xfrm>
            <a:custGeom>
              <a:rect b="b" l="l" r="r" t="t"/>
              <a:pathLst>
                <a:path extrusionOk="0" h="1" w="18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5661025" y="2789238"/>
              <a:ext cx="23813" cy="1587"/>
            </a:xfrm>
            <a:custGeom>
              <a:rect b="b" l="l" r="r" t="t"/>
              <a:pathLst>
                <a:path extrusionOk="0" h="1" w="13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6162675" y="2814638"/>
              <a:ext cx="258763" cy="7937"/>
            </a:xfrm>
            <a:custGeom>
              <a:rect b="b" l="l" r="r" t="t"/>
              <a:pathLst>
                <a:path extrusionOk="0" h="4" w="135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5019675" y="2713038"/>
              <a:ext cx="73025" cy="4762"/>
            </a:xfrm>
            <a:custGeom>
              <a:rect b="b" l="l" r="r" t="t"/>
              <a:pathLst>
                <a:path extrusionOk="0" h="2" w="38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5021263" y="2713038"/>
              <a:ext cx="11113" cy="0"/>
            </a:xfrm>
            <a:custGeom>
              <a:rect b="b" l="l" r="r" t="t"/>
              <a:pathLst>
                <a:path extrusionOk="0" h="120000"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5864225" y="2784475"/>
              <a:ext cx="101600" cy="4762"/>
            </a:xfrm>
            <a:custGeom>
              <a:rect b="b" l="l" r="r" t="t"/>
              <a:pathLst>
                <a:path extrusionOk="0" h="2" w="53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4703763" y="2722563"/>
              <a:ext cx="84138" cy="1587"/>
            </a:xfrm>
            <a:custGeom>
              <a:rect b="b" l="l" r="r" t="t"/>
              <a:pathLst>
                <a:path extrusionOk="0" h="1" w="44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4264025" y="2713038"/>
              <a:ext cx="77788" cy="4762"/>
            </a:xfrm>
            <a:custGeom>
              <a:rect b="b" l="l" r="r" t="t"/>
              <a:pathLst>
                <a:path extrusionOk="0" h="2" w="41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4800600" y="2822575"/>
              <a:ext cx="117475" cy="7937"/>
            </a:xfrm>
            <a:custGeom>
              <a:rect b="b" l="l" r="r" t="t"/>
              <a:pathLst>
                <a:path extrusionOk="0" h="3" w="61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187325" y="2714625"/>
              <a:ext cx="1925638" cy="31750"/>
            </a:xfrm>
            <a:custGeom>
              <a:rect b="b" l="l" r="r" t="t"/>
              <a:pathLst>
                <a:path extrusionOk="0" h="14" w="100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1947862" y="2735263"/>
              <a:ext cx="47625" cy="0"/>
            </a:xfrm>
            <a:custGeom>
              <a:rect b="b" l="l" r="r" t="t"/>
              <a:pathLst>
                <a:path extrusionOk="0" h="120000"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112712" y="2724150"/>
              <a:ext cx="74613" cy="0"/>
            </a:xfrm>
            <a:custGeom>
              <a:rect b="b" l="l" r="r" t="t"/>
              <a:pathLst>
                <a:path extrusionOk="0" h="120000"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2187575" y="2717800"/>
              <a:ext cx="176213" cy="6350"/>
            </a:xfrm>
            <a:custGeom>
              <a:rect b="b" l="l" r="r" t="t"/>
              <a:pathLst>
                <a:path extrusionOk="0" h="3" w="92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2112962" y="2714625"/>
              <a:ext cx="90488" cy="4762"/>
            </a:xfrm>
            <a:custGeom>
              <a:rect b="b" l="l" r="r" t="t"/>
              <a:pathLst>
                <a:path extrusionOk="0" h="2" w="47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2101850" y="2811463"/>
              <a:ext cx="71438" cy="3175"/>
            </a:xfrm>
            <a:custGeom>
              <a:rect b="b" l="l" r="r" t="t"/>
              <a:pathLst>
                <a:path extrusionOk="0" h="1" w="37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1724025" y="2805113"/>
              <a:ext cx="120650" cy="4762"/>
            </a:xfrm>
            <a:custGeom>
              <a:rect b="b" l="l" r="r" t="t"/>
              <a:pathLst>
                <a:path extrusionOk="0" h="2" w="63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1744662" y="2833688"/>
              <a:ext cx="73025" cy="3175"/>
            </a:xfrm>
            <a:custGeom>
              <a:rect b="b" l="l" r="r" t="t"/>
              <a:pathLst>
                <a:path extrusionOk="0" h="1" w="38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-474663" y="2741613"/>
              <a:ext cx="34925" cy="0"/>
            </a:xfrm>
            <a:custGeom>
              <a:rect b="b" l="l" r="r" t="t"/>
              <a:pathLst>
                <a:path extrusionOk="0" h="120000"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-947738" y="2725738"/>
              <a:ext cx="1239838" cy="19050"/>
            </a:xfrm>
            <a:custGeom>
              <a:rect b="b" l="l" r="r" t="t"/>
              <a:pathLst>
                <a:path extrusionOk="0" h="8" w="647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-1944688" y="2741613"/>
              <a:ext cx="4763" cy="0"/>
            </a:xfrm>
            <a:custGeom>
              <a:rect b="b" l="l" r="r" t="t"/>
              <a:pathLst>
                <a:path extrusionOk="0" h="120000"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-1939925" y="2735263"/>
              <a:ext cx="173038" cy="6350"/>
            </a:xfrm>
            <a:custGeom>
              <a:rect b="b" l="l" r="r" t="t"/>
              <a:pathLst>
                <a:path extrusionOk="0" h="3" w="90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-1773238" y="2733675"/>
              <a:ext cx="123825" cy="12700"/>
            </a:xfrm>
            <a:custGeom>
              <a:rect b="b" l="l" r="r" t="t"/>
              <a:pathLst>
                <a:path extrusionOk="0" h="6" w="65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08" name="Google Shape;808;p15"/>
            <p:cNvSpPr/>
            <p:nvPr/>
          </p:nvSpPr>
          <p:spPr>
            <a:xfrm>
              <a:off x="-1057275" y="2735263"/>
              <a:ext cx="57150" cy="3175"/>
            </a:xfrm>
            <a:custGeom>
              <a:rect b="b" l="l" r="r" t="t"/>
              <a:pathLst>
                <a:path extrusionOk="0" h="1" w="30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09" name="Google Shape;809;p15"/>
            <p:cNvSpPr/>
            <p:nvPr/>
          </p:nvSpPr>
          <p:spPr>
            <a:xfrm>
              <a:off x="-1116013" y="2738438"/>
              <a:ext cx="58738" cy="3175"/>
            </a:xfrm>
            <a:custGeom>
              <a:rect b="b" l="l" r="r" t="t"/>
              <a:pathLst>
                <a:path extrusionOk="0" h="2" w="30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10" name="Google Shape;810;p15"/>
            <p:cNvSpPr/>
            <p:nvPr/>
          </p:nvSpPr>
          <p:spPr>
            <a:xfrm>
              <a:off x="-1349375" y="2735263"/>
              <a:ext cx="84138" cy="0"/>
            </a:xfrm>
            <a:custGeom>
              <a:rect b="b" l="l" r="r" t="t"/>
              <a:pathLst>
                <a:path extrusionOk="0" h="120000"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11" name="Google Shape;811;p15"/>
            <p:cNvSpPr/>
            <p:nvPr/>
          </p:nvSpPr>
          <p:spPr>
            <a:xfrm>
              <a:off x="-1265238" y="2735263"/>
              <a:ext cx="65088" cy="3175"/>
            </a:xfrm>
            <a:custGeom>
              <a:rect b="b" l="l" r="r" t="t"/>
              <a:pathLst>
                <a:path extrusionOk="0" h="1" w="34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-1219200" y="2728913"/>
              <a:ext cx="103188" cy="9525"/>
            </a:xfrm>
            <a:custGeom>
              <a:rect b="b" l="l" r="r" t="t"/>
              <a:pathLst>
                <a:path extrusionOk="0" h="4" w="5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1225550" y="2830513"/>
              <a:ext cx="73025" cy="3175"/>
            </a:xfrm>
            <a:custGeom>
              <a:rect b="b" l="l" r="r" t="t"/>
              <a:pathLst>
                <a:path extrusionOk="0" h="2" w="38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874712" y="2827338"/>
              <a:ext cx="39688" cy="3175"/>
            </a:xfrm>
            <a:custGeom>
              <a:rect b="b" l="l" r="r" t="t"/>
              <a:pathLst>
                <a:path extrusionOk="0" h="1" w="2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417512" y="2827338"/>
              <a:ext cx="457200" cy="31750"/>
            </a:xfrm>
            <a:custGeom>
              <a:rect b="b" l="l" r="r" t="t"/>
              <a:pathLst>
                <a:path extrusionOk="0" h="14" w="238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755650" y="2859087"/>
              <a:ext cx="68263" cy="4762"/>
            </a:xfrm>
            <a:custGeom>
              <a:rect b="b" l="l" r="r" t="t"/>
              <a:pathLst>
                <a:path extrusionOk="0" h="2" w="36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-133350" y="2798763"/>
              <a:ext cx="111125" cy="4762"/>
            </a:xfrm>
            <a:custGeom>
              <a:rect b="b" l="l" r="r" t="t"/>
              <a:pathLst>
                <a:path extrusionOk="0" h="2" w="58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-22225" y="2800350"/>
              <a:ext cx="44450" cy="3175"/>
            </a:xfrm>
            <a:custGeom>
              <a:rect b="b" l="l" r="r" t="t"/>
              <a:pathLst>
                <a:path extrusionOk="0" h="1" w="23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-66675" y="2798763"/>
              <a:ext cx="6350" cy="0"/>
            </a:xfrm>
            <a:custGeom>
              <a:rect b="b" l="l" r="r" t="t"/>
              <a:pathLst>
                <a:path extrusionOk="0" h="120000"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-1566863" y="2730500"/>
              <a:ext cx="65088" cy="3175"/>
            </a:xfrm>
            <a:custGeom>
              <a:rect b="b" l="l" r="r" t="t"/>
              <a:pathLst>
                <a:path extrusionOk="0" h="1" w="34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-3175000" y="2740025"/>
              <a:ext cx="38100" cy="0"/>
            </a:xfrm>
            <a:custGeom>
              <a:rect b="b" l="l" r="r" t="t"/>
              <a:pathLst>
                <a:path extrusionOk="0" h="120000"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-3735388" y="2803525"/>
              <a:ext cx="6350" cy="1587"/>
            </a:xfrm>
            <a:custGeom>
              <a:rect b="b" l="l" r="r" t="t"/>
              <a:pathLst>
                <a:path extrusionOk="0" h="1" w="4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-3924300" y="2803525"/>
              <a:ext cx="188913" cy="3175"/>
            </a:xfrm>
            <a:custGeom>
              <a:rect b="b" l="l" r="r" t="t"/>
              <a:pathLst>
                <a:path extrusionOk="0" h="2" w="98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824" name="Google Shape;824;p15"/>
          <p:cNvSpPr txBox="1"/>
          <p:nvPr>
            <p:ph type="title"/>
          </p:nvPr>
        </p:nvSpPr>
        <p:spPr>
          <a:xfrm>
            <a:off x="1522413" y="1905000"/>
            <a:ext cx="9144000" cy="26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nsolas"/>
              <a:buNone/>
              <a:defRPr b="0"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5" name="Google Shape;825;p15"/>
          <p:cNvSpPr txBox="1"/>
          <p:nvPr>
            <p:ph idx="1" type="body"/>
          </p:nvPr>
        </p:nvSpPr>
        <p:spPr>
          <a:xfrm>
            <a:off x="1522413" y="5102525"/>
            <a:ext cx="9143999" cy="1069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6" name="Google Shape;826;p15"/>
          <p:cNvSpPr txBox="1"/>
          <p:nvPr>
            <p:ph idx="10" type="dt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7" name="Google Shape;827;p15"/>
          <p:cNvSpPr txBox="1"/>
          <p:nvPr>
            <p:ph idx="11" type="ftr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8" name="Google Shape;828;p15"/>
          <p:cNvSpPr txBox="1"/>
          <p:nvPr>
            <p:ph idx="12" type="sldNum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0" name="Google Shape;830;p16"/>
          <p:cNvGrpSpPr/>
          <p:nvPr/>
        </p:nvGrpSpPr>
        <p:grpSpPr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31" name="Google Shape;831;p16"/>
            <p:cNvSpPr/>
            <p:nvPr/>
          </p:nvSpPr>
          <p:spPr>
            <a:xfrm>
              <a:off x="12028488" y="1525554"/>
              <a:ext cx="63500" cy="4924"/>
            </a:xfrm>
            <a:custGeom>
              <a:rect b="b" l="l" r="r" t="t"/>
              <a:pathLst>
                <a:path extrusionOk="0" h="6" w="67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32" name="Google Shape;832;p16"/>
            <p:cNvSpPr/>
            <p:nvPr/>
          </p:nvSpPr>
          <p:spPr>
            <a:xfrm>
              <a:off x="12022138" y="1532939"/>
              <a:ext cx="19050" cy="1231"/>
            </a:xfrm>
            <a:custGeom>
              <a:rect b="b" l="l" r="r" t="t"/>
              <a:pathLst>
                <a:path extrusionOk="0" h="2" w="20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33" name="Google Shape;833;p16"/>
            <p:cNvSpPr/>
            <p:nvPr/>
          </p:nvSpPr>
          <p:spPr>
            <a:xfrm>
              <a:off x="12041188" y="1531708"/>
              <a:ext cx="39687" cy="6155"/>
            </a:xfrm>
            <a:custGeom>
              <a:rect b="b" l="l" r="r" t="t"/>
              <a:pathLst>
                <a:path extrusionOk="0" h="6" w="41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34" name="Google Shape;834;p16"/>
            <p:cNvSpPr/>
            <p:nvPr/>
          </p:nvSpPr>
          <p:spPr>
            <a:xfrm>
              <a:off x="11831638" y="1526784"/>
              <a:ext cx="42862" cy="4924"/>
            </a:xfrm>
            <a:custGeom>
              <a:rect b="b" l="l" r="r" t="t"/>
              <a:pathLst>
                <a:path extrusionOk="0" h="6" w="45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35" name="Google Shape;835;p16"/>
            <p:cNvSpPr/>
            <p:nvPr/>
          </p:nvSpPr>
          <p:spPr>
            <a:xfrm>
              <a:off x="11809413" y="1531708"/>
              <a:ext cx="41275" cy="2462"/>
            </a:xfrm>
            <a:custGeom>
              <a:rect b="b" l="l" r="r" t="t"/>
              <a:pathLst>
                <a:path extrusionOk="0" h="3" w="44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36" name="Google Shape;836;p16"/>
            <p:cNvSpPr/>
            <p:nvPr/>
          </p:nvSpPr>
          <p:spPr>
            <a:xfrm>
              <a:off x="12003088" y="1537863"/>
              <a:ext cx="77787" cy="3693"/>
            </a:xfrm>
            <a:custGeom>
              <a:rect b="b" l="l" r="r" t="t"/>
              <a:pathLst>
                <a:path extrusionOk="0" h="5" w="82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37" name="Google Shape;837;p16"/>
            <p:cNvSpPr/>
            <p:nvPr/>
          </p:nvSpPr>
          <p:spPr>
            <a:xfrm>
              <a:off x="11664950" y="1523092"/>
              <a:ext cx="39687" cy="4924"/>
            </a:xfrm>
            <a:custGeom>
              <a:rect b="b" l="l" r="r" t="t"/>
              <a:pathLst>
                <a:path extrusionOk="0" h="5" w="42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38" name="Google Shape;838;p16"/>
            <p:cNvSpPr/>
            <p:nvPr/>
          </p:nvSpPr>
          <p:spPr>
            <a:xfrm>
              <a:off x="11506200" y="1521861"/>
              <a:ext cx="92075" cy="4924"/>
            </a:xfrm>
            <a:custGeom>
              <a:rect b="b" l="l" r="r" t="t"/>
              <a:pathLst>
                <a:path extrusionOk="0" h="6" w="98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39" name="Google Shape;839;p16"/>
            <p:cNvSpPr/>
            <p:nvPr/>
          </p:nvSpPr>
          <p:spPr>
            <a:xfrm>
              <a:off x="11471275" y="1525554"/>
              <a:ext cx="34925" cy="3693"/>
            </a:xfrm>
            <a:custGeom>
              <a:rect b="b" l="l" r="r" t="t"/>
              <a:pathLst>
                <a:path extrusionOk="0" h="3" w="36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40" name="Google Shape;840;p16"/>
            <p:cNvSpPr/>
            <p:nvPr/>
          </p:nvSpPr>
          <p:spPr>
            <a:xfrm>
              <a:off x="11710988" y="1529246"/>
              <a:ext cx="30162" cy="4924"/>
            </a:xfrm>
            <a:custGeom>
              <a:rect b="b" l="l" r="r" t="t"/>
              <a:pathLst>
                <a:path extrusionOk="0" h="5" w="32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41" name="Google Shape;841;p16"/>
            <p:cNvSpPr/>
            <p:nvPr/>
          </p:nvSpPr>
          <p:spPr>
            <a:xfrm>
              <a:off x="11691938" y="1532939"/>
              <a:ext cx="34925" cy="1231"/>
            </a:xfrm>
            <a:custGeom>
              <a:rect b="b" l="l" r="r" t="t"/>
              <a:pathLst>
                <a:path extrusionOk="0" h="1" w="36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42" name="Google Shape;842;p16"/>
            <p:cNvSpPr/>
            <p:nvPr/>
          </p:nvSpPr>
          <p:spPr>
            <a:xfrm>
              <a:off x="11741150" y="1534170"/>
              <a:ext cx="4762" cy="0"/>
            </a:xfrm>
            <a:custGeom>
              <a:rect b="b" l="l" r="r" t="t"/>
              <a:pathLst>
                <a:path extrusionOk="0" h="120000"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43" name="Google Shape;843;p16"/>
            <p:cNvSpPr/>
            <p:nvPr/>
          </p:nvSpPr>
          <p:spPr>
            <a:xfrm>
              <a:off x="11841163" y="1537863"/>
              <a:ext cx="71437" cy="8617"/>
            </a:xfrm>
            <a:custGeom>
              <a:rect b="b" l="l" r="r" t="t"/>
              <a:pathLst>
                <a:path extrusionOk="0" h="9" w="75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44" name="Google Shape;844;p16"/>
            <p:cNvSpPr/>
            <p:nvPr/>
          </p:nvSpPr>
          <p:spPr>
            <a:xfrm>
              <a:off x="11764963" y="1535401"/>
              <a:ext cx="44450" cy="3693"/>
            </a:xfrm>
            <a:custGeom>
              <a:rect b="b" l="l" r="r" t="t"/>
              <a:pathLst>
                <a:path extrusionOk="0" h="4" w="47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45" name="Google Shape;845;p16"/>
            <p:cNvSpPr/>
            <p:nvPr/>
          </p:nvSpPr>
          <p:spPr>
            <a:xfrm>
              <a:off x="11744325" y="1537863"/>
              <a:ext cx="20637" cy="2462"/>
            </a:xfrm>
            <a:custGeom>
              <a:rect b="b" l="l" r="r" t="t"/>
              <a:pathLst>
                <a:path extrusionOk="0" h="2" w="2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46" name="Google Shape;846;p16"/>
            <p:cNvSpPr/>
            <p:nvPr/>
          </p:nvSpPr>
          <p:spPr>
            <a:xfrm>
              <a:off x="11482388" y="1531708"/>
              <a:ext cx="85725" cy="3693"/>
            </a:xfrm>
            <a:custGeom>
              <a:rect b="b" l="l" r="r" t="t"/>
              <a:pathLst>
                <a:path extrusionOk="0" h="4" w="90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47" name="Google Shape;847;p16"/>
            <p:cNvSpPr/>
            <p:nvPr/>
          </p:nvSpPr>
          <p:spPr>
            <a:xfrm>
              <a:off x="11626850" y="1532939"/>
              <a:ext cx="4762" cy="1231"/>
            </a:xfrm>
            <a:custGeom>
              <a:rect b="b" l="l" r="r" t="t"/>
              <a:pathLst>
                <a:path extrusionOk="0" h="1" w="5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48" name="Google Shape;848;p16"/>
            <p:cNvSpPr/>
            <p:nvPr/>
          </p:nvSpPr>
          <p:spPr>
            <a:xfrm>
              <a:off x="11261725" y="1534170"/>
              <a:ext cx="4762" cy="0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cubicBezTo>
                    <a:pt x="4" y="0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49" name="Google Shape;849;p16"/>
            <p:cNvSpPr/>
            <p:nvPr/>
          </p:nvSpPr>
          <p:spPr>
            <a:xfrm>
              <a:off x="11553825" y="1534170"/>
              <a:ext cx="44450" cy="2462"/>
            </a:xfrm>
            <a:custGeom>
              <a:rect b="b" l="l" r="r" t="t"/>
              <a:pathLst>
                <a:path extrusionOk="0" h="2" w="47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50" name="Google Shape;850;p16"/>
            <p:cNvSpPr/>
            <p:nvPr/>
          </p:nvSpPr>
          <p:spPr>
            <a:xfrm>
              <a:off x="11409363" y="1529246"/>
              <a:ext cx="31750" cy="2462"/>
            </a:xfrm>
            <a:custGeom>
              <a:rect b="b" l="l" r="r" t="t"/>
              <a:pathLst>
                <a:path extrusionOk="0" h="3" w="3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51" name="Google Shape;851;p16"/>
            <p:cNvSpPr/>
            <p:nvPr/>
          </p:nvSpPr>
          <p:spPr>
            <a:xfrm>
              <a:off x="11618913" y="1531708"/>
              <a:ext cx="6350" cy="0"/>
            </a:xfrm>
            <a:custGeom>
              <a:rect b="b" l="l" r="r" t="t"/>
              <a:pathLst>
                <a:path extrusionOk="0" h="1" w="6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11598275" y="1531708"/>
              <a:ext cx="28575" cy="2462"/>
            </a:xfrm>
            <a:custGeom>
              <a:rect b="b" l="l" r="r" t="t"/>
              <a:pathLst>
                <a:path extrusionOk="0" h="3" w="31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53" name="Google Shape;853;p16"/>
            <p:cNvSpPr/>
            <p:nvPr/>
          </p:nvSpPr>
          <p:spPr>
            <a:xfrm>
              <a:off x="11137900" y="1534170"/>
              <a:ext cx="188912" cy="23388"/>
            </a:xfrm>
            <a:custGeom>
              <a:rect b="b" l="l" r="r" t="t"/>
              <a:pathLst>
                <a:path extrusionOk="0" h="27" w="198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54" name="Google Shape;854;p16"/>
            <p:cNvSpPr/>
            <p:nvPr/>
          </p:nvSpPr>
          <p:spPr>
            <a:xfrm>
              <a:off x="11266488" y="1529246"/>
              <a:ext cx="95250" cy="4924"/>
            </a:xfrm>
            <a:custGeom>
              <a:rect b="b" l="l" r="r" t="t"/>
              <a:pathLst>
                <a:path extrusionOk="0" h="6" w="100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55" name="Google Shape;855;p16"/>
            <p:cNvSpPr/>
            <p:nvPr/>
          </p:nvSpPr>
          <p:spPr>
            <a:xfrm>
              <a:off x="11361738" y="1531708"/>
              <a:ext cx="134937" cy="12309"/>
            </a:xfrm>
            <a:custGeom>
              <a:rect b="b" l="l" r="r" t="t"/>
              <a:pathLst>
                <a:path extrusionOk="0" h="14" w="142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56" name="Google Shape;856;p16"/>
            <p:cNvSpPr/>
            <p:nvPr/>
          </p:nvSpPr>
          <p:spPr>
            <a:xfrm>
              <a:off x="11834813" y="1552634"/>
              <a:ext cx="9525" cy="1231"/>
            </a:xfrm>
            <a:custGeom>
              <a:rect b="b" l="l" r="r" t="t"/>
              <a:pathLst>
                <a:path extrusionOk="0" h="1" w="1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57" name="Google Shape;857;p16"/>
            <p:cNvSpPr/>
            <p:nvPr/>
          </p:nvSpPr>
          <p:spPr>
            <a:xfrm>
              <a:off x="11764963" y="1542787"/>
              <a:ext cx="117475" cy="9847"/>
            </a:xfrm>
            <a:custGeom>
              <a:rect b="b" l="l" r="r" t="t"/>
              <a:pathLst>
                <a:path extrusionOk="0" h="12" w="12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58" name="Google Shape;858;p16"/>
            <p:cNvSpPr/>
            <p:nvPr/>
          </p:nvSpPr>
          <p:spPr>
            <a:xfrm>
              <a:off x="11555413" y="1544017"/>
              <a:ext cx="69850" cy="4924"/>
            </a:xfrm>
            <a:custGeom>
              <a:rect b="b" l="l" r="r" t="t"/>
              <a:pathLst>
                <a:path extrusionOk="0" h="6" w="74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11223625" y="1528016"/>
              <a:ext cx="38100" cy="6155"/>
            </a:xfrm>
            <a:custGeom>
              <a:rect b="b" l="l" r="r" t="t"/>
              <a:pathLst>
                <a:path extrusionOk="0" h="7" w="40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60" name="Google Shape;860;p16"/>
            <p:cNvSpPr/>
            <p:nvPr/>
          </p:nvSpPr>
          <p:spPr>
            <a:xfrm>
              <a:off x="11145838" y="1529246"/>
              <a:ext cx="22225" cy="2462"/>
            </a:xfrm>
            <a:custGeom>
              <a:rect b="b" l="l" r="r" t="t"/>
              <a:pathLst>
                <a:path extrusionOk="0" h="4" w="2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61" name="Google Shape;861;p16"/>
            <p:cNvSpPr/>
            <p:nvPr/>
          </p:nvSpPr>
          <p:spPr>
            <a:xfrm>
              <a:off x="6197600" y="1566174"/>
              <a:ext cx="20637" cy="1231"/>
            </a:xfrm>
            <a:custGeom>
              <a:rect b="b" l="l" r="r" t="t"/>
              <a:pathLst>
                <a:path extrusionOk="0" h="1" w="2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6356350" y="1564943"/>
              <a:ext cx="9525" cy="1231"/>
            </a:xfrm>
            <a:custGeom>
              <a:rect b="b" l="l" r="r" t="t"/>
              <a:pathLst>
                <a:path extrusionOk="0" h="2" w="10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8950325" y="1521861"/>
              <a:ext cx="61912" cy="7386"/>
            </a:xfrm>
            <a:custGeom>
              <a:rect b="b" l="l" r="r" t="t"/>
              <a:pathLst>
                <a:path extrusionOk="0" h="9" w="65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7537450" y="1546479"/>
              <a:ext cx="28575" cy="3693"/>
            </a:xfrm>
            <a:custGeom>
              <a:rect b="b" l="l" r="r" t="t"/>
              <a:pathLst>
                <a:path extrusionOk="0" h="4" w="29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7478713" y="1562481"/>
              <a:ext cx="38100" cy="2462"/>
            </a:xfrm>
            <a:custGeom>
              <a:rect b="b" l="l" r="r" t="t"/>
              <a:pathLst>
                <a:path extrusionOk="0" h="3" w="40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66" name="Google Shape;866;p16"/>
            <p:cNvSpPr/>
            <p:nvPr/>
          </p:nvSpPr>
          <p:spPr>
            <a:xfrm>
              <a:off x="5410200" y="1568636"/>
              <a:ext cx="36512" cy="3693"/>
            </a:xfrm>
            <a:custGeom>
              <a:rect b="b" l="l" r="r" t="t"/>
              <a:pathLst>
                <a:path extrusionOk="0" h="5" w="38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67" name="Google Shape;867;p16"/>
            <p:cNvSpPr/>
            <p:nvPr/>
          </p:nvSpPr>
          <p:spPr>
            <a:xfrm>
              <a:off x="10206038" y="1530477"/>
              <a:ext cx="61912" cy="4924"/>
            </a:xfrm>
            <a:custGeom>
              <a:rect b="b" l="l" r="r" t="t"/>
              <a:pathLst>
                <a:path extrusionOk="0" h="6" w="65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6257925" y="1525554"/>
              <a:ext cx="19050" cy="2462"/>
            </a:xfrm>
            <a:custGeom>
              <a:rect b="b" l="l" r="r" t="t"/>
              <a:pathLst>
                <a:path extrusionOk="0" h="2" w="21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10134600" y="1528016"/>
              <a:ext cx="71437" cy="3693"/>
            </a:xfrm>
            <a:custGeom>
              <a:rect b="b" l="l" r="r" t="t"/>
              <a:pathLst>
                <a:path extrusionOk="0" h="4" w="75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70" name="Google Shape;870;p16"/>
            <p:cNvSpPr/>
            <p:nvPr/>
          </p:nvSpPr>
          <p:spPr>
            <a:xfrm>
              <a:off x="2582863" y="1560020"/>
              <a:ext cx="7937" cy="1231"/>
            </a:xfrm>
            <a:custGeom>
              <a:rect b="b" l="l" r="r" t="t"/>
              <a:pathLst>
                <a:path extrusionOk="0" h="1" w="8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1762125" y="1521861"/>
              <a:ext cx="34925" cy="1231"/>
            </a:xfrm>
            <a:custGeom>
              <a:rect b="b" l="l" r="r" t="t"/>
              <a:pathLst>
                <a:path extrusionOk="0" h="1" w="36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10812463" y="1529246"/>
              <a:ext cx="19050" cy="1231"/>
            </a:xfrm>
            <a:custGeom>
              <a:rect b="b" l="l" r="r" t="t"/>
              <a:pathLst>
                <a:path extrusionOk="0" h="1" w="20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73" name="Google Shape;873;p16"/>
            <p:cNvSpPr/>
            <p:nvPr/>
          </p:nvSpPr>
          <p:spPr>
            <a:xfrm>
              <a:off x="10896600" y="1545248"/>
              <a:ext cx="7937" cy="2462"/>
            </a:xfrm>
            <a:custGeom>
              <a:rect b="b" l="l" r="r" t="t"/>
              <a:pathLst>
                <a:path extrusionOk="0" h="3" w="8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9947275" y="1553865"/>
              <a:ext cx="4762" cy="1231"/>
            </a:xfrm>
            <a:custGeom>
              <a:rect b="b" l="l" r="r" t="t"/>
              <a:pathLst>
                <a:path extrusionOk="0" h="1" w="5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75" name="Google Shape;875;p16"/>
            <p:cNvSpPr/>
            <p:nvPr/>
          </p:nvSpPr>
          <p:spPr>
            <a:xfrm>
              <a:off x="10817225" y="1531708"/>
              <a:ext cx="23812" cy="0"/>
            </a:xfrm>
            <a:custGeom>
              <a:rect b="b" l="l" r="r" t="t"/>
              <a:pathLst>
                <a:path extrusionOk="0" h="1" w="25">
                  <a:moveTo>
                    <a:pt x="25" y="0"/>
                  </a:moveTo>
                  <a:lnTo>
                    <a:pt x="25" y="0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76" name="Google Shape;876;p16"/>
            <p:cNvSpPr/>
            <p:nvPr/>
          </p:nvSpPr>
          <p:spPr>
            <a:xfrm>
              <a:off x="10836275" y="1529246"/>
              <a:ext cx="19050" cy="1231"/>
            </a:xfrm>
            <a:custGeom>
              <a:rect b="b" l="l" r="r" t="t"/>
              <a:pathLst>
                <a:path extrusionOk="0" h="1" w="20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77" name="Google Shape;877;p16"/>
            <p:cNvSpPr/>
            <p:nvPr/>
          </p:nvSpPr>
          <p:spPr>
            <a:xfrm>
              <a:off x="10787063" y="1530477"/>
              <a:ext cx="30162" cy="1231"/>
            </a:xfrm>
            <a:custGeom>
              <a:rect b="b" l="l" r="r" t="t"/>
              <a:pathLst>
                <a:path extrusionOk="0" h="1" w="3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78" name="Google Shape;878;p16"/>
            <p:cNvSpPr/>
            <p:nvPr/>
          </p:nvSpPr>
          <p:spPr>
            <a:xfrm>
              <a:off x="4092575" y="1552634"/>
              <a:ext cx="20637" cy="2462"/>
            </a:xfrm>
            <a:custGeom>
              <a:rect b="b" l="l" r="r" t="t"/>
              <a:pathLst>
                <a:path extrusionOk="0" h="2" w="23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79" name="Google Shape;879;p16"/>
            <p:cNvSpPr/>
            <p:nvPr/>
          </p:nvSpPr>
          <p:spPr>
            <a:xfrm>
              <a:off x="8528050" y="1567405"/>
              <a:ext cx="3175" cy="1231"/>
            </a:xfrm>
            <a:custGeom>
              <a:rect b="b" l="l" r="r" t="t"/>
              <a:pathLst>
                <a:path extrusionOk="0" h="1" w="3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80" name="Google Shape;880;p16"/>
            <p:cNvSpPr/>
            <p:nvPr/>
          </p:nvSpPr>
          <p:spPr>
            <a:xfrm>
              <a:off x="8461375" y="1556326"/>
              <a:ext cx="66675" cy="14771"/>
            </a:xfrm>
            <a:custGeom>
              <a:rect b="b" l="l" r="r" t="t"/>
              <a:pathLst>
                <a:path extrusionOk="0" h="17" w="69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81" name="Google Shape;881;p16"/>
            <p:cNvSpPr/>
            <p:nvPr/>
          </p:nvSpPr>
          <p:spPr>
            <a:xfrm>
              <a:off x="1562100" y="1514475"/>
              <a:ext cx="9563100" cy="64008"/>
            </a:xfrm>
            <a:custGeom>
              <a:rect b="b" l="l" r="r" t="t"/>
              <a:pathLst>
                <a:path extrusionOk="0" h="75" w="10030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82" name="Google Shape;882;p16"/>
            <p:cNvSpPr/>
            <p:nvPr/>
          </p:nvSpPr>
          <p:spPr>
            <a:xfrm>
              <a:off x="7508875" y="1560020"/>
              <a:ext cx="11112" cy="3693"/>
            </a:xfrm>
            <a:custGeom>
              <a:rect b="b" l="l" r="r" t="t"/>
              <a:pathLst>
                <a:path extrusionOk="0" h="3" w="12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83" name="Google Shape;883;p16"/>
            <p:cNvSpPr/>
            <p:nvPr/>
          </p:nvSpPr>
          <p:spPr>
            <a:xfrm>
              <a:off x="5434013" y="1567405"/>
              <a:ext cx="4762" cy="1231"/>
            </a:xfrm>
            <a:custGeom>
              <a:rect b="b" l="l" r="r" t="t"/>
              <a:pathLst>
                <a:path extrusionOk="0" h="1" w="5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84" name="Google Shape;884;p16"/>
            <p:cNvSpPr/>
            <p:nvPr/>
          </p:nvSpPr>
          <p:spPr>
            <a:xfrm>
              <a:off x="9672638" y="1567405"/>
              <a:ext cx="25400" cy="2462"/>
            </a:xfrm>
            <a:custGeom>
              <a:rect b="b" l="l" r="r" t="t"/>
              <a:pathLst>
                <a:path extrusionOk="0" h="3" w="27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85" name="Google Shape;885;p16"/>
            <p:cNvSpPr/>
            <p:nvPr/>
          </p:nvSpPr>
          <p:spPr>
            <a:xfrm>
              <a:off x="10966450" y="1529246"/>
              <a:ext cx="39687" cy="2462"/>
            </a:xfrm>
            <a:custGeom>
              <a:rect b="b" l="l" r="r" t="t"/>
              <a:pathLst>
                <a:path extrusionOk="0" h="3" w="42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86" name="Google Shape;886;p16"/>
            <p:cNvSpPr/>
            <p:nvPr/>
          </p:nvSpPr>
          <p:spPr>
            <a:xfrm>
              <a:off x="11329988" y="1552634"/>
              <a:ext cx="44450" cy="2462"/>
            </a:xfrm>
            <a:custGeom>
              <a:rect b="b" l="l" r="r" t="t"/>
              <a:pathLst>
                <a:path extrusionOk="0" h="3" w="46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87" name="Google Shape;887;p16"/>
            <p:cNvSpPr/>
            <p:nvPr/>
          </p:nvSpPr>
          <p:spPr>
            <a:xfrm>
              <a:off x="11042650" y="1540325"/>
              <a:ext cx="60325" cy="6155"/>
            </a:xfrm>
            <a:custGeom>
              <a:rect b="b" l="l" r="r" t="t"/>
              <a:pathLst>
                <a:path extrusionOk="0" h="7" w="63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88" name="Google Shape;888;p16"/>
            <p:cNvSpPr/>
            <p:nvPr/>
          </p:nvSpPr>
          <p:spPr>
            <a:xfrm>
              <a:off x="11106150" y="1542787"/>
              <a:ext cx="28575" cy="1231"/>
            </a:xfrm>
            <a:custGeom>
              <a:rect b="b" l="l" r="r" t="t"/>
              <a:pathLst>
                <a:path extrusionOk="0" h="2" w="31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89" name="Google Shape;889;p16"/>
            <p:cNvSpPr/>
            <p:nvPr/>
          </p:nvSpPr>
          <p:spPr>
            <a:xfrm>
              <a:off x="10679113" y="1525554"/>
              <a:ext cx="103187" cy="9847"/>
            </a:xfrm>
            <a:custGeom>
              <a:rect b="b" l="l" r="r" t="t"/>
              <a:pathLst>
                <a:path extrusionOk="0" h="12" w="109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90" name="Google Shape;890;p16"/>
            <p:cNvSpPr/>
            <p:nvPr/>
          </p:nvSpPr>
          <p:spPr>
            <a:xfrm>
              <a:off x="11039475" y="1550172"/>
              <a:ext cx="26987" cy="4924"/>
            </a:xfrm>
            <a:custGeom>
              <a:rect b="b" l="l" r="r" t="t"/>
              <a:pathLst>
                <a:path extrusionOk="0" h="5" w="27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91" name="Google Shape;891;p16"/>
            <p:cNvSpPr/>
            <p:nvPr/>
          </p:nvSpPr>
          <p:spPr>
            <a:xfrm>
              <a:off x="10841038" y="1548941"/>
              <a:ext cx="58737" cy="2462"/>
            </a:xfrm>
            <a:custGeom>
              <a:rect b="b" l="l" r="r" t="t"/>
              <a:pathLst>
                <a:path extrusionOk="0" h="3" w="61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92" name="Google Shape;892;p16"/>
            <p:cNvSpPr/>
            <p:nvPr/>
          </p:nvSpPr>
          <p:spPr>
            <a:xfrm>
              <a:off x="10899775" y="1550172"/>
              <a:ext cx="36512" cy="1231"/>
            </a:xfrm>
            <a:custGeom>
              <a:rect b="b" l="l" r="r" t="t"/>
              <a:pathLst>
                <a:path extrusionOk="0" h="1" w="38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93" name="Google Shape;893;p16"/>
            <p:cNvSpPr/>
            <p:nvPr/>
          </p:nvSpPr>
          <p:spPr>
            <a:xfrm>
              <a:off x="10958513" y="1555096"/>
              <a:ext cx="46037" cy="0"/>
            </a:xfrm>
            <a:custGeom>
              <a:rect b="b" l="l" r="r" t="t"/>
              <a:pathLst>
                <a:path extrusionOk="0" h="1" w="47">
                  <a:moveTo>
                    <a:pt x="47" y="0"/>
                  </a:moveTo>
                  <a:lnTo>
                    <a:pt x="47" y="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94" name="Google Shape;894;p16"/>
            <p:cNvSpPr/>
            <p:nvPr/>
          </p:nvSpPr>
          <p:spPr>
            <a:xfrm>
              <a:off x="10304463" y="1548941"/>
              <a:ext cx="61912" cy="3693"/>
            </a:xfrm>
            <a:custGeom>
              <a:rect b="b" l="l" r="r" t="t"/>
              <a:pathLst>
                <a:path extrusionOk="0" h="4" w="65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95" name="Google Shape;895;p16"/>
            <p:cNvSpPr/>
            <p:nvPr/>
          </p:nvSpPr>
          <p:spPr>
            <a:xfrm>
              <a:off x="10483850" y="1557558"/>
              <a:ext cx="23812" cy="6155"/>
            </a:xfrm>
            <a:custGeom>
              <a:rect b="b" l="l" r="r" t="t"/>
              <a:pathLst>
                <a:path extrusionOk="0" h="7" w="25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96" name="Google Shape;896;p16"/>
            <p:cNvSpPr/>
            <p:nvPr/>
          </p:nvSpPr>
          <p:spPr>
            <a:xfrm>
              <a:off x="10291763" y="1563712"/>
              <a:ext cx="117475" cy="2462"/>
            </a:xfrm>
            <a:custGeom>
              <a:rect b="b" l="l" r="r" t="t"/>
              <a:pathLst>
                <a:path extrusionOk="0" h="4" w="123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97" name="Google Shape;897;p16"/>
            <p:cNvSpPr/>
            <p:nvPr/>
          </p:nvSpPr>
          <p:spPr>
            <a:xfrm>
              <a:off x="9621838" y="1546479"/>
              <a:ext cx="11112" cy="8617"/>
            </a:xfrm>
            <a:custGeom>
              <a:rect b="b" l="l" r="r" t="t"/>
              <a:pathLst>
                <a:path extrusionOk="0" h="10" w="13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98" name="Google Shape;898;p16"/>
            <p:cNvSpPr/>
            <p:nvPr/>
          </p:nvSpPr>
          <p:spPr>
            <a:xfrm>
              <a:off x="8951913" y="1568636"/>
              <a:ext cx="96837" cy="8617"/>
            </a:xfrm>
            <a:custGeom>
              <a:rect b="b" l="l" r="r" t="t"/>
              <a:pathLst>
                <a:path extrusionOk="0" h="10" w="101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99" name="Google Shape;899;p16"/>
            <p:cNvSpPr/>
            <p:nvPr/>
          </p:nvSpPr>
          <p:spPr>
            <a:xfrm>
              <a:off x="9005888" y="1566174"/>
              <a:ext cx="17462" cy="2462"/>
            </a:xfrm>
            <a:custGeom>
              <a:rect b="b" l="l" r="r" t="t"/>
              <a:pathLst>
                <a:path extrusionOk="0" h="2" w="19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00" name="Google Shape;900;p16"/>
            <p:cNvSpPr/>
            <p:nvPr/>
          </p:nvSpPr>
          <p:spPr>
            <a:xfrm>
              <a:off x="1587500" y="1516937"/>
              <a:ext cx="38100" cy="3693"/>
            </a:xfrm>
            <a:custGeom>
              <a:rect b="b" l="l" r="r" t="t"/>
              <a:pathLst>
                <a:path extrusionOk="0" h="4" w="39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01" name="Google Shape;901;p16"/>
            <p:cNvSpPr/>
            <p:nvPr/>
          </p:nvSpPr>
          <p:spPr>
            <a:xfrm>
              <a:off x="1522413" y="1519399"/>
              <a:ext cx="30162" cy="4924"/>
            </a:xfrm>
            <a:custGeom>
              <a:rect b="b" l="l" r="r" t="t"/>
              <a:pathLst>
                <a:path extrusionOk="0" h="6" w="32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02" name="Google Shape;902;p16"/>
            <p:cNvSpPr/>
            <p:nvPr/>
          </p:nvSpPr>
          <p:spPr>
            <a:xfrm>
              <a:off x="6650038" y="1573559"/>
              <a:ext cx="33337" cy="3693"/>
            </a:xfrm>
            <a:custGeom>
              <a:rect b="b" l="l" r="r" t="t"/>
              <a:pathLst>
                <a:path extrusionOk="0" h="4" w="3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03" name="Google Shape;903;p16"/>
            <p:cNvSpPr/>
            <p:nvPr/>
          </p:nvSpPr>
          <p:spPr>
            <a:xfrm>
              <a:off x="6162675" y="1566174"/>
              <a:ext cx="15875" cy="4924"/>
            </a:xfrm>
            <a:custGeom>
              <a:rect b="b" l="l" r="r" t="t"/>
              <a:pathLst>
                <a:path extrusionOk="0" h="6" w="17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04" name="Google Shape;904;p16"/>
            <p:cNvSpPr/>
            <p:nvPr/>
          </p:nvSpPr>
          <p:spPr>
            <a:xfrm>
              <a:off x="5738813" y="1571097"/>
              <a:ext cx="60325" cy="6155"/>
            </a:xfrm>
            <a:custGeom>
              <a:rect b="b" l="l" r="r" t="t"/>
              <a:pathLst>
                <a:path extrusionOk="0" h="8" w="63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905" name="Google Shape;905;p16"/>
          <p:cNvSpPr txBox="1"/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nsola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6" name="Google Shape;906;p16"/>
          <p:cNvSpPr txBox="1"/>
          <p:nvPr>
            <p:ph idx="1" type="body"/>
          </p:nvPr>
        </p:nvSpPr>
        <p:spPr>
          <a:xfrm>
            <a:off x="1522413" y="1905000"/>
            <a:ext cx="4416552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07" name="Google Shape;907;p16"/>
          <p:cNvSpPr txBox="1"/>
          <p:nvPr>
            <p:ph idx="2" type="body"/>
          </p:nvPr>
        </p:nvSpPr>
        <p:spPr>
          <a:xfrm>
            <a:off x="1522413" y="2819399"/>
            <a:ext cx="4416552" cy="3352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9pPr>
          </a:lstStyle>
          <a:p/>
        </p:txBody>
      </p:sp>
      <p:sp>
        <p:nvSpPr>
          <p:cNvPr id="908" name="Google Shape;908;p16"/>
          <p:cNvSpPr txBox="1"/>
          <p:nvPr>
            <p:ph idx="3" type="body"/>
          </p:nvPr>
        </p:nvSpPr>
        <p:spPr>
          <a:xfrm>
            <a:off x="6249860" y="1905000"/>
            <a:ext cx="4416552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09" name="Google Shape;909;p16"/>
          <p:cNvSpPr txBox="1"/>
          <p:nvPr>
            <p:ph idx="4" type="body"/>
          </p:nvPr>
        </p:nvSpPr>
        <p:spPr>
          <a:xfrm>
            <a:off x="6249860" y="2819399"/>
            <a:ext cx="4416552" cy="3352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9pPr>
          </a:lstStyle>
          <a:p/>
        </p:txBody>
      </p:sp>
      <p:sp>
        <p:nvSpPr>
          <p:cNvPr id="910" name="Google Shape;910;p16"/>
          <p:cNvSpPr txBox="1"/>
          <p:nvPr>
            <p:ph idx="10" type="dt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1" name="Google Shape;911;p16"/>
          <p:cNvSpPr txBox="1"/>
          <p:nvPr>
            <p:ph idx="11" type="ftr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2" name="Google Shape;912;p16"/>
          <p:cNvSpPr txBox="1"/>
          <p:nvPr>
            <p:ph idx="12" type="sldNum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4" name="Google Shape;914;p17"/>
          <p:cNvGrpSpPr/>
          <p:nvPr/>
        </p:nvGrpSpPr>
        <p:grpSpPr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915" name="Google Shape;915;p17"/>
            <p:cNvGrpSpPr/>
            <p:nvPr/>
          </p:nvGrpSpPr>
          <p:grpSpPr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916" name="Google Shape;916;p17"/>
              <p:cNvGrpSpPr/>
              <p:nvPr/>
            </p:nvGrpSpPr>
            <p:grpSpPr>
              <a:xfrm flipH="1">
                <a:off x="3310555" y="737968"/>
                <a:ext cx="5294376" cy="54864"/>
                <a:chOff x="1522413" y="1514475"/>
                <a:chExt cx="10569575" cy="64008"/>
              </a:xfrm>
            </p:grpSpPr>
            <p:sp>
              <p:nvSpPr>
                <p:cNvPr id="917" name="Google Shape;917;p17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rect b="b" l="l" r="r" t="t"/>
                  <a:pathLst>
                    <a:path extrusionOk="0" h="6" w="67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18" name="Google Shape;918;p17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rect b="b" l="l" r="r" t="t"/>
                  <a:pathLst>
                    <a:path extrusionOk="0" h="2" w="2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19" name="Google Shape;919;p17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rect b="b" l="l" r="r" t="t"/>
                  <a:pathLst>
                    <a:path extrusionOk="0" h="6" w="41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20" name="Google Shape;920;p17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rect b="b" l="l" r="r" t="t"/>
                  <a:pathLst>
                    <a:path extrusionOk="0" h="6" w="45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21" name="Google Shape;921;p17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rect b="b" l="l" r="r" t="t"/>
                  <a:pathLst>
                    <a:path extrusionOk="0" h="3" w="44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22" name="Google Shape;922;p17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rect b="b" l="l" r="r" t="t"/>
                  <a:pathLst>
                    <a:path extrusionOk="0" h="5" w="82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23" name="Google Shape;923;p17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rect b="b" l="l" r="r" t="t"/>
                  <a:pathLst>
                    <a:path extrusionOk="0" h="5" w="42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24" name="Google Shape;924;p17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rect b="b" l="l" r="r" t="t"/>
                  <a:pathLst>
                    <a:path extrusionOk="0" h="6" w="98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25" name="Google Shape;925;p17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rect b="b" l="l" r="r" t="t"/>
                  <a:pathLst>
                    <a:path extrusionOk="0" h="3" w="36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26" name="Google Shape;926;p17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rect b="b" l="l" r="r" t="t"/>
                  <a:pathLst>
                    <a:path extrusionOk="0" h="5" w="32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27" name="Google Shape;927;p17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rect b="b" l="l" r="r" t="t"/>
                  <a:pathLst>
                    <a:path extrusionOk="0" h="1" w="36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28" name="Google Shape;928;p17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rect b="b" l="l" r="r" t="t"/>
                  <a:pathLst>
                    <a:path extrusionOk="0" h="120000"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29" name="Google Shape;929;p17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rect b="b" l="l" r="r" t="t"/>
                  <a:pathLst>
                    <a:path extrusionOk="0" h="9" w="75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30" name="Google Shape;930;p17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rect b="b" l="l" r="r" t="t"/>
                  <a:pathLst>
                    <a:path extrusionOk="0" h="4" w="47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31" name="Google Shape;931;p17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rect b="b" l="l" r="r" t="t"/>
                  <a:pathLst>
                    <a:path extrusionOk="0" h="2" w="2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32" name="Google Shape;932;p17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rect b="b" l="l" r="r" t="t"/>
                  <a:pathLst>
                    <a:path extrusionOk="0" h="4" w="9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33" name="Google Shape;933;p17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34" name="Google Shape;934;p17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rect b="b" l="l" r="r" t="t"/>
                  <a:pathLst>
                    <a:path extrusionOk="0" h="1"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35" name="Google Shape;935;p17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rect b="b" l="l" r="r" t="t"/>
                  <a:pathLst>
                    <a:path extrusionOk="0" h="2" w="47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36" name="Google Shape;936;p17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rect b="b" l="l" r="r" t="t"/>
                  <a:pathLst>
                    <a:path extrusionOk="0" h="3" w="3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37" name="Google Shape;937;p17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rect b="b" l="l" r="r" t="t"/>
                  <a:pathLst>
                    <a:path extrusionOk="0" h="1" w="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38" name="Google Shape;938;p17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rect b="b" l="l" r="r" t="t"/>
                  <a:pathLst>
                    <a:path extrusionOk="0" h="3" w="31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39" name="Google Shape;939;p17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rect b="b" l="l" r="r" t="t"/>
                  <a:pathLst>
                    <a:path extrusionOk="0" h="27" w="198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40" name="Google Shape;940;p17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rect b="b" l="l" r="r" t="t"/>
                  <a:pathLst>
                    <a:path extrusionOk="0" h="6" w="10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41" name="Google Shape;941;p17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rect b="b" l="l" r="r" t="t"/>
                  <a:pathLst>
                    <a:path extrusionOk="0" h="14" w="142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42" name="Google Shape;942;p17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rect b="b" l="l" r="r" t="t"/>
                  <a:pathLst>
                    <a:path extrusionOk="0" h="1" w="1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43" name="Google Shape;943;p17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rect b="b" l="l" r="r" t="t"/>
                  <a:pathLst>
                    <a:path extrusionOk="0" h="12" w="12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44" name="Google Shape;944;p17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rect b="b" l="l" r="r" t="t"/>
                  <a:pathLst>
                    <a:path extrusionOk="0" h="6" w="74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45" name="Google Shape;945;p17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rect b="b" l="l" r="r" t="t"/>
                  <a:pathLst>
                    <a:path extrusionOk="0" h="7" w="4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46" name="Google Shape;946;p17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rect b="b" l="l" r="r" t="t"/>
                  <a:pathLst>
                    <a:path extrusionOk="0" h="4" w="2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47" name="Google Shape;947;p17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rect b="b" l="l" r="r" t="t"/>
                  <a:pathLst>
                    <a:path extrusionOk="0" h="1" w="2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48" name="Google Shape;948;p17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rect b="b" l="l" r="r" t="t"/>
                  <a:pathLst>
                    <a:path extrusionOk="0" h="2" w="1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49" name="Google Shape;949;p17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rect b="b" l="l" r="r" t="t"/>
                  <a:pathLst>
                    <a:path extrusionOk="0" h="9" w="65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50" name="Google Shape;950;p17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rect b="b" l="l" r="r" t="t"/>
                  <a:pathLst>
                    <a:path extrusionOk="0" h="4" w="29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51" name="Google Shape;951;p17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rect b="b" l="l" r="r" t="t"/>
                  <a:pathLst>
                    <a:path extrusionOk="0" h="3" w="4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52" name="Google Shape;952;p17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rect b="b" l="l" r="r" t="t"/>
                  <a:pathLst>
                    <a:path extrusionOk="0" h="5" w="38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53" name="Google Shape;953;p17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rect b="b" l="l" r="r" t="t"/>
                  <a:pathLst>
                    <a:path extrusionOk="0" h="6" w="65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54" name="Google Shape;954;p17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rect b="b" l="l" r="r" t="t"/>
                  <a:pathLst>
                    <a:path extrusionOk="0" h="2" w="21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55" name="Google Shape;955;p17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rect b="b" l="l" r="r" t="t"/>
                  <a:pathLst>
                    <a:path extrusionOk="0" h="4" w="7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56" name="Google Shape;956;p17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rect b="b" l="l" r="r" t="t"/>
                  <a:pathLst>
                    <a:path extrusionOk="0" h="1" w="8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57" name="Google Shape;957;p17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rect b="b" l="l" r="r" t="t"/>
                  <a:pathLst>
                    <a:path extrusionOk="0" h="1" w="36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58" name="Google Shape;958;p17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rect b="b" l="l" r="r" t="t"/>
                  <a:pathLst>
                    <a:path extrusionOk="0" h="1" w="2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59" name="Google Shape;959;p17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rect b="b" l="l" r="r" t="t"/>
                  <a:pathLst>
                    <a:path extrusionOk="0" h="3" w="8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60" name="Google Shape;960;p17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61" name="Google Shape;961;p17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rect b="b" l="l" r="r" t="t"/>
                  <a:pathLst>
                    <a:path extrusionOk="0" h="1" w="25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62" name="Google Shape;962;p17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rect b="b" l="l" r="r" t="t"/>
                  <a:pathLst>
                    <a:path extrusionOk="0" h="1" w="2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63" name="Google Shape;963;p17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rect b="b" l="l" r="r" t="t"/>
                  <a:pathLst>
                    <a:path extrusionOk="0" h="1" w="3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64" name="Google Shape;964;p17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rect b="b" l="l" r="r" t="t"/>
                  <a:pathLst>
                    <a:path extrusionOk="0" h="2" w="23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65" name="Google Shape;965;p17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rect b="b" l="l" r="r" t="t"/>
                  <a:pathLst>
                    <a:path extrusionOk="0" h="1" w="3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66" name="Google Shape;966;p17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rect b="b" l="l" r="r" t="t"/>
                  <a:pathLst>
                    <a:path extrusionOk="0" h="17" w="69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67" name="Google Shape;967;p17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rect b="b" l="l" r="r" t="t"/>
                  <a:pathLst>
                    <a:path extrusionOk="0" h="75" w="1003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68" name="Google Shape;968;p17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rect b="b" l="l" r="r" t="t"/>
                  <a:pathLst>
                    <a:path extrusionOk="0" h="3" w="12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69" name="Google Shape;969;p17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70" name="Google Shape;970;p17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rect b="b" l="l" r="r" t="t"/>
                  <a:pathLst>
                    <a:path extrusionOk="0" h="3" w="27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71" name="Google Shape;971;p17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rect b="b" l="l" r="r" t="t"/>
                  <a:pathLst>
                    <a:path extrusionOk="0" h="3" w="42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72" name="Google Shape;972;p17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rect b="b" l="l" r="r" t="t"/>
                  <a:pathLst>
                    <a:path extrusionOk="0" h="3" w="46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73" name="Google Shape;973;p17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rect b="b" l="l" r="r" t="t"/>
                  <a:pathLst>
                    <a:path extrusionOk="0" h="7" w="6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74" name="Google Shape;974;p17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rect b="b" l="l" r="r" t="t"/>
                  <a:pathLst>
                    <a:path extrusionOk="0" h="2" w="31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75" name="Google Shape;975;p17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rect b="b" l="l" r="r" t="t"/>
                  <a:pathLst>
                    <a:path extrusionOk="0" h="12" w="109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76" name="Google Shape;976;p17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rect b="b" l="l" r="r" t="t"/>
                  <a:pathLst>
                    <a:path extrusionOk="0" h="5" w="27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77" name="Google Shape;977;p17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rect b="b" l="l" r="r" t="t"/>
                  <a:pathLst>
                    <a:path extrusionOk="0" h="3" w="61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78" name="Google Shape;978;p17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rect b="b" l="l" r="r" t="t"/>
                  <a:pathLst>
                    <a:path extrusionOk="0" h="1" w="38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79" name="Google Shape;979;p17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rect b="b" l="l" r="r" t="t"/>
                  <a:pathLst>
                    <a:path extrusionOk="0" h="1" w="47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80" name="Google Shape;980;p17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rect b="b" l="l" r="r" t="t"/>
                  <a:pathLst>
                    <a:path extrusionOk="0" h="4" w="65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81" name="Google Shape;981;p17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rect b="b" l="l" r="r" t="t"/>
                  <a:pathLst>
                    <a:path extrusionOk="0" h="7" w="25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82" name="Google Shape;982;p17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rect b="b" l="l" r="r" t="t"/>
                  <a:pathLst>
                    <a:path extrusionOk="0" h="4" w="123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83" name="Google Shape;983;p17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rect b="b" l="l" r="r" t="t"/>
                  <a:pathLst>
                    <a:path extrusionOk="0" h="10" w="13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84" name="Google Shape;984;p17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rect b="b" l="l" r="r" t="t"/>
                  <a:pathLst>
                    <a:path extrusionOk="0" h="10" w="101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85" name="Google Shape;985;p17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rect b="b" l="l" r="r" t="t"/>
                  <a:pathLst>
                    <a:path extrusionOk="0" h="2" w="19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86" name="Google Shape;986;p17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rect b="b" l="l" r="r" t="t"/>
                  <a:pathLst>
                    <a:path extrusionOk="0" h="4" w="39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87" name="Google Shape;987;p17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rect b="b" l="l" r="r" t="t"/>
                  <a:pathLst>
                    <a:path extrusionOk="0" h="6" w="32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88" name="Google Shape;988;p17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rect b="b" l="l" r="r" t="t"/>
                  <a:pathLst>
                    <a:path extrusionOk="0" h="4" w="3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89" name="Google Shape;989;p17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rect b="b" l="l" r="r" t="t"/>
                  <a:pathLst>
                    <a:path extrusionOk="0" h="6" w="17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90" name="Google Shape;990;p17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rect b="b" l="l" r="r" t="t"/>
                  <a:pathLst>
                    <a:path extrusionOk="0" h="8" w="63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  <p:grpSp>
            <p:nvGrpSpPr>
              <p:cNvPr id="991" name="Google Shape;991;p17"/>
              <p:cNvGrpSpPr/>
              <p:nvPr/>
            </p:nvGrpSpPr>
            <p:grpSpPr>
              <a:xfrm flipH="1" rot="-5400000">
                <a:off x="6492229" y="2755658"/>
                <a:ext cx="4114800" cy="36576"/>
                <a:chOff x="1522413" y="1514475"/>
                <a:chExt cx="10569575" cy="64008"/>
              </a:xfrm>
            </p:grpSpPr>
            <p:sp>
              <p:nvSpPr>
                <p:cNvPr id="992" name="Google Shape;992;p17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rect b="b" l="l" r="r" t="t"/>
                  <a:pathLst>
                    <a:path extrusionOk="0" h="6" w="67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93" name="Google Shape;993;p17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rect b="b" l="l" r="r" t="t"/>
                  <a:pathLst>
                    <a:path extrusionOk="0" h="2" w="2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94" name="Google Shape;994;p17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rect b="b" l="l" r="r" t="t"/>
                  <a:pathLst>
                    <a:path extrusionOk="0" h="6" w="41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95" name="Google Shape;995;p17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rect b="b" l="l" r="r" t="t"/>
                  <a:pathLst>
                    <a:path extrusionOk="0" h="6" w="45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96" name="Google Shape;996;p17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rect b="b" l="l" r="r" t="t"/>
                  <a:pathLst>
                    <a:path extrusionOk="0" h="3" w="44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97" name="Google Shape;997;p17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rect b="b" l="l" r="r" t="t"/>
                  <a:pathLst>
                    <a:path extrusionOk="0" h="5" w="82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98" name="Google Shape;998;p17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rect b="b" l="l" r="r" t="t"/>
                  <a:pathLst>
                    <a:path extrusionOk="0" h="5" w="42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99" name="Google Shape;999;p17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rect b="b" l="l" r="r" t="t"/>
                  <a:pathLst>
                    <a:path extrusionOk="0" h="6" w="98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00" name="Google Shape;1000;p17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rect b="b" l="l" r="r" t="t"/>
                  <a:pathLst>
                    <a:path extrusionOk="0" h="3" w="36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01" name="Google Shape;1001;p17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rect b="b" l="l" r="r" t="t"/>
                  <a:pathLst>
                    <a:path extrusionOk="0" h="5" w="32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02" name="Google Shape;1002;p17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rect b="b" l="l" r="r" t="t"/>
                  <a:pathLst>
                    <a:path extrusionOk="0" h="1" w="36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03" name="Google Shape;1003;p17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rect b="b" l="l" r="r" t="t"/>
                  <a:pathLst>
                    <a:path extrusionOk="0" h="120000"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04" name="Google Shape;1004;p17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rect b="b" l="l" r="r" t="t"/>
                  <a:pathLst>
                    <a:path extrusionOk="0" h="9" w="75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05" name="Google Shape;1005;p17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rect b="b" l="l" r="r" t="t"/>
                  <a:pathLst>
                    <a:path extrusionOk="0" h="4" w="47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06" name="Google Shape;1006;p17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rect b="b" l="l" r="r" t="t"/>
                  <a:pathLst>
                    <a:path extrusionOk="0" h="2" w="2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07" name="Google Shape;1007;p17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rect b="b" l="l" r="r" t="t"/>
                  <a:pathLst>
                    <a:path extrusionOk="0" h="4" w="9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08" name="Google Shape;1008;p17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09" name="Google Shape;1009;p17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rect b="b" l="l" r="r" t="t"/>
                  <a:pathLst>
                    <a:path extrusionOk="0" h="1"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10" name="Google Shape;1010;p17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rect b="b" l="l" r="r" t="t"/>
                  <a:pathLst>
                    <a:path extrusionOk="0" h="2" w="47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11" name="Google Shape;1011;p17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rect b="b" l="l" r="r" t="t"/>
                  <a:pathLst>
                    <a:path extrusionOk="0" h="3" w="3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12" name="Google Shape;1012;p17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rect b="b" l="l" r="r" t="t"/>
                  <a:pathLst>
                    <a:path extrusionOk="0" h="1" w="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13" name="Google Shape;1013;p17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rect b="b" l="l" r="r" t="t"/>
                  <a:pathLst>
                    <a:path extrusionOk="0" h="3" w="31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14" name="Google Shape;1014;p17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rect b="b" l="l" r="r" t="t"/>
                  <a:pathLst>
                    <a:path extrusionOk="0" h="27" w="198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15" name="Google Shape;1015;p17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rect b="b" l="l" r="r" t="t"/>
                  <a:pathLst>
                    <a:path extrusionOk="0" h="6" w="10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16" name="Google Shape;1016;p17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rect b="b" l="l" r="r" t="t"/>
                  <a:pathLst>
                    <a:path extrusionOk="0" h="14" w="142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17" name="Google Shape;1017;p17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rect b="b" l="l" r="r" t="t"/>
                  <a:pathLst>
                    <a:path extrusionOk="0" h="1" w="1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18" name="Google Shape;1018;p17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rect b="b" l="l" r="r" t="t"/>
                  <a:pathLst>
                    <a:path extrusionOk="0" h="12" w="12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19" name="Google Shape;1019;p17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rect b="b" l="l" r="r" t="t"/>
                  <a:pathLst>
                    <a:path extrusionOk="0" h="6" w="74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20" name="Google Shape;1020;p17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rect b="b" l="l" r="r" t="t"/>
                  <a:pathLst>
                    <a:path extrusionOk="0" h="7" w="4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21" name="Google Shape;1021;p17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rect b="b" l="l" r="r" t="t"/>
                  <a:pathLst>
                    <a:path extrusionOk="0" h="4" w="2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22" name="Google Shape;1022;p17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rect b="b" l="l" r="r" t="t"/>
                  <a:pathLst>
                    <a:path extrusionOk="0" h="1" w="2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23" name="Google Shape;1023;p17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rect b="b" l="l" r="r" t="t"/>
                  <a:pathLst>
                    <a:path extrusionOk="0" h="2" w="1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24" name="Google Shape;1024;p17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rect b="b" l="l" r="r" t="t"/>
                  <a:pathLst>
                    <a:path extrusionOk="0" h="9" w="65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25" name="Google Shape;1025;p17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rect b="b" l="l" r="r" t="t"/>
                  <a:pathLst>
                    <a:path extrusionOk="0" h="4" w="29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26" name="Google Shape;1026;p17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rect b="b" l="l" r="r" t="t"/>
                  <a:pathLst>
                    <a:path extrusionOk="0" h="3" w="4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27" name="Google Shape;1027;p17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rect b="b" l="l" r="r" t="t"/>
                  <a:pathLst>
                    <a:path extrusionOk="0" h="5" w="38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28" name="Google Shape;1028;p17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rect b="b" l="l" r="r" t="t"/>
                  <a:pathLst>
                    <a:path extrusionOk="0" h="6" w="65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29" name="Google Shape;1029;p17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rect b="b" l="l" r="r" t="t"/>
                  <a:pathLst>
                    <a:path extrusionOk="0" h="2" w="21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30" name="Google Shape;1030;p17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rect b="b" l="l" r="r" t="t"/>
                  <a:pathLst>
                    <a:path extrusionOk="0" h="4" w="7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31" name="Google Shape;1031;p17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rect b="b" l="l" r="r" t="t"/>
                  <a:pathLst>
                    <a:path extrusionOk="0" h="1" w="8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32" name="Google Shape;1032;p17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rect b="b" l="l" r="r" t="t"/>
                  <a:pathLst>
                    <a:path extrusionOk="0" h="1" w="36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33" name="Google Shape;1033;p17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rect b="b" l="l" r="r" t="t"/>
                  <a:pathLst>
                    <a:path extrusionOk="0" h="1" w="2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34" name="Google Shape;1034;p17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rect b="b" l="l" r="r" t="t"/>
                  <a:pathLst>
                    <a:path extrusionOk="0" h="3" w="8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35" name="Google Shape;1035;p17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36" name="Google Shape;1036;p17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rect b="b" l="l" r="r" t="t"/>
                  <a:pathLst>
                    <a:path extrusionOk="0" h="1" w="25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37" name="Google Shape;1037;p17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rect b="b" l="l" r="r" t="t"/>
                  <a:pathLst>
                    <a:path extrusionOk="0" h="1" w="2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38" name="Google Shape;1038;p17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rect b="b" l="l" r="r" t="t"/>
                  <a:pathLst>
                    <a:path extrusionOk="0" h="1" w="3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39" name="Google Shape;1039;p17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rect b="b" l="l" r="r" t="t"/>
                  <a:pathLst>
                    <a:path extrusionOk="0" h="2" w="23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40" name="Google Shape;1040;p17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rect b="b" l="l" r="r" t="t"/>
                  <a:pathLst>
                    <a:path extrusionOk="0" h="1" w="3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41" name="Google Shape;1041;p17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rect b="b" l="l" r="r" t="t"/>
                  <a:pathLst>
                    <a:path extrusionOk="0" h="17" w="69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42" name="Google Shape;1042;p17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rect b="b" l="l" r="r" t="t"/>
                  <a:pathLst>
                    <a:path extrusionOk="0" h="75" w="1003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43" name="Google Shape;1043;p17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rect b="b" l="l" r="r" t="t"/>
                  <a:pathLst>
                    <a:path extrusionOk="0" h="3" w="12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44" name="Google Shape;1044;p17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45" name="Google Shape;1045;p17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rect b="b" l="l" r="r" t="t"/>
                  <a:pathLst>
                    <a:path extrusionOk="0" h="3" w="27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46" name="Google Shape;1046;p17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rect b="b" l="l" r="r" t="t"/>
                  <a:pathLst>
                    <a:path extrusionOk="0" h="3" w="42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47" name="Google Shape;1047;p17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rect b="b" l="l" r="r" t="t"/>
                  <a:pathLst>
                    <a:path extrusionOk="0" h="3" w="46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48" name="Google Shape;1048;p17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rect b="b" l="l" r="r" t="t"/>
                  <a:pathLst>
                    <a:path extrusionOk="0" h="7" w="6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49" name="Google Shape;1049;p17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rect b="b" l="l" r="r" t="t"/>
                  <a:pathLst>
                    <a:path extrusionOk="0" h="2" w="31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50" name="Google Shape;1050;p17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rect b="b" l="l" r="r" t="t"/>
                  <a:pathLst>
                    <a:path extrusionOk="0" h="12" w="109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51" name="Google Shape;1051;p17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rect b="b" l="l" r="r" t="t"/>
                  <a:pathLst>
                    <a:path extrusionOk="0" h="5" w="27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52" name="Google Shape;1052;p17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rect b="b" l="l" r="r" t="t"/>
                  <a:pathLst>
                    <a:path extrusionOk="0" h="3" w="61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53" name="Google Shape;1053;p17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rect b="b" l="l" r="r" t="t"/>
                  <a:pathLst>
                    <a:path extrusionOk="0" h="1" w="38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54" name="Google Shape;1054;p17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rect b="b" l="l" r="r" t="t"/>
                  <a:pathLst>
                    <a:path extrusionOk="0" h="1" w="47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55" name="Google Shape;1055;p17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rect b="b" l="l" r="r" t="t"/>
                  <a:pathLst>
                    <a:path extrusionOk="0" h="4" w="65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56" name="Google Shape;1056;p17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rect b="b" l="l" r="r" t="t"/>
                  <a:pathLst>
                    <a:path extrusionOk="0" h="7" w="25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57" name="Google Shape;1057;p17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rect b="b" l="l" r="r" t="t"/>
                  <a:pathLst>
                    <a:path extrusionOk="0" h="4" w="123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58" name="Google Shape;1058;p17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rect b="b" l="l" r="r" t="t"/>
                  <a:pathLst>
                    <a:path extrusionOk="0" h="10" w="13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59" name="Google Shape;1059;p17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rect b="b" l="l" r="r" t="t"/>
                  <a:pathLst>
                    <a:path extrusionOk="0" h="10" w="101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60" name="Google Shape;1060;p17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rect b="b" l="l" r="r" t="t"/>
                  <a:pathLst>
                    <a:path extrusionOk="0" h="2" w="19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61" name="Google Shape;1061;p17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rect b="b" l="l" r="r" t="t"/>
                  <a:pathLst>
                    <a:path extrusionOk="0" h="4" w="39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62" name="Google Shape;1062;p17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rect b="b" l="l" r="r" t="t"/>
                  <a:pathLst>
                    <a:path extrusionOk="0" h="6" w="32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63" name="Google Shape;1063;p17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rect b="b" l="l" r="r" t="t"/>
                  <a:pathLst>
                    <a:path extrusionOk="0" h="4" w="3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64" name="Google Shape;1064;p17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rect b="b" l="l" r="r" t="t"/>
                  <a:pathLst>
                    <a:path extrusionOk="0" h="6" w="17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65" name="Google Shape;1065;p17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rect b="b" l="l" r="r" t="t"/>
                  <a:pathLst>
                    <a:path extrusionOk="0" h="8" w="63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</p:grpSp>
        <p:grpSp>
          <p:nvGrpSpPr>
            <p:cNvPr id="1066" name="Google Shape;1066;p17"/>
            <p:cNvGrpSpPr/>
            <p:nvPr/>
          </p:nvGrpSpPr>
          <p:grpSpPr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1067" name="Google Shape;1067;p17"/>
              <p:cNvGrpSpPr/>
              <p:nvPr/>
            </p:nvGrpSpPr>
            <p:grpSpPr>
              <a:xfrm flipH="1">
                <a:off x="3310555" y="737968"/>
                <a:ext cx="5294376" cy="54864"/>
                <a:chOff x="1522413" y="1514475"/>
                <a:chExt cx="10569575" cy="64008"/>
              </a:xfrm>
            </p:grpSpPr>
            <p:sp>
              <p:nvSpPr>
                <p:cNvPr id="1068" name="Google Shape;1068;p17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rect b="b" l="l" r="r" t="t"/>
                  <a:pathLst>
                    <a:path extrusionOk="0" h="6" w="67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69" name="Google Shape;1069;p17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rect b="b" l="l" r="r" t="t"/>
                  <a:pathLst>
                    <a:path extrusionOk="0" h="2" w="2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70" name="Google Shape;1070;p17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rect b="b" l="l" r="r" t="t"/>
                  <a:pathLst>
                    <a:path extrusionOk="0" h="6" w="41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71" name="Google Shape;1071;p17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rect b="b" l="l" r="r" t="t"/>
                  <a:pathLst>
                    <a:path extrusionOk="0" h="6" w="45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72" name="Google Shape;1072;p17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rect b="b" l="l" r="r" t="t"/>
                  <a:pathLst>
                    <a:path extrusionOk="0" h="3" w="44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73" name="Google Shape;1073;p17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rect b="b" l="l" r="r" t="t"/>
                  <a:pathLst>
                    <a:path extrusionOk="0" h="5" w="82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74" name="Google Shape;1074;p17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rect b="b" l="l" r="r" t="t"/>
                  <a:pathLst>
                    <a:path extrusionOk="0" h="5" w="42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75" name="Google Shape;1075;p17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rect b="b" l="l" r="r" t="t"/>
                  <a:pathLst>
                    <a:path extrusionOk="0" h="6" w="98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76" name="Google Shape;1076;p17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rect b="b" l="l" r="r" t="t"/>
                  <a:pathLst>
                    <a:path extrusionOk="0" h="3" w="36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77" name="Google Shape;1077;p17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rect b="b" l="l" r="r" t="t"/>
                  <a:pathLst>
                    <a:path extrusionOk="0" h="5" w="32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78" name="Google Shape;1078;p17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rect b="b" l="l" r="r" t="t"/>
                  <a:pathLst>
                    <a:path extrusionOk="0" h="1" w="36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79" name="Google Shape;1079;p17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rect b="b" l="l" r="r" t="t"/>
                  <a:pathLst>
                    <a:path extrusionOk="0" h="120000"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80" name="Google Shape;1080;p17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rect b="b" l="l" r="r" t="t"/>
                  <a:pathLst>
                    <a:path extrusionOk="0" h="9" w="75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81" name="Google Shape;1081;p17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rect b="b" l="l" r="r" t="t"/>
                  <a:pathLst>
                    <a:path extrusionOk="0" h="4" w="47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82" name="Google Shape;1082;p17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rect b="b" l="l" r="r" t="t"/>
                  <a:pathLst>
                    <a:path extrusionOk="0" h="2" w="2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83" name="Google Shape;1083;p17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rect b="b" l="l" r="r" t="t"/>
                  <a:pathLst>
                    <a:path extrusionOk="0" h="4" w="9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84" name="Google Shape;1084;p17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85" name="Google Shape;1085;p17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rect b="b" l="l" r="r" t="t"/>
                  <a:pathLst>
                    <a:path extrusionOk="0" h="1"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86" name="Google Shape;1086;p17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rect b="b" l="l" r="r" t="t"/>
                  <a:pathLst>
                    <a:path extrusionOk="0" h="2" w="47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87" name="Google Shape;1087;p17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rect b="b" l="l" r="r" t="t"/>
                  <a:pathLst>
                    <a:path extrusionOk="0" h="3" w="3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88" name="Google Shape;1088;p17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rect b="b" l="l" r="r" t="t"/>
                  <a:pathLst>
                    <a:path extrusionOk="0" h="1" w="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89" name="Google Shape;1089;p17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rect b="b" l="l" r="r" t="t"/>
                  <a:pathLst>
                    <a:path extrusionOk="0" h="3" w="31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90" name="Google Shape;1090;p17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rect b="b" l="l" r="r" t="t"/>
                  <a:pathLst>
                    <a:path extrusionOk="0" h="27" w="198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91" name="Google Shape;1091;p17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rect b="b" l="l" r="r" t="t"/>
                  <a:pathLst>
                    <a:path extrusionOk="0" h="6" w="10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92" name="Google Shape;1092;p17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rect b="b" l="l" r="r" t="t"/>
                  <a:pathLst>
                    <a:path extrusionOk="0" h="14" w="142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93" name="Google Shape;1093;p17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rect b="b" l="l" r="r" t="t"/>
                  <a:pathLst>
                    <a:path extrusionOk="0" h="1" w="1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94" name="Google Shape;1094;p17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rect b="b" l="l" r="r" t="t"/>
                  <a:pathLst>
                    <a:path extrusionOk="0" h="12" w="12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95" name="Google Shape;1095;p17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rect b="b" l="l" r="r" t="t"/>
                  <a:pathLst>
                    <a:path extrusionOk="0" h="6" w="74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96" name="Google Shape;1096;p17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rect b="b" l="l" r="r" t="t"/>
                  <a:pathLst>
                    <a:path extrusionOk="0" h="7" w="4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97" name="Google Shape;1097;p17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rect b="b" l="l" r="r" t="t"/>
                  <a:pathLst>
                    <a:path extrusionOk="0" h="4" w="2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98" name="Google Shape;1098;p17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rect b="b" l="l" r="r" t="t"/>
                  <a:pathLst>
                    <a:path extrusionOk="0" h="1" w="2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99" name="Google Shape;1099;p17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rect b="b" l="l" r="r" t="t"/>
                  <a:pathLst>
                    <a:path extrusionOk="0" h="2" w="1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00" name="Google Shape;1100;p17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rect b="b" l="l" r="r" t="t"/>
                  <a:pathLst>
                    <a:path extrusionOk="0" h="9" w="65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01" name="Google Shape;1101;p17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rect b="b" l="l" r="r" t="t"/>
                  <a:pathLst>
                    <a:path extrusionOk="0" h="4" w="29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02" name="Google Shape;1102;p17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rect b="b" l="l" r="r" t="t"/>
                  <a:pathLst>
                    <a:path extrusionOk="0" h="3" w="4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03" name="Google Shape;1103;p17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rect b="b" l="l" r="r" t="t"/>
                  <a:pathLst>
                    <a:path extrusionOk="0" h="5" w="38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04" name="Google Shape;1104;p17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rect b="b" l="l" r="r" t="t"/>
                  <a:pathLst>
                    <a:path extrusionOk="0" h="6" w="65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05" name="Google Shape;1105;p17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rect b="b" l="l" r="r" t="t"/>
                  <a:pathLst>
                    <a:path extrusionOk="0" h="2" w="21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06" name="Google Shape;1106;p17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rect b="b" l="l" r="r" t="t"/>
                  <a:pathLst>
                    <a:path extrusionOk="0" h="4" w="7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07" name="Google Shape;1107;p17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rect b="b" l="l" r="r" t="t"/>
                  <a:pathLst>
                    <a:path extrusionOk="0" h="1" w="8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08" name="Google Shape;1108;p17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rect b="b" l="l" r="r" t="t"/>
                  <a:pathLst>
                    <a:path extrusionOk="0" h="1" w="36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09" name="Google Shape;1109;p17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rect b="b" l="l" r="r" t="t"/>
                  <a:pathLst>
                    <a:path extrusionOk="0" h="1" w="2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10" name="Google Shape;1110;p17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rect b="b" l="l" r="r" t="t"/>
                  <a:pathLst>
                    <a:path extrusionOk="0" h="3" w="8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11" name="Google Shape;1111;p17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12" name="Google Shape;1112;p17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rect b="b" l="l" r="r" t="t"/>
                  <a:pathLst>
                    <a:path extrusionOk="0" h="1" w="25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13" name="Google Shape;1113;p17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rect b="b" l="l" r="r" t="t"/>
                  <a:pathLst>
                    <a:path extrusionOk="0" h="1" w="2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14" name="Google Shape;1114;p17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rect b="b" l="l" r="r" t="t"/>
                  <a:pathLst>
                    <a:path extrusionOk="0" h="1" w="3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15" name="Google Shape;1115;p17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rect b="b" l="l" r="r" t="t"/>
                  <a:pathLst>
                    <a:path extrusionOk="0" h="2" w="23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16" name="Google Shape;1116;p17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rect b="b" l="l" r="r" t="t"/>
                  <a:pathLst>
                    <a:path extrusionOk="0" h="1" w="3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17" name="Google Shape;1117;p17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rect b="b" l="l" r="r" t="t"/>
                  <a:pathLst>
                    <a:path extrusionOk="0" h="17" w="69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18" name="Google Shape;1118;p17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rect b="b" l="l" r="r" t="t"/>
                  <a:pathLst>
                    <a:path extrusionOk="0" h="75" w="1003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19" name="Google Shape;1119;p17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rect b="b" l="l" r="r" t="t"/>
                  <a:pathLst>
                    <a:path extrusionOk="0" h="3" w="12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20" name="Google Shape;1120;p17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21" name="Google Shape;1121;p17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rect b="b" l="l" r="r" t="t"/>
                  <a:pathLst>
                    <a:path extrusionOk="0" h="3" w="27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22" name="Google Shape;1122;p17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rect b="b" l="l" r="r" t="t"/>
                  <a:pathLst>
                    <a:path extrusionOk="0" h="3" w="42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23" name="Google Shape;1123;p17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rect b="b" l="l" r="r" t="t"/>
                  <a:pathLst>
                    <a:path extrusionOk="0" h="3" w="46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24" name="Google Shape;1124;p17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rect b="b" l="l" r="r" t="t"/>
                  <a:pathLst>
                    <a:path extrusionOk="0" h="7" w="6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25" name="Google Shape;1125;p17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rect b="b" l="l" r="r" t="t"/>
                  <a:pathLst>
                    <a:path extrusionOk="0" h="2" w="31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26" name="Google Shape;1126;p17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rect b="b" l="l" r="r" t="t"/>
                  <a:pathLst>
                    <a:path extrusionOk="0" h="12" w="109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27" name="Google Shape;1127;p17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rect b="b" l="l" r="r" t="t"/>
                  <a:pathLst>
                    <a:path extrusionOk="0" h="5" w="27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28" name="Google Shape;1128;p17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rect b="b" l="l" r="r" t="t"/>
                  <a:pathLst>
                    <a:path extrusionOk="0" h="3" w="61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29" name="Google Shape;1129;p17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rect b="b" l="l" r="r" t="t"/>
                  <a:pathLst>
                    <a:path extrusionOk="0" h="1" w="38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30" name="Google Shape;1130;p17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rect b="b" l="l" r="r" t="t"/>
                  <a:pathLst>
                    <a:path extrusionOk="0" h="1" w="47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31" name="Google Shape;1131;p17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rect b="b" l="l" r="r" t="t"/>
                  <a:pathLst>
                    <a:path extrusionOk="0" h="4" w="65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32" name="Google Shape;1132;p17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rect b="b" l="l" r="r" t="t"/>
                  <a:pathLst>
                    <a:path extrusionOk="0" h="7" w="25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33" name="Google Shape;1133;p17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rect b="b" l="l" r="r" t="t"/>
                  <a:pathLst>
                    <a:path extrusionOk="0" h="4" w="123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34" name="Google Shape;1134;p17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rect b="b" l="l" r="r" t="t"/>
                  <a:pathLst>
                    <a:path extrusionOk="0" h="10" w="13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35" name="Google Shape;1135;p17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rect b="b" l="l" r="r" t="t"/>
                  <a:pathLst>
                    <a:path extrusionOk="0" h="10" w="101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36" name="Google Shape;1136;p17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rect b="b" l="l" r="r" t="t"/>
                  <a:pathLst>
                    <a:path extrusionOk="0" h="2" w="19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37" name="Google Shape;1137;p17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rect b="b" l="l" r="r" t="t"/>
                  <a:pathLst>
                    <a:path extrusionOk="0" h="4" w="39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38" name="Google Shape;1138;p17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rect b="b" l="l" r="r" t="t"/>
                  <a:pathLst>
                    <a:path extrusionOk="0" h="6" w="32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39" name="Google Shape;1139;p17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rect b="b" l="l" r="r" t="t"/>
                  <a:pathLst>
                    <a:path extrusionOk="0" h="4" w="3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40" name="Google Shape;1140;p17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rect b="b" l="l" r="r" t="t"/>
                  <a:pathLst>
                    <a:path extrusionOk="0" h="6" w="17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41" name="Google Shape;1141;p17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rect b="b" l="l" r="r" t="t"/>
                  <a:pathLst>
                    <a:path extrusionOk="0" h="8" w="63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  <p:grpSp>
            <p:nvGrpSpPr>
              <p:cNvPr id="1142" name="Google Shape;1142;p17"/>
              <p:cNvGrpSpPr/>
              <p:nvPr/>
            </p:nvGrpSpPr>
            <p:grpSpPr>
              <a:xfrm flipH="1" rot="-5400000">
                <a:off x="6492229" y="2755658"/>
                <a:ext cx="4114800" cy="36576"/>
                <a:chOff x="1522413" y="1514475"/>
                <a:chExt cx="10569575" cy="64008"/>
              </a:xfrm>
            </p:grpSpPr>
            <p:sp>
              <p:nvSpPr>
                <p:cNvPr id="1143" name="Google Shape;1143;p17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rect b="b" l="l" r="r" t="t"/>
                  <a:pathLst>
                    <a:path extrusionOk="0" h="6" w="67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44" name="Google Shape;1144;p17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rect b="b" l="l" r="r" t="t"/>
                  <a:pathLst>
                    <a:path extrusionOk="0" h="2" w="2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45" name="Google Shape;1145;p17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rect b="b" l="l" r="r" t="t"/>
                  <a:pathLst>
                    <a:path extrusionOk="0" h="6" w="41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46" name="Google Shape;1146;p17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rect b="b" l="l" r="r" t="t"/>
                  <a:pathLst>
                    <a:path extrusionOk="0" h="6" w="45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47" name="Google Shape;1147;p17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rect b="b" l="l" r="r" t="t"/>
                  <a:pathLst>
                    <a:path extrusionOk="0" h="3" w="44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48" name="Google Shape;1148;p17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rect b="b" l="l" r="r" t="t"/>
                  <a:pathLst>
                    <a:path extrusionOk="0" h="5" w="82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49" name="Google Shape;1149;p17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rect b="b" l="l" r="r" t="t"/>
                  <a:pathLst>
                    <a:path extrusionOk="0" h="5" w="42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50" name="Google Shape;1150;p17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rect b="b" l="l" r="r" t="t"/>
                  <a:pathLst>
                    <a:path extrusionOk="0" h="6" w="98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51" name="Google Shape;1151;p17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rect b="b" l="l" r="r" t="t"/>
                  <a:pathLst>
                    <a:path extrusionOk="0" h="3" w="36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52" name="Google Shape;1152;p17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rect b="b" l="l" r="r" t="t"/>
                  <a:pathLst>
                    <a:path extrusionOk="0" h="5" w="32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53" name="Google Shape;1153;p17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rect b="b" l="l" r="r" t="t"/>
                  <a:pathLst>
                    <a:path extrusionOk="0" h="1" w="36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54" name="Google Shape;1154;p17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rect b="b" l="l" r="r" t="t"/>
                  <a:pathLst>
                    <a:path extrusionOk="0" h="120000"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55" name="Google Shape;1155;p17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rect b="b" l="l" r="r" t="t"/>
                  <a:pathLst>
                    <a:path extrusionOk="0" h="9" w="75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56" name="Google Shape;1156;p17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rect b="b" l="l" r="r" t="t"/>
                  <a:pathLst>
                    <a:path extrusionOk="0" h="4" w="47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57" name="Google Shape;1157;p17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rect b="b" l="l" r="r" t="t"/>
                  <a:pathLst>
                    <a:path extrusionOk="0" h="2" w="2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58" name="Google Shape;1158;p17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rect b="b" l="l" r="r" t="t"/>
                  <a:pathLst>
                    <a:path extrusionOk="0" h="4" w="9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59" name="Google Shape;1159;p17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60" name="Google Shape;1160;p17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rect b="b" l="l" r="r" t="t"/>
                  <a:pathLst>
                    <a:path extrusionOk="0" h="1"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61" name="Google Shape;1161;p17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rect b="b" l="l" r="r" t="t"/>
                  <a:pathLst>
                    <a:path extrusionOk="0" h="2" w="47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62" name="Google Shape;1162;p17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rect b="b" l="l" r="r" t="t"/>
                  <a:pathLst>
                    <a:path extrusionOk="0" h="3" w="3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63" name="Google Shape;1163;p17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rect b="b" l="l" r="r" t="t"/>
                  <a:pathLst>
                    <a:path extrusionOk="0" h="1" w="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64" name="Google Shape;1164;p17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rect b="b" l="l" r="r" t="t"/>
                  <a:pathLst>
                    <a:path extrusionOk="0" h="3" w="31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65" name="Google Shape;1165;p17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rect b="b" l="l" r="r" t="t"/>
                  <a:pathLst>
                    <a:path extrusionOk="0" h="27" w="198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66" name="Google Shape;1166;p17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rect b="b" l="l" r="r" t="t"/>
                  <a:pathLst>
                    <a:path extrusionOk="0" h="6" w="10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67" name="Google Shape;1167;p17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rect b="b" l="l" r="r" t="t"/>
                  <a:pathLst>
                    <a:path extrusionOk="0" h="14" w="142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68" name="Google Shape;1168;p17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rect b="b" l="l" r="r" t="t"/>
                  <a:pathLst>
                    <a:path extrusionOk="0" h="1" w="1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69" name="Google Shape;1169;p17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rect b="b" l="l" r="r" t="t"/>
                  <a:pathLst>
                    <a:path extrusionOk="0" h="12" w="12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70" name="Google Shape;1170;p17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rect b="b" l="l" r="r" t="t"/>
                  <a:pathLst>
                    <a:path extrusionOk="0" h="6" w="74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71" name="Google Shape;1171;p17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rect b="b" l="l" r="r" t="t"/>
                  <a:pathLst>
                    <a:path extrusionOk="0" h="7" w="4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72" name="Google Shape;1172;p17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rect b="b" l="l" r="r" t="t"/>
                  <a:pathLst>
                    <a:path extrusionOk="0" h="4" w="2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73" name="Google Shape;1173;p17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rect b="b" l="l" r="r" t="t"/>
                  <a:pathLst>
                    <a:path extrusionOk="0" h="1" w="2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74" name="Google Shape;1174;p17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rect b="b" l="l" r="r" t="t"/>
                  <a:pathLst>
                    <a:path extrusionOk="0" h="2" w="1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75" name="Google Shape;1175;p17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rect b="b" l="l" r="r" t="t"/>
                  <a:pathLst>
                    <a:path extrusionOk="0" h="9" w="65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76" name="Google Shape;1176;p17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rect b="b" l="l" r="r" t="t"/>
                  <a:pathLst>
                    <a:path extrusionOk="0" h="4" w="29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77" name="Google Shape;1177;p17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rect b="b" l="l" r="r" t="t"/>
                  <a:pathLst>
                    <a:path extrusionOk="0" h="3" w="4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78" name="Google Shape;1178;p17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rect b="b" l="l" r="r" t="t"/>
                  <a:pathLst>
                    <a:path extrusionOk="0" h="5" w="38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79" name="Google Shape;1179;p17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rect b="b" l="l" r="r" t="t"/>
                  <a:pathLst>
                    <a:path extrusionOk="0" h="6" w="65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80" name="Google Shape;1180;p17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rect b="b" l="l" r="r" t="t"/>
                  <a:pathLst>
                    <a:path extrusionOk="0" h="2" w="21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81" name="Google Shape;1181;p17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rect b="b" l="l" r="r" t="t"/>
                  <a:pathLst>
                    <a:path extrusionOk="0" h="4" w="7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82" name="Google Shape;1182;p17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rect b="b" l="l" r="r" t="t"/>
                  <a:pathLst>
                    <a:path extrusionOk="0" h="1" w="8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83" name="Google Shape;1183;p17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rect b="b" l="l" r="r" t="t"/>
                  <a:pathLst>
                    <a:path extrusionOk="0" h="1" w="36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84" name="Google Shape;1184;p17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rect b="b" l="l" r="r" t="t"/>
                  <a:pathLst>
                    <a:path extrusionOk="0" h="1" w="2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85" name="Google Shape;1185;p17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rect b="b" l="l" r="r" t="t"/>
                  <a:pathLst>
                    <a:path extrusionOk="0" h="3" w="8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86" name="Google Shape;1186;p17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87" name="Google Shape;1187;p17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rect b="b" l="l" r="r" t="t"/>
                  <a:pathLst>
                    <a:path extrusionOk="0" h="1" w="25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88" name="Google Shape;1188;p17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rect b="b" l="l" r="r" t="t"/>
                  <a:pathLst>
                    <a:path extrusionOk="0" h="1" w="2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89" name="Google Shape;1189;p17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rect b="b" l="l" r="r" t="t"/>
                  <a:pathLst>
                    <a:path extrusionOk="0" h="1" w="3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90" name="Google Shape;1190;p17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rect b="b" l="l" r="r" t="t"/>
                  <a:pathLst>
                    <a:path extrusionOk="0" h="2" w="23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91" name="Google Shape;1191;p17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rect b="b" l="l" r="r" t="t"/>
                  <a:pathLst>
                    <a:path extrusionOk="0" h="1" w="3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92" name="Google Shape;1192;p17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rect b="b" l="l" r="r" t="t"/>
                  <a:pathLst>
                    <a:path extrusionOk="0" h="17" w="69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93" name="Google Shape;1193;p17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rect b="b" l="l" r="r" t="t"/>
                  <a:pathLst>
                    <a:path extrusionOk="0" h="75" w="1003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94" name="Google Shape;1194;p17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rect b="b" l="l" r="r" t="t"/>
                  <a:pathLst>
                    <a:path extrusionOk="0" h="3" w="12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95" name="Google Shape;1195;p17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rect b="b" l="l" r="r" t="t"/>
                  <a:pathLst>
                    <a:path extrusionOk="0" h="1" w="5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96" name="Google Shape;1196;p17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rect b="b" l="l" r="r" t="t"/>
                  <a:pathLst>
                    <a:path extrusionOk="0" h="3" w="27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97" name="Google Shape;1197;p17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rect b="b" l="l" r="r" t="t"/>
                  <a:pathLst>
                    <a:path extrusionOk="0" h="3" w="42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98" name="Google Shape;1198;p17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rect b="b" l="l" r="r" t="t"/>
                  <a:pathLst>
                    <a:path extrusionOk="0" h="3" w="46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99" name="Google Shape;1199;p17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rect b="b" l="l" r="r" t="t"/>
                  <a:pathLst>
                    <a:path extrusionOk="0" h="7" w="6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00" name="Google Shape;1200;p17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rect b="b" l="l" r="r" t="t"/>
                  <a:pathLst>
                    <a:path extrusionOk="0" h="2" w="31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01" name="Google Shape;1201;p17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rect b="b" l="l" r="r" t="t"/>
                  <a:pathLst>
                    <a:path extrusionOk="0" h="12" w="109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02" name="Google Shape;1202;p17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rect b="b" l="l" r="r" t="t"/>
                  <a:pathLst>
                    <a:path extrusionOk="0" h="5" w="27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03" name="Google Shape;1203;p17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rect b="b" l="l" r="r" t="t"/>
                  <a:pathLst>
                    <a:path extrusionOk="0" h="3" w="61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04" name="Google Shape;1204;p17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rect b="b" l="l" r="r" t="t"/>
                  <a:pathLst>
                    <a:path extrusionOk="0" h="1" w="38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05" name="Google Shape;1205;p17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rect b="b" l="l" r="r" t="t"/>
                  <a:pathLst>
                    <a:path extrusionOk="0" h="1" w="47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06" name="Google Shape;1206;p17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rect b="b" l="l" r="r" t="t"/>
                  <a:pathLst>
                    <a:path extrusionOk="0" h="4" w="65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07" name="Google Shape;1207;p17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rect b="b" l="l" r="r" t="t"/>
                  <a:pathLst>
                    <a:path extrusionOk="0" h="7" w="25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08" name="Google Shape;1208;p17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rect b="b" l="l" r="r" t="t"/>
                  <a:pathLst>
                    <a:path extrusionOk="0" h="4" w="123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09" name="Google Shape;1209;p17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rect b="b" l="l" r="r" t="t"/>
                  <a:pathLst>
                    <a:path extrusionOk="0" h="10" w="13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10" name="Google Shape;1210;p17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rect b="b" l="l" r="r" t="t"/>
                  <a:pathLst>
                    <a:path extrusionOk="0" h="10" w="101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11" name="Google Shape;1211;p17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rect b="b" l="l" r="r" t="t"/>
                  <a:pathLst>
                    <a:path extrusionOk="0" h="2" w="19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12" name="Google Shape;1212;p17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rect b="b" l="l" r="r" t="t"/>
                  <a:pathLst>
                    <a:path extrusionOk="0" h="4" w="39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13" name="Google Shape;1213;p17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rect b="b" l="l" r="r" t="t"/>
                  <a:pathLst>
                    <a:path extrusionOk="0" h="6" w="32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14" name="Google Shape;1214;p17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rect b="b" l="l" r="r" t="t"/>
                  <a:pathLst>
                    <a:path extrusionOk="0" h="4" w="3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15" name="Google Shape;1215;p17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rect b="b" l="l" r="r" t="t"/>
                  <a:pathLst>
                    <a:path extrusionOk="0" h="6" w="17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16" name="Google Shape;1216;p17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rect b="b" l="l" r="r" t="t"/>
                  <a:pathLst>
                    <a:path extrusionOk="0" h="8" w="63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</p:grpSp>
      </p:grpSp>
      <p:sp>
        <p:nvSpPr>
          <p:cNvPr id="1217" name="Google Shape;1217;p17"/>
          <p:cNvSpPr txBox="1"/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nsolas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8" name="Google Shape;1218;p17"/>
          <p:cNvSpPr/>
          <p:nvPr>
            <p:ph idx="2" type="pic"/>
          </p:nvPr>
        </p:nvSpPr>
        <p:spPr>
          <a:xfrm>
            <a:off x="1745838" y="1884311"/>
            <a:ext cx="5669280" cy="4041648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219" name="Google Shape;1219;p17"/>
          <p:cNvSpPr txBox="1"/>
          <p:nvPr>
            <p:ph idx="1" type="body"/>
          </p:nvPr>
        </p:nvSpPr>
        <p:spPr>
          <a:xfrm>
            <a:off x="7905959" y="3411748"/>
            <a:ext cx="27432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20" name="Google Shape;1220;p17"/>
          <p:cNvSpPr txBox="1"/>
          <p:nvPr>
            <p:ph idx="10" type="dt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1" name="Google Shape;1221;p17"/>
          <p:cNvSpPr txBox="1"/>
          <p:nvPr>
            <p:ph idx="11" type="ftr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2" name="Google Shape;1222;p17"/>
          <p:cNvSpPr txBox="1"/>
          <p:nvPr>
            <p:ph idx="12" type="sldNum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nsolas"/>
              <a:buNone/>
              <a:defRPr b="0" i="0" sz="3200" u="none" cap="none" strike="noStrik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nsolas"/>
              <a:buChar char="–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Char char="–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Char char="–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Char char="–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1"/>
          <p:cNvSpPr txBox="1"/>
          <p:nvPr>
            <p:ph type="ctrTitle"/>
          </p:nvPr>
        </p:nvSpPr>
        <p:spPr>
          <a:xfrm>
            <a:off x="1522413" y="1905000"/>
            <a:ext cx="9144000" cy="26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nsolas"/>
              <a:buNone/>
            </a:pPr>
            <a:r>
              <a:rPr lang="en-US" sz="4000"/>
              <a:t>Utilization of GLM Products for Early Warning Systems in Local</a:t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nsolas"/>
              <a:buNone/>
            </a:pPr>
            <a:r>
              <a:rPr lang="en-US" sz="4000"/>
              <a:t>Governments of Costa Rica</a:t>
            </a:r>
            <a:endParaRPr sz="4000"/>
          </a:p>
        </p:txBody>
      </p:sp>
      <p:sp>
        <p:nvSpPr>
          <p:cNvPr id="1390" name="Google Shape;1390;p1"/>
          <p:cNvSpPr txBox="1"/>
          <p:nvPr>
            <p:ph idx="1" type="subTitle"/>
          </p:nvPr>
        </p:nvSpPr>
        <p:spPr>
          <a:xfrm>
            <a:off x="1522413" y="5105400"/>
            <a:ext cx="91439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Jean Carlo Rodriguez Chaves 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University of Costa Rica 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jean.rodriguezchaves@ucr.ac.cr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4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2"/>
          <p:cNvSpPr txBox="1"/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nsolas"/>
              <a:buNone/>
            </a:pPr>
            <a:r>
              <a:rPr b="1" lang="en-US" sz="4000"/>
              <a:t>SAT</a:t>
            </a:r>
            <a:r>
              <a:rPr lang="en-US" sz="4000"/>
              <a:t> system</a:t>
            </a:r>
            <a:endParaRPr/>
          </a:p>
        </p:txBody>
      </p:sp>
      <p:pic>
        <p:nvPicPr>
          <p:cNvPr id="1396" name="Google Shape;1396;p2"/>
          <p:cNvPicPr preferRelativeResize="0"/>
          <p:nvPr/>
        </p:nvPicPr>
        <p:blipFill rotWithShape="1">
          <a:blip r:embed="rId3">
            <a:alphaModFix/>
          </a:blip>
          <a:srcRect b="-1" l="0" r="-1" t="5018"/>
          <a:stretch/>
        </p:blipFill>
        <p:spPr>
          <a:xfrm>
            <a:off x="4655730" y="1744957"/>
            <a:ext cx="5955086" cy="42403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7" name="Google Shape;1397;p2"/>
          <p:cNvSpPr txBox="1"/>
          <p:nvPr>
            <p:ph idx="2" type="body"/>
          </p:nvPr>
        </p:nvSpPr>
        <p:spPr>
          <a:xfrm>
            <a:off x="990440" y="1746096"/>
            <a:ext cx="3348318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</a:pPr>
            <a:r>
              <a:rPr lang="en-US"/>
              <a:t>SAT is a system that sent alerts of atmospheric discharges near the people.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3"/>
          <p:cNvSpPr txBox="1"/>
          <p:nvPr>
            <p:ph type="title"/>
          </p:nvPr>
        </p:nvSpPr>
        <p:spPr>
          <a:xfrm>
            <a:off x="1475993" y="57801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nsolas"/>
              <a:buNone/>
            </a:pPr>
            <a:r>
              <a:rPr lang="en-US"/>
              <a:t>How is SAT system going to work? </a:t>
            </a:r>
            <a:endParaRPr/>
          </a:p>
        </p:txBody>
      </p:sp>
      <p:pic>
        <p:nvPicPr>
          <p:cNvPr descr="Diagram&#10;&#10;Description automatically generated" id="1403" name="Google Shape;140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105" y="1709238"/>
            <a:ext cx="5857499" cy="39992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p&#10;&#10;Description automatically generated" id="1404" name="Google Shape;1404;p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96938" y="2221219"/>
            <a:ext cx="3236798" cy="3052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4"/>
          <p:cNvSpPr txBox="1"/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nsolas"/>
              <a:buNone/>
            </a:pPr>
            <a:r>
              <a:rPr lang="en-US"/>
              <a:t>The system is doable ? </a:t>
            </a:r>
            <a:endParaRPr/>
          </a:p>
        </p:txBody>
      </p:sp>
      <p:sp>
        <p:nvSpPr>
          <p:cNvPr id="1410" name="Google Shape;1410;p4"/>
          <p:cNvSpPr txBox="1"/>
          <p:nvPr>
            <p:ph idx="1" type="body"/>
          </p:nvPr>
        </p:nvSpPr>
        <p:spPr>
          <a:xfrm>
            <a:off x="1674939" y="2245880"/>
            <a:ext cx="5140399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</a:pPr>
            <a:r>
              <a:rPr lang="en-US"/>
              <a:t>The information come from the historical data from GLM sensor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</a:pPr>
            <a:r>
              <a:rPr lang="en-US"/>
              <a:t>The location for the simulation  is Costa Rica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</a:pPr>
            <a:r>
              <a:rPr lang="en-US"/>
              <a:t>use of different radius for the dangerous zone 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</a:pPr>
            <a:r>
              <a:rPr lang="en-US"/>
              <a:t>use of different number of points  </a:t>
            </a:r>
            <a:endParaRPr/>
          </a:p>
        </p:txBody>
      </p:sp>
      <p:sp>
        <p:nvSpPr>
          <p:cNvPr id="1411" name="Google Shape;1411;p4"/>
          <p:cNvSpPr txBox="1"/>
          <p:nvPr/>
        </p:nvSpPr>
        <p:spPr>
          <a:xfrm>
            <a:off x="1676673" y="1779690"/>
            <a:ext cx="5146567" cy="424732"/>
          </a:xfrm>
          <a:prstGeom prst="rect">
            <a:avLst/>
          </a:prstGeom>
          <a:gradFill>
            <a:gsLst>
              <a:gs pos="0">
                <a:srgbClr val="AFDBF2"/>
              </a:gs>
              <a:gs pos="50000">
                <a:srgbClr val="A0D4EE"/>
              </a:gs>
              <a:gs pos="100000">
                <a:srgbClr val="8FD0F0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 Simulation </a:t>
            </a:r>
            <a:endParaRPr/>
          </a:p>
        </p:txBody>
      </p:sp>
      <p:sp>
        <p:nvSpPr>
          <p:cNvPr id="1412" name="Google Shape;1412;p4"/>
          <p:cNvSpPr txBox="1"/>
          <p:nvPr>
            <p:ph idx="2" type="body"/>
          </p:nvPr>
        </p:nvSpPr>
        <p:spPr>
          <a:xfrm>
            <a:off x="7534197" y="2115462"/>
            <a:ext cx="4419598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19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413" name="Google Shape;1413;p4"/>
          <p:cNvPicPr preferRelativeResize="0"/>
          <p:nvPr/>
        </p:nvPicPr>
        <p:blipFill rotWithShape="1">
          <a:blip r:embed="rId3">
            <a:alphaModFix/>
          </a:blip>
          <a:srcRect b="4940" l="0" r="0" t="4941"/>
          <a:stretch/>
        </p:blipFill>
        <p:spPr>
          <a:xfrm>
            <a:off x="7243525" y="1779281"/>
            <a:ext cx="4600227" cy="3280548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p5"/>
          <p:cNvSpPr txBox="1"/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nsolas"/>
              <a:buNone/>
            </a:pPr>
            <a:r>
              <a:rPr lang="en-US"/>
              <a:t>Simulation analysis </a:t>
            </a:r>
            <a:endParaRPr/>
          </a:p>
        </p:txBody>
      </p:sp>
      <p:pic>
        <p:nvPicPr>
          <p:cNvPr descr="Map&#10;&#10;Description automatically generated" id="1419" name="Google Shape;1419;p5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4501" y="1710090"/>
            <a:ext cx="4575416" cy="44405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p&#10;&#10;Description automatically generated" id="1420" name="Google Shape;142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57621" y="1739148"/>
            <a:ext cx="4606287" cy="4378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art, histogram&#10;&#10;Description automatically generated" id="1425" name="Google Shape;142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881" y="734146"/>
            <a:ext cx="11301141" cy="5389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p7"/>
          <p:cNvSpPr txBox="1"/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nsolas"/>
              <a:buNone/>
            </a:pPr>
            <a:r>
              <a:rPr lang="en-US"/>
              <a:t>Conclusion and future work  </a:t>
            </a:r>
            <a:endParaRPr/>
          </a:p>
        </p:txBody>
      </p:sp>
      <p:sp>
        <p:nvSpPr>
          <p:cNvPr id="1431" name="Google Shape;1431;p7"/>
          <p:cNvSpPr txBox="1"/>
          <p:nvPr>
            <p:ph idx="1" type="body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</a:pPr>
            <a:r>
              <a:rPr lang="en-US"/>
              <a:t>The simulation demonstrates the viability of the development of an early warning system.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</a:pPr>
            <a:r>
              <a:rPr lang="en-US"/>
              <a:t>Develops a mobile application for the SAT system. 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</a:pPr>
            <a:r>
              <a:rPr lang="en-US"/>
              <a:t>Deicide the way of receiving  data.</a:t>
            </a:r>
            <a:endParaRPr/>
          </a:p>
          <a:p>
            <a:pPr indent="-12192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  <a:p>
            <a:pPr indent="-12192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  <a:p>
            <a:pPr indent="-12192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halkboard_16x9">
      <a:dk1>
        <a:srgbClr val="000000"/>
      </a:dk1>
      <a:lt1>
        <a:srgbClr val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halkboard 16x9">
  <a:themeElements>
    <a:clrScheme name="Chalkboard_16x9">
      <a:dk1>
        <a:srgbClr val="000000"/>
      </a:dk1>
      <a:lt1>
        <a:srgbClr val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2022-09-05T07:08:18Z</dcterms:created>
</cp:coreProperties>
</file>