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67" d="100"/>
          <a:sy n="67" d="100"/>
        </p:scale>
        <p:origin x="48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478831" y="2928048"/>
            <a:ext cx="6481519" cy="66761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0" i="0" cap="none" spc="0" baseline="0">
                <a:solidFill>
                  <a:schemeClr val="accent1">
                    <a:lumMod val="75000"/>
                  </a:schemeClr>
                </a:solidFill>
                <a:latin typeface="Arial Narrow" panose="020B0604020202020204" pitchFamily="34" charset="0"/>
                <a:ea typeface="Roboto Condensed Light" pitchFamily="2" charset="0"/>
                <a:cs typeface="Arial Narrow" panose="020B0604020202020204" pitchFamily="34" charset="0"/>
              </a:defRPr>
            </a:lvl1pPr>
            <a:lvl2pPr marL="3428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3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2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0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Enter Date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17EE9D9-49A7-AE42-84D1-352EBEE407C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478833" y="307118"/>
            <a:ext cx="6481519" cy="2600909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l">
              <a:lnSpc>
                <a:spcPct val="100000"/>
              </a:lnSpc>
              <a:defRPr sz="3600" b="0" i="0" cap="none" spc="0" baseline="0">
                <a:solidFill>
                  <a:srgbClr val="A7934B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3F780168-B048-3D4E-938F-5A52C85A821E}"/>
              </a:ext>
            </a:extLst>
          </p:cNvPr>
          <p:cNvSpPr txBox="1">
            <a:spLocks/>
          </p:cNvSpPr>
          <p:nvPr userDrawn="1"/>
        </p:nvSpPr>
        <p:spPr>
          <a:xfrm>
            <a:off x="3815236" y="4643857"/>
            <a:ext cx="7047924" cy="147864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342891" rtl="0" eaLnBrk="1" latinLnBrk="0" hangingPunct="1">
              <a:lnSpc>
                <a:spcPts val="3600"/>
              </a:lnSpc>
              <a:spcBef>
                <a:spcPct val="20000"/>
              </a:spcBef>
              <a:buFont typeface="Arial"/>
              <a:buNone/>
              <a:defRPr sz="3000" b="0" i="0" kern="1200" cap="none" spc="0" baseline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4020202020204" pitchFamily="34" charset="0"/>
                <a:ea typeface="Roboto Condensed Light" pitchFamily="2" charset="0"/>
                <a:cs typeface="Arial Narrow" panose="020B0604020202020204" pitchFamily="34" charset="0"/>
              </a:defRPr>
            </a:lvl1pPr>
            <a:lvl2pPr marL="342891" indent="0" algn="ctr" defTabSz="342891" rtl="0" eaLnBrk="1" latinLnBrk="0" hangingPunct="1">
              <a:spcBef>
                <a:spcPct val="20000"/>
              </a:spcBef>
              <a:buFont typeface="Arial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783" indent="0" algn="ctr" defTabSz="342891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8674" indent="0" algn="ctr" defTabSz="342891" rtl="0" eaLnBrk="1" latinLnBrk="0" hangingPunct="1">
              <a:spcBef>
                <a:spcPct val="20000"/>
              </a:spcBef>
              <a:buFont typeface="Arial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566" indent="0" algn="ctr" defTabSz="342891" rtl="0" eaLnBrk="1" latinLnBrk="0" hangingPunct="1">
              <a:spcBef>
                <a:spcPct val="20000"/>
              </a:spcBef>
              <a:buFont typeface="Arial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457" indent="0" algn="ctr" defTabSz="342891" rtl="0" eaLnBrk="1" latinLnBrk="0" hangingPunct="1">
              <a:spcBef>
                <a:spcPct val="20000"/>
              </a:spcBef>
              <a:buFont typeface="Arial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349" indent="0" algn="ctr" defTabSz="342891" rtl="0" eaLnBrk="1" latinLnBrk="0" hangingPunct="1">
              <a:spcBef>
                <a:spcPct val="20000"/>
              </a:spcBef>
              <a:buFont typeface="Arial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240" indent="0" algn="ctr" defTabSz="342891" rtl="0" eaLnBrk="1" latinLnBrk="0" hangingPunct="1">
              <a:spcBef>
                <a:spcPct val="20000"/>
              </a:spcBef>
              <a:buFont typeface="Arial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131" indent="0" algn="ctr" defTabSz="342891" rtl="0" eaLnBrk="1" latinLnBrk="0" hangingPunct="1">
              <a:spcBef>
                <a:spcPct val="20000"/>
              </a:spcBef>
              <a:buFont typeface="Arial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00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AB80864-C924-E24F-9B4A-4B56F636426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78359" y="3636599"/>
            <a:ext cx="6482090" cy="184258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342877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  <a:defRPr lang="en-US" sz="1800" b="0" i="0" kern="1200" cap="none" spc="0" baseline="0" dirty="0" smtClean="0">
                <a:solidFill>
                  <a:schemeClr val="accent1">
                    <a:lumMod val="75000"/>
                  </a:schemeClr>
                </a:solidFill>
                <a:latin typeface="Arial Narrow" panose="020B0604020202020204" pitchFamily="34" charset="0"/>
                <a:ea typeface="Roboto Condensed Light" pitchFamily="2" charset="0"/>
                <a:cs typeface="Arial Narrow" panose="020B0604020202020204" pitchFamily="34" charset="0"/>
              </a:defRPr>
            </a:lvl1pPr>
            <a:lvl2pPr marL="0" indent="0" algn="l" defTabSz="342877" rtl="0" eaLnBrk="1" latinLnBrk="0" hangingPunct="1">
              <a:lnSpc>
                <a:spcPts val="3600"/>
              </a:lnSpc>
              <a:spcBef>
                <a:spcPct val="20000"/>
              </a:spcBef>
              <a:buFont typeface="Arial"/>
              <a:buNone/>
              <a:defRPr lang="en-US" sz="3000" b="0" i="0" kern="1200" cap="none" spc="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4020202020204" pitchFamily="34" charset="0"/>
                <a:ea typeface="Roboto Condensed Light" pitchFamily="2" charset="0"/>
                <a:cs typeface="Arial Narrow" panose="020B0604020202020204" pitchFamily="34" charset="0"/>
              </a:defRPr>
            </a:lvl2pPr>
            <a:lvl3pPr marL="0" indent="0" algn="l" defTabSz="342877" rtl="0" eaLnBrk="1" latinLnBrk="0" hangingPunct="1">
              <a:lnSpc>
                <a:spcPts val="3600"/>
              </a:lnSpc>
              <a:spcBef>
                <a:spcPct val="20000"/>
              </a:spcBef>
              <a:buFont typeface="Arial"/>
              <a:buNone/>
              <a:defRPr lang="en-US" sz="3000" b="0" i="0" kern="1200" cap="none" spc="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4020202020204" pitchFamily="34" charset="0"/>
                <a:ea typeface="Roboto Condensed Light" pitchFamily="2" charset="0"/>
                <a:cs typeface="Arial Narrow" panose="020B0604020202020204" pitchFamily="34" charset="0"/>
              </a:defRPr>
            </a:lvl3pPr>
            <a:lvl4pPr marL="0" indent="0" algn="l" defTabSz="342877" rtl="0" eaLnBrk="1" latinLnBrk="0" hangingPunct="1">
              <a:lnSpc>
                <a:spcPts val="3600"/>
              </a:lnSpc>
              <a:spcBef>
                <a:spcPct val="20000"/>
              </a:spcBef>
              <a:buFont typeface="Arial"/>
              <a:buNone/>
              <a:defRPr lang="en-US" sz="3000" b="0" i="0" kern="1200" cap="none" spc="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4020202020204" pitchFamily="34" charset="0"/>
                <a:ea typeface="Roboto Condensed Light" pitchFamily="2" charset="0"/>
                <a:cs typeface="Arial Narrow" panose="020B0604020202020204" pitchFamily="34" charset="0"/>
              </a:defRPr>
            </a:lvl4pPr>
            <a:lvl5pPr marL="0" indent="0" algn="l" defTabSz="342877" rtl="0" eaLnBrk="1" latinLnBrk="0" hangingPunct="1">
              <a:lnSpc>
                <a:spcPts val="3600"/>
              </a:lnSpc>
              <a:spcBef>
                <a:spcPct val="20000"/>
              </a:spcBef>
              <a:buFont typeface="Arial"/>
              <a:buNone/>
              <a:defRPr lang="en-US" sz="3000" b="0" i="0" kern="1200" cap="none" spc="0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4020202020204" pitchFamily="34" charset="0"/>
                <a:ea typeface="Roboto Condensed Light" pitchFamily="2" charset="0"/>
                <a:cs typeface="Arial Narrow" panose="020B0604020202020204" pitchFamily="34" charset="0"/>
              </a:defRPr>
            </a:lvl5pPr>
          </a:lstStyle>
          <a:p>
            <a:r>
              <a:rPr lang="en-US" dirty="0"/>
              <a:t>Enter Presenter(s)</a:t>
            </a:r>
          </a:p>
        </p:txBody>
      </p:sp>
    </p:spTree>
    <p:extLst>
      <p:ext uri="{BB962C8B-B14F-4D97-AF65-F5344CB8AC3E}">
        <p14:creationId xmlns:p14="http://schemas.microsoft.com/office/powerpoint/2010/main" val="1485689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d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5A407-0FAD-F845-B0D7-D43A8343E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00725"/>
            <a:ext cx="11430000" cy="1014761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Line 114">
            <a:extLst>
              <a:ext uri="{FF2B5EF4-FFF2-40B4-BE49-F238E27FC236}">
                <a16:creationId xmlns:a16="http://schemas.microsoft.com/office/drawing/2014/main" id="{B58FC615-AE51-8C4F-9D9A-4D3AA39FEA1E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096000" y="968644"/>
            <a:ext cx="0" cy="5559718"/>
          </a:xfrm>
          <a:prstGeom prst="line">
            <a:avLst/>
          </a:prstGeom>
          <a:noFill/>
          <a:ln w="25400" cmpd="sng">
            <a:solidFill>
              <a:srgbClr val="B8A25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7">
              <a:latin typeface="+mj-lt"/>
            </a:endParaRPr>
          </a:p>
        </p:txBody>
      </p:sp>
      <p:sp>
        <p:nvSpPr>
          <p:cNvPr id="5" name="Line 115">
            <a:extLst>
              <a:ext uri="{FF2B5EF4-FFF2-40B4-BE49-F238E27FC236}">
                <a16:creationId xmlns:a16="http://schemas.microsoft.com/office/drawing/2014/main" id="{38ADD8A9-5F9A-7B4B-A726-C9632A39328F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3747740"/>
            <a:ext cx="12192000" cy="1528"/>
          </a:xfrm>
          <a:prstGeom prst="line">
            <a:avLst/>
          </a:prstGeom>
          <a:noFill/>
          <a:ln w="25400" cmpd="sng">
            <a:solidFill>
              <a:srgbClr val="B8A25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7">
              <a:latin typeface="+mj-lt"/>
            </a:endParaRP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B2DE72FF-5171-F94A-8DE1-46161F1580D0}"/>
              </a:ext>
            </a:extLst>
          </p:cNvPr>
          <p:cNvSpPr txBox="1">
            <a:spLocks/>
          </p:cNvSpPr>
          <p:nvPr userDrawn="1"/>
        </p:nvSpPr>
        <p:spPr>
          <a:xfrm>
            <a:off x="381000" y="3947297"/>
            <a:ext cx="5469610" cy="2362042"/>
          </a:xfrm>
          <a:prstGeom prst="rect">
            <a:avLst/>
          </a:prstGeom>
        </p:spPr>
        <p:txBody>
          <a:bodyPr vert="horz" lIns="76200" tIns="38100" rIns="76200" bIns="533400" rtlCol="0">
            <a:normAutofit/>
          </a:bodyPr>
          <a:lstStyle>
            <a:lvl1pPr marL="274313" marR="0" indent="-274313" algn="l" defTabSz="1097252" rtl="0" eaLnBrk="1" fontAlgn="auto" latinLnBrk="0" hangingPunct="1">
              <a:lnSpc>
                <a:spcPct val="90000"/>
              </a:lnSpc>
              <a:spcBef>
                <a:spcPts val="144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3200" b="0" i="0" kern="120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822940" marR="0" indent="-274313" algn="l" defTabSz="1097252" rtl="0" eaLnBrk="1" fontAlgn="t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 b="0" i="0" kern="120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1371565" marR="0" indent="-274313" algn="l" defTabSz="1097252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400" b="0" i="0" kern="120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1920192" marR="0" indent="-274313" algn="l" defTabSz="1097252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 b="0" i="0" kern="120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2468819" marR="0" indent="-274313" algn="l" defTabSz="1097252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 b="0" i="0" kern="120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3017444" indent="-274313" algn="l" defTabSz="1097252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66071" indent="-274313" algn="l" defTabSz="1097252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114697" indent="-274313" algn="l" defTabSz="1097252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63324" indent="-274313" algn="l" defTabSz="1097252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182873">
              <a:lnSpc>
                <a:spcPct val="100000"/>
              </a:lnSpc>
              <a:spcBef>
                <a:spcPts val="0"/>
              </a:spcBef>
            </a:pPr>
            <a:r>
              <a:rPr lang="en-US" sz="2667" dirty="0"/>
              <a:t>Click to add text</a:t>
            </a:r>
          </a:p>
          <a:p>
            <a:pPr lvl="1" indent="-182873">
              <a:lnSpc>
                <a:spcPct val="100000"/>
              </a:lnSpc>
              <a:spcBef>
                <a:spcPts val="0"/>
              </a:spcBef>
            </a:pPr>
            <a:r>
              <a:rPr lang="en-US" sz="2333" dirty="0"/>
              <a:t>Second level</a:t>
            </a:r>
          </a:p>
          <a:p>
            <a:pPr lvl="2" indent="-182873"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Third level</a:t>
            </a:r>
          </a:p>
          <a:p>
            <a:pPr lvl="3" indent="-182873">
              <a:lnSpc>
                <a:spcPct val="100000"/>
              </a:lnSpc>
              <a:spcBef>
                <a:spcPts val="0"/>
              </a:spcBef>
            </a:pPr>
            <a:r>
              <a:rPr lang="en-US" sz="1667" dirty="0"/>
              <a:t>Fourth level</a:t>
            </a:r>
          </a:p>
          <a:p>
            <a:pPr lvl="4" indent="-182873">
              <a:lnSpc>
                <a:spcPct val="100000"/>
              </a:lnSpc>
              <a:spcBef>
                <a:spcPts val="0"/>
              </a:spcBef>
            </a:pPr>
            <a:r>
              <a:rPr lang="en-US" sz="1500" dirty="0"/>
              <a:t>Fifth level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8ACB332C-1B87-204C-B526-72C83453E167}"/>
              </a:ext>
            </a:extLst>
          </p:cNvPr>
          <p:cNvSpPr txBox="1">
            <a:spLocks/>
          </p:cNvSpPr>
          <p:nvPr userDrawn="1"/>
        </p:nvSpPr>
        <p:spPr>
          <a:xfrm>
            <a:off x="6218695" y="3957794"/>
            <a:ext cx="5469610" cy="2362042"/>
          </a:xfrm>
          <a:prstGeom prst="rect">
            <a:avLst/>
          </a:prstGeom>
        </p:spPr>
        <p:txBody>
          <a:bodyPr vert="horz" lIns="76200" tIns="38100" rIns="76200" bIns="533400" rtlCol="0">
            <a:normAutofit/>
          </a:bodyPr>
          <a:lstStyle>
            <a:lvl1pPr marL="274313" marR="0" indent="-274313" algn="l" defTabSz="1097252" rtl="0" eaLnBrk="1" fontAlgn="auto" latinLnBrk="0" hangingPunct="1">
              <a:lnSpc>
                <a:spcPct val="90000"/>
              </a:lnSpc>
              <a:spcBef>
                <a:spcPts val="144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3200" b="0" i="0" kern="120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822940" marR="0" indent="-274313" algn="l" defTabSz="1097252" rtl="0" eaLnBrk="1" fontAlgn="t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 b="0" i="0" kern="120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1371565" marR="0" indent="-274313" algn="l" defTabSz="1097252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400" b="0" i="0" kern="120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1920192" marR="0" indent="-274313" algn="l" defTabSz="1097252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 b="0" i="0" kern="120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2468819" marR="0" indent="-274313" algn="l" defTabSz="1097252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 b="0" i="0" kern="120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3017444" indent="-274313" algn="l" defTabSz="1097252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66071" indent="-274313" algn="l" defTabSz="1097252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114697" indent="-274313" algn="l" defTabSz="1097252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63324" indent="-274313" algn="l" defTabSz="1097252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182873">
              <a:lnSpc>
                <a:spcPct val="100000"/>
              </a:lnSpc>
              <a:spcBef>
                <a:spcPts val="0"/>
              </a:spcBef>
            </a:pPr>
            <a:r>
              <a:rPr lang="en-US" sz="2667" dirty="0"/>
              <a:t>Click to add text</a:t>
            </a:r>
          </a:p>
          <a:p>
            <a:pPr lvl="1" indent="-182873">
              <a:lnSpc>
                <a:spcPct val="100000"/>
              </a:lnSpc>
              <a:spcBef>
                <a:spcPts val="0"/>
              </a:spcBef>
            </a:pPr>
            <a:r>
              <a:rPr lang="en-US" sz="2333" dirty="0"/>
              <a:t>Second level</a:t>
            </a:r>
          </a:p>
          <a:p>
            <a:pPr lvl="2" indent="-182873"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Third level</a:t>
            </a:r>
          </a:p>
          <a:p>
            <a:pPr lvl="3" indent="-182873">
              <a:lnSpc>
                <a:spcPct val="100000"/>
              </a:lnSpc>
              <a:spcBef>
                <a:spcPts val="0"/>
              </a:spcBef>
            </a:pPr>
            <a:r>
              <a:rPr lang="en-US" sz="1667" dirty="0"/>
              <a:t>Fourth level</a:t>
            </a:r>
          </a:p>
          <a:p>
            <a:pPr lvl="4" indent="-182873">
              <a:lnSpc>
                <a:spcPct val="100000"/>
              </a:lnSpc>
              <a:spcBef>
                <a:spcPts val="0"/>
              </a:spcBef>
            </a:pPr>
            <a:r>
              <a:rPr lang="en-US" sz="1500" dirty="0"/>
              <a:t>Fifth level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FEDBC076-C674-6249-95D9-0917D7A0EF76}"/>
              </a:ext>
            </a:extLst>
          </p:cNvPr>
          <p:cNvSpPr txBox="1">
            <a:spLocks/>
          </p:cNvSpPr>
          <p:nvPr userDrawn="1"/>
        </p:nvSpPr>
        <p:spPr>
          <a:xfrm>
            <a:off x="381000" y="1276187"/>
            <a:ext cx="5469610" cy="2362042"/>
          </a:xfrm>
          <a:prstGeom prst="rect">
            <a:avLst/>
          </a:prstGeom>
        </p:spPr>
        <p:txBody>
          <a:bodyPr vert="horz" lIns="76200" tIns="38100" rIns="76200" bIns="533400" rtlCol="0">
            <a:normAutofit/>
          </a:bodyPr>
          <a:lstStyle>
            <a:lvl1pPr marL="274313" marR="0" indent="-274313" algn="l" defTabSz="1097252" rtl="0" eaLnBrk="1" fontAlgn="auto" latinLnBrk="0" hangingPunct="1">
              <a:lnSpc>
                <a:spcPct val="90000"/>
              </a:lnSpc>
              <a:spcBef>
                <a:spcPts val="144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3200" b="0" i="0" kern="120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822940" marR="0" indent="-274313" algn="l" defTabSz="1097252" rtl="0" eaLnBrk="1" fontAlgn="t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 b="0" i="0" kern="120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1371565" marR="0" indent="-274313" algn="l" defTabSz="1097252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400" b="0" i="0" kern="120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1920192" marR="0" indent="-274313" algn="l" defTabSz="1097252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 b="0" i="0" kern="120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2468819" marR="0" indent="-274313" algn="l" defTabSz="1097252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 b="0" i="0" kern="120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3017444" indent="-274313" algn="l" defTabSz="1097252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66071" indent="-274313" algn="l" defTabSz="1097252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114697" indent="-274313" algn="l" defTabSz="1097252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63324" indent="-274313" algn="l" defTabSz="1097252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182873">
              <a:lnSpc>
                <a:spcPct val="100000"/>
              </a:lnSpc>
              <a:spcBef>
                <a:spcPts val="0"/>
              </a:spcBef>
            </a:pPr>
            <a:r>
              <a:rPr lang="en-US" sz="2667" dirty="0"/>
              <a:t>Click to add text</a:t>
            </a:r>
          </a:p>
          <a:p>
            <a:pPr lvl="1" indent="-182873">
              <a:lnSpc>
                <a:spcPct val="100000"/>
              </a:lnSpc>
              <a:spcBef>
                <a:spcPts val="0"/>
              </a:spcBef>
            </a:pPr>
            <a:r>
              <a:rPr lang="en-US" sz="2333" dirty="0"/>
              <a:t>Second level</a:t>
            </a:r>
          </a:p>
          <a:p>
            <a:pPr lvl="2" indent="-182873"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Third level</a:t>
            </a:r>
          </a:p>
          <a:p>
            <a:pPr lvl="3" indent="-182873">
              <a:lnSpc>
                <a:spcPct val="100000"/>
              </a:lnSpc>
              <a:spcBef>
                <a:spcPts val="0"/>
              </a:spcBef>
            </a:pPr>
            <a:r>
              <a:rPr lang="en-US" sz="1667" dirty="0"/>
              <a:t>Fourth level</a:t>
            </a:r>
          </a:p>
          <a:p>
            <a:pPr lvl="4" indent="-182873">
              <a:lnSpc>
                <a:spcPct val="100000"/>
              </a:lnSpc>
              <a:spcBef>
                <a:spcPts val="0"/>
              </a:spcBef>
            </a:pPr>
            <a:r>
              <a:rPr lang="en-US" sz="1500" dirty="0"/>
              <a:t>Fifth level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B96EE4CD-C160-0346-A0C3-85EF5C0C2321}"/>
              </a:ext>
            </a:extLst>
          </p:cNvPr>
          <p:cNvSpPr txBox="1">
            <a:spLocks/>
          </p:cNvSpPr>
          <p:nvPr userDrawn="1"/>
        </p:nvSpPr>
        <p:spPr>
          <a:xfrm>
            <a:off x="6218695" y="1286684"/>
            <a:ext cx="5469610" cy="2362042"/>
          </a:xfrm>
          <a:prstGeom prst="rect">
            <a:avLst/>
          </a:prstGeom>
        </p:spPr>
        <p:txBody>
          <a:bodyPr vert="horz" lIns="76200" tIns="38100" rIns="76200" bIns="533400" rtlCol="0">
            <a:normAutofit/>
          </a:bodyPr>
          <a:lstStyle>
            <a:lvl1pPr marL="274313" marR="0" indent="-274313" algn="l" defTabSz="1097252" rtl="0" eaLnBrk="1" fontAlgn="auto" latinLnBrk="0" hangingPunct="1">
              <a:lnSpc>
                <a:spcPct val="90000"/>
              </a:lnSpc>
              <a:spcBef>
                <a:spcPts val="144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3200" b="0" i="0" kern="120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822940" marR="0" indent="-274313" algn="l" defTabSz="1097252" rtl="0" eaLnBrk="1" fontAlgn="t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 b="0" i="0" kern="120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1371565" marR="0" indent="-274313" algn="l" defTabSz="1097252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400" b="0" i="0" kern="120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1920192" marR="0" indent="-274313" algn="l" defTabSz="1097252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 b="0" i="0" kern="120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2468819" marR="0" indent="-274313" algn="l" defTabSz="1097252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 b="0" i="0" kern="120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3017444" indent="-274313" algn="l" defTabSz="1097252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66071" indent="-274313" algn="l" defTabSz="1097252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114697" indent="-274313" algn="l" defTabSz="1097252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63324" indent="-274313" algn="l" defTabSz="1097252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182873">
              <a:lnSpc>
                <a:spcPct val="100000"/>
              </a:lnSpc>
              <a:spcBef>
                <a:spcPts val="0"/>
              </a:spcBef>
            </a:pPr>
            <a:r>
              <a:rPr lang="en-US" sz="2667" dirty="0"/>
              <a:t>Click to add text</a:t>
            </a:r>
          </a:p>
          <a:p>
            <a:pPr lvl="1" indent="-182873">
              <a:lnSpc>
                <a:spcPct val="100000"/>
              </a:lnSpc>
              <a:spcBef>
                <a:spcPts val="0"/>
              </a:spcBef>
            </a:pPr>
            <a:r>
              <a:rPr lang="en-US" sz="2333" dirty="0"/>
              <a:t>Second level</a:t>
            </a:r>
          </a:p>
          <a:p>
            <a:pPr lvl="2" indent="-182873"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Third level</a:t>
            </a:r>
          </a:p>
          <a:p>
            <a:pPr lvl="3" indent="-182873">
              <a:lnSpc>
                <a:spcPct val="100000"/>
              </a:lnSpc>
              <a:spcBef>
                <a:spcPts val="0"/>
              </a:spcBef>
            </a:pPr>
            <a:r>
              <a:rPr lang="en-US" sz="1667" dirty="0"/>
              <a:t>Fourth level</a:t>
            </a:r>
          </a:p>
          <a:p>
            <a:pPr lvl="4" indent="-182873">
              <a:lnSpc>
                <a:spcPct val="100000"/>
              </a:lnSpc>
              <a:spcBef>
                <a:spcPts val="0"/>
              </a:spcBef>
            </a:pPr>
            <a:r>
              <a:rPr lang="en-US" sz="150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1058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>
            <a:extLst>
              <a:ext uri="{FF2B5EF4-FFF2-40B4-BE49-F238E27FC236}">
                <a16:creationId xmlns:a16="http://schemas.microsoft.com/office/drawing/2014/main" id="{C052FA8D-81B3-634A-ACEE-A127FB908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00725"/>
            <a:ext cx="11430000" cy="10147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add text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42D2713-4387-4941-8286-274067B0B47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11740" y="6332220"/>
            <a:ext cx="2080260" cy="525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46438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42854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Dark">
    <p:bg>
      <p:bgPr>
        <a:solidFill>
          <a:srgbClr val="051D4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FBEFA-1B24-BD40-967B-224093822B35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>
            <a:normAutofit/>
          </a:bodyPr>
          <a:lstStyle>
            <a:lvl1pPr marL="234936" indent="-182880">
              <a:spcBef>
                <a:spcPts val="0"/>
              </a:spcBef>
              <a:buFont typeface="Arial" panose="020B0604020202020204" pitchFamily="34" charset="0"/>
              <a:buChar char="•"/>
              <a:tabLst/>
              <a:defRPr b="0" i="0">
                <a:solidFill>
                  <a:schemeClr val="bg1"/>
                </a:solidFill>
                <a:latin typeface="+mn-lt"/>
              </a:defRPr>
            </a:lvl1pPr>
            <a:lvl2pPr marL="688929" indent="-182880">
              <a:spcBef>
                <a:spcPts val="0"/>
              </a:spcBef>
              <a:tabLst/>
              <a:defRPr b="0" i="0">
                <a:solidFill>
                  <a:schemeClr val="bg1"/>
                </a:solidFill>
                <a:latin typeface="+mn-lt"/>
              </a:defRPr>
            </a:lvl2pPr>
            <a:lvl3pPr marL="1142925" indent="-182880">
              <a:spcBef>
                <a:spcPts val="0"/>
              </a:spcBef>
              <a:tabLst/>
              <a:defRPr b="0" i="0">
                <a:solidFill>
                  <a:schemeClr val="bg1"/>
                </a:solidFill>
                <a:latin typeface="+mn-lt"/>
              </a:defRPr>
            </a:lvl3pPr>
            <a:lvl4pPr marL="1604859" indent="-182880">
              <a:spcBef>
                <a:spcPts val="0"/>
              </a:spcBef>
              <a:tabLst/>
              <a:defRPr b="0" i="0">
                <a:solidFill>
                  <a:schemeClr val="bg1"/>
                </a:solidFill>
                <a:latin typeface="+mn-lt"/>
              </a:defRPr>
            </a:lvl4pPr>
            <a:lvl5pPr marL="1950912" indent="-182880">
              <a:spcBef>
                <a:spcPts val="0"/>
              </a:spcBef>
              <a:tabLst/>
              <a:defRPr b="0" i="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D1CD0E1A-EFF5-9943-8AA6-521A2B23E64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1000" y="200725"/>
            <a:ext cx="11430000" cy="10147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fontAlgn="t">
              <a:defRPr sz="3667" b="0" i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/>
              <a:t>Click to add text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47BD5CE-580A-C943-9B0E-22DB928DA8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11740" y="6332220"/>
            <a:ext cx="2080260" cy="525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330480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81000" y="1682750"/>
            <a:ext cx="11432646" cy="475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9330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81000" y="1682750"/>
            <a:ext cx="11432646" cy="475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932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FBEFA-1B24-BD40-967B-224093822B3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81000" y="1215483"/>
            <a:ext cx="11430000" cy="5116491"/>
          </a:xfrm>
          <a:prstGeom prst="rect">
            <a:avLst/>
          </a:prstGeom>
        </p:spPr>
        <p:txBody>
          <a:bodyPr>
            <a:normAutofit/>
          </a:bodyPr>
          <a:lstStyle>
            <a:lvl1pPr marL="234936" indent="-18288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/>
              <a:defRPr b="0" i="0">
                <a:solidFill>
                  <a:schemeClr val="tx1"/>
                </a:solidFill>
                <a:latin typeface="+mn-lt"/>
              </a:defRPr>
            </a:lvl1pPr>
            <a:lvl2pPr marL="688929" indent="-182880">
              <a:lnSpc>
                <a:spcPct val="100000"/>
              </a:lnSpc>
              <a:spcBef>
                <a:spcPts val="0"/>
              </a:spcBef>
              <a:tabLst/>
              <a:defRPr b="0" i="0">
                <a:solidFill>
                  <a:schemeClr val="tx1"/>
                </a:solidFill>
                <a:latin typeface="+mn-lt"/>
              </a:defRPr>
            </a:lvl2pPr>
            <a:lvl3pPr marL="1142925" indent="-182880">
              <a:lnSpc>
                <a:spcPct val="100000"/>
              </a:lnSpc>
              <a:spcBef>
                <a:spcPts val="0"/>
              </a:spcBef>
              <a:tabLst/>
              <a:defRPr b="0" i="0">
                <a:solidFill>
                  <a:schemeClr val="tx1"/>
                </a:solidFill>
                <a:latin typeface="+mn-lt"/>
              </a:defRPr>
            </a:lvl3pPr>
            <a:lvl4pPr marL="1604859" indent="-182880">
              <a:lnSpc>
                <a:spcPct val="100000"/>
              </a:lnSpc>
              <a:spcBef>
                <a:spcPts val="0"/>
              </a:spcBef>
              <a:tabLst/>
              <a:defRPr b="0" i="0">
                <a:solidFill>
                  <a:schemeClr val="tx1"/>
                </a:solidFill>
                <a:latin typeface="+mn-lt"/>
              </a:defRPr>
            </a:lvl4pPr>
            <a:lvl5pPr marL="1950912" indent="-182880">
              <a:lnSpc>
                <a:spcPct val="100000"/>
              </a:lnSpc>
              <a:spcBef>
                <a:spcPts val="0"/>
              </a:spcBef>
              <a:tabLst/>
              <a:defRPr b="0" i="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E07905CE-31F0-474C-A76C-CADCE6796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00725"/>
            <a:ext cx="11430000" cy="10147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0">
                <a:solidFill>
                  <a:srgbClr val="A7934B"/>
                </a:solidFill>
              </a:defRPr>
            </a:lvl1pPr>
          </a:lstStyle>
          <a:p>
            <a:r>
              <a:rPr lang="en-US" dirty="0"/>
              <a:t>Click to add text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E7ED1B2-9741-914D-A10D-5DBB2A1F3BB3}"/>
              </a:ext>
            </a:extLst>
          </p:cNvPr>
          <p:cNvSpPr txBox="1"/>
          <p:nvPr userDrawn="1"/>
        </p:nvSpPr>
        <p:spPr>
          <a:xfrm>
            <a:off x="0" y="6481079"/>
            <a:ext cx="548640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>
            <a:defPPr>
              <a:defRPr lang="en-US"/>
            </a:defPPr>
            <a:lvl1pPr>
              <a:defRPr sz="700">
                <a:solidFill>
                  <a:srgbClr val="AAD4FF"/>
                </a:solidFill>
                <a:latin typeface="Tahoma"/>
              </a:defRPr>
            </a:lvl1pPr>
          </a:lstStyle>
          <a:p>
            <a:pPr marL="0" marR="0" lvl="0" indent="0" algn="l" defTabSz="13061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997185" algn="ctr"/>
              </a:tabLst>
              <a:defRPr/>
            </a:pPr>
            <a:fld id="{DE9FCC56-4E1C-4C04-868A-1C1059837326}" type="slidenum">
              <a:rPr lang="en-US" sz="1000" b="0" i="0" smtClean="0">
                <a:solidFill>
                  <a:srgbClr val="808080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pPr marL="0" marR="0" lvl="0" indent="0" algn="l" defTabSz="13061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5997185" algn="ctr"/>
                </a:tabLst>
                <a:defRPr/>
              </a:pPr>
              <a:t>‹#›</a:t>
            </a:fld>
            <a:r>
              <a:rPr lang="en-US" sz="1800" b="0" i="0" dirty="0">
                <a:solidFill>
                  <a:srgbClr val="808080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	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A3C0D01-1B09-3641-B0FD-70AF488B221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11740" y="6332220"/>
            <a:ext cx="2080260" cy="525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47145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FBEFA-1B24-BD40-967B-224093822B3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81000" y="1215483"/>
            <a:ext cx="11430000" cy="5116491"/>
          </a:xfrm>
          <a:prstGeom prst="rect">
            <a:avLst/>
          </a:prstGeom>
        </p:spPr>
        <p:txBody>
          <a:bodyPr>
            <a:normAutofit/>
          </a:bodyPr>
          <a:lstStyle>
            <a:lvl1pPr marL="234936" indent="-18288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/>
              <a:defRPr b="0" i="0">
                <a:solidFill>
                  <a:schemeClr val="tx1"/>
                </a:solidFill>
                <a:latin typeface="+mn-lt"/>
              </a:defRPr>
            </a:lvl1pPr>
            <a:lvl2pPr marL="688929" indent="-182880">
              <a:lnSpc>
                <a:spcPct val="100000"/>
              </a:lnSpc>
              <a:spcBef>
                <a:spcPts val="0"/>
              </a:spcBef>
              <a:tabLst/>
              <a:defRPr b="0" i="0">
                <a:solidFill>
                  <a:schemeClr val="tx1"/>
                </a:solidFill>
                <a:latin typeface="+mn-lt"/>
              </a:defRPr>
            </a:lvl2pPr>
            <a:lvl3pPr marL="1142925" indent="-182880">
              <a:lnSpc>
                <a:spcPct val="100000"/>
              </a:lnSpc>
              <a:spcBef>
                <a:spcPts val="0"/>
              </a:spcBef>
              <a:tabLst/>
              <a:defRPr b="0" i="0">
                <a:solidFill>
                  <a:schemeClr val="tx1"/>
                </a:solidFill>
                <a:latin typeface="+mn-lt"/>
              </a:defRPr>
            </a:lvl3pPr>
            <a:lvl4pPr marL="1604859" indent="-182880">
              <a:lnSpc>
                <a:spcPct val="100000"/>
              </a:lnSpc>
              <a:spcBef>
                <a:spcPts val="0"/>
              </a:spcBef>
              <a:tabLst/>
              <a:defRPr b="0" i="0">
                <a:solidFill>
                  <a:schemeClr val="tx1"/>
                </a:solidFill>
                <a:latin typeface="+mn-lt"/>
              </a:defRPr>
            </a:lvl4pPr>
            <a:lvl5pPr marL="1950912" indent="-182880">
              <a:lnSpc>
                <a:spcPct val="100000"/>
              </a:lnSpc>
              <a:spcBef>
                <a:spcPts val="0"/>
              </a:spcBef>
              <a:tabLst/>
              <a:defRPr b="0" i="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E07905CE-31F0-474C-A76C-CADCE6796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00725"/>
            <a:ext cx="11430000" cy="10147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0">
                <a:solidFill>
                  <a:srgbClr val="A7934B"/>
                </a:solidFill>
              </a:defRPr>
            </a:lvl1pPr>
          </a:lstStyle>
          <a:p>
            <a:r>
              <a:rPr lang="en-US" dirty="0"/>
              <a:t>Click to add text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E7ED1B2-9741-914D-A10D-5DBB2A1F3BB3}"/>
              </a:ext>
            </a:extLst>
          </p:cNvPr>
          <p:cNvSpPr txBox="1"/>
          <p:nvPr userDrawn="1"/>
        </p:nvSpPr>
        <p:spPr>
          <a:xfrm>
            <a:off x="0" y="6481079"/>
            <a:ext cx="548640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>
            <a:defPPr>
              <a:defRPr lang="en-US"/>
            </a:defPPr>
            <a:lvl1pPr>
              <a:defRPr sz="700">
                <a:solidFill>
                  <a:srgbClr val="AAD4FF"/>
                </a:solidFill>
                <a:latin typeface="Tahoma"/>
              </a:defRPr>
            </a:lvl1pPr>
          </a:lstStyle>
          <a:p>
            <a:pPr marL="0" marR="0" lvl="0" indent="0" algn="l" defTabSz="13061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997185" algn="ctr"/>
              </a:tabLst>
              <a:defRPr/>
            </a:pPr>
            <a:fld id="{DE9FCC56-4E1C-4C04-868A-1C1059837326}" type="slidenum">
              <a:rPr lang="en-US" sz="1000" b="0" i="0" smtClean="0">
                <a:solidFill>
                  <a:srgbClr val="808080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pPr marL="0" marR="0" lvl="0" indent="0" algn="l" defTabSz="13061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5997185" algn="ctr"/>
                </a:tabLst>
                <a:defRPr/>
              </a:pPr>
              <a:t>‹#›</a:t>
            </a:fld>
            <a:r>
              <a:rPr lang="en-US" sz="1800" b="0" i="0" dirty="0">
                <a:solidFill>
                  <a:srgbClr val="808080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536004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42901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DA323E-BF1A-8C44-9650-0F8A4E12DCC0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384129" y="1215483"/>
            <a:ext cx="5615353" cy="5126322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chemeClr val="tx1"/>
                </a:solidFill>
                <a:latin typeface="+mn-lt"/>
              </a:defRPr>
            </a:lvl1pPr>
            <a:lvl2pPr>
              <a:defRPr b="0" i="0">
                <a:solidFill>
                  <a:schemeClr val="tx1"/>
                </a:solidFill>
                <a:latin typeface="+mn-lt"/>
              </a:defRPr>
            </a:lvl2pPr>
            <a:lvl3pPr>
              <a:defRPr b="0" i="0">
                <a:solidFill>
                  <a:schemeClr val="tx1"/>
                </a:solidFill>
                <a:latin typeface="+mn-lt"/>
              </a:defRPr>
            </a:lvl3pPr>
            <a:lvl4pPr>
              <a:defRPr b="0" i="0">
                <a:solidFill>
                  <a:schemeClr val="tx1"/>
                </a:solidFill>
                <a:latin typeface="+mn-lt"/>
              </a:defRPr>
            </a:lvl4pPr>
            <a:lvl5pPr>
              <a:defRPr b="0" i="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1EEF26-478D-684B-BFF1-D8FD9BE7D5F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97600" y="1215482"/>
            <a:ext cx="5613400" cy="5126323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chemeClr val="tx1"/>
                </a:solidFill>
                <a:latin typeface="+mn-lt"/>
              </a:defRPr>
            </a:lvl1pPr>
            <a:lvl2pPr>
              <a:defRPr b="0" i="0">
                <a:solidFill>
                  <a:schemeClr val="tx1"/>
                </a:solidFill>
                <a:latin typeface="+mn-lt"/>
              </a:defRPr>
            </a:lvl2pPr>
            <a:lvl3pPr>
              <a:defRPr b="0" i="0">
                <a:solidFill>
                  <a:schemeClr val="tx1"/>
                </a:solidFill>
                <a:latin typeface="+mn-lt"/>
              </a:defRPr>
            </a:lvl3pPr>
            <a:lvl4pPr>
              <a:defRPr b="0" i="0">
                <a:solidFill>
                  <a:schemeClr val="tx1"/>
                </a:solidFill>
                <a:latin typeface="+mn-lt"/>
              </a:defRPr>
            </a:lvl4pPr>
            <a:lvl5pPr>
              <a:defRPr b="0" i="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BA0B4CD8-7948-DD44-98C6-C8258EB88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00725"/>
            <a:ext cx="11430000" cy="10147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add text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3C1FE45-1181-674A-A316-5D9EDB8A5F1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11740" y="6332220"/>
            <a:ext cx="2080260" cy="525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003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310077-12D2-2D4D-8F51-D9CB6B044F9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81003" y="1235116"/>
            <a:ext cx="5617633" cy="644487"/>
          </a:xfrm>
          <a:prstGeom prst="rect">
            <a:avLst/>
          </a:prstGeom>
        </p:spPr>
        <p:txBody>
          <a:bodyPr bIns="182880" anchor="b"/>
          <a:lstStyle>
            <a:lvl1pPr marL="0" indent="0" fontAlgn="b">
              <a:buNone/>
              <a:defRPr sz="2400" b="1" i="0">
                <a:solidFill>
                  <a:schemeClr val="tx1"/>
                </a:solidFill>
                <a:latin typeface="+mn-lt"/>
              </a:defRPr>
            </a:lvl1pPr>
            <a:lvl2pPr marL="457171" indent="0">
              <a:buNone/>
              <a:defRPr sz="2000" b="1"/>
            </a:lvl2pPr>
            <a:lvl3pPr marL="914340" indent="0">
              <a:buNone/>
              <a:defRPr sz="1800" b="1"/>
            </a:lvl3pPr>
            <a:lvl4pPr marL="1371511" indent="0">
              <a:buNone/>
              <a:defRPr sz="1600" b="1"/>
            </a:lvl4pPr>
            <a:lvl5pPr marL="1828681" indent="0">
              <a:buNone/>
              <a:defRPr sz="1600" b="1"/>
            </a:lvl5pPr>
            <a:lvl6pPr marL="2285852" indent="0">
              <a:buNone/>
              <a:defRPr sz="1600" b="1"/>
            </a:lvl6pPr>
            <a:lvl7pPr marL="2743021" indent="0">
              <a:buNone/>
              <a:defRPr sz="1600" b="1"/>
            </a:lvl7pPr>
            <a:lvl8pPr marL="3200192" indent="0">
              <a:buNone/>
              <a:defRPr sz="1600" b="1"/>
            </a:lvl8pPr>
            <a:lvl9pPr marL="3657363" indent="0">
              <a:buNone/>
              <a:defRPr sz="1600" b="1"/>
            </a:lvl9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0DF7D1-4D77-4C46-B579-F5861C7459AC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81003" y="1998136"/>
            <a:ext cx="5617633" cy="434367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 b="0" i="0">
                <a:solidFill>
                  <a:schemeClr val="tx1"/>
                </a:solidFill>
                <a:latin typeface="+mn-lt"/>
              </a:defRPr>
            </a:lvl1pPr>
            <a:lvl2pPr>
              <a:defRPr sz="2000" b="0" i="0">
                <a:solidFill>
                  <a:schemeClr val="tx1"/>
                </a:solidFill>
                <a:latin typeface="+mn-lt"/>
              </a:defRPr>
            </a:lvl2pPr>
            <a:lvl3pPr>
              <a:defRPr sz="1800" b="0" i="0">
                <a:solidFill>
                  <a:schemeClr val="tx1"/>
                </a:solidFill>
                <a:latin typeface="+mn-lt"/>
              </a:defRPr>
            </a:lvl3pPr>
            <a:lvl4pPr>
              <a:defRPr sz="1600" b="0" i="0">
                <a:solidFill>
                  <a:schemeClr val="tx1"/>
                </a:solidFill>
                <a:latin typeface="+mn-lt"/>
              </a:defRPr>
            </a:lvl4pPr>
            <a:lvl5pPr>
              <a:defRPr sz="1600" b="0" i="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19A1FD-16BD-7B41-8D0F-269780D1BBDC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235116"/>
            <a:ext cx="5638800" cy="644487"/>
          </a:xfrm>
          <a:prstGeom prst="rect">
            <a:avLst/>
          </a:prstGeom>
        </p:spPr>
        <p:txBody>
          <a:bodyPr bIns="182880" anchor="b"/>
          <a:lstStyle>
            <a:lvl1pPr marL="0" indent="0" fontAlgn="b">
              <a:buNone/>
              <a:defRPr sz="2400" b="1" i="0">
                <a:solidFill>
                  <a:schemeClr val="tx1"/>
                </a:solidFill>
                <a:latin typeface="+mn-lt"/>
              </a:defRPr>
            </a:lvl1pPr>
            <a:lvl2pPr marL="457171" indent="0">
              <a:buNone/>
              <a:defRPr sz="2000" b="1"/>
            </a:lvl2pPr>
            <a:lvl3pPr marL="914340" indent="0">
              <a:buNone/>
              <a:defRPr sz="1800" b="1"/>
            </a:lvl3pPr>
            <a:lvl4pPr marL="1371511" indent="0">
              <a:buNone/>
              <a:defRPr sz="1600" b="1"/>
            </a:lvl4pPr>
            <a:lvl5pPr marL="1828681" indent="0">
              <a:buNone/>
              <a:defRPr sz="1600" b="1"/>
            </a:lvl5pPr>
            <a:lvl6pPr marL="2285852" indent="0">
              <a:buNone/>
              <a:defRPr sz="1600" b="1"/>
            </a:lvl6pPr>
            <a:lvl7pPr marL="2743021" indent="0">
              <a:buNone/>
              <a:defRPr sz="1600" b="1"/>
            </a:lvl7pPr>
            <a:lvl8pPr marL="3200192" indent="0">
              <a:buNone/>
              <a:defRPr sz="1600" b="1"/>
            </a:lvl8pPr>
            <a:lvl9pPr marL="3657363" indent="0">
              <a:buNone/>
              <a:defRPr sz="1600" b="1"/>
            </a:lvl9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BAF2E0-F5E8-3946-89DE-62BFD441B2F1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1998136"/>
            <a:ext cx="5638800" cy="434367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 b="0" i="0">
                <a:solidFill>
                  <a:schemeClr val="tx1"/>
                </a:solidFill>
                <a:latin typeface="+mn-lt"/>
              </a:defRPr>
            </a:lvl1pPr>
            <a:lvl2pPr>
              <a:defRPr sz="2000" b="0" i="0">
                <a:solidFill>
                  <a:schemeClr val="tx1"/>
                </a:solidFill>
                <a:latin typeface="+mn-lt"/>
              </a:defRPr>
            </a:lvl2pPr>
            <a:lvl3pPr>
              <a:defRPr sz="1800" b="0" i="0">
                <a:solidFill>
                  <a:schemeClr val="tx1"/>
                </a:solidFill>
                <a:latin typeface="+mn-lt"/>
              </a:defRPr>
            </a:lvl3pPr>
            <a:lvl4pPr>
              <a:defRPr sz="1600" b="0" i="0">
                <a:solidFill>
                  <a:schemeClr val="tx1"/>
                </a:solidFill>
                <a:latin typeface="+mn-lt"/>
              </a:defRPr>
            </a:lvl4pPr>
            <a:lvl5pPr>
              <a:defRPr sz="1600" b="0" i="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DC0390B8-3EFD-8D4E-AA2E-AD5219B1A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00725"/>
            <a:ext cx="11430000" cy="10147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add text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0B5F0FF-E964-764B-9621-E91081CE84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11740" y="6332220"/>
            <a:ext cx="2080260" cy="525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8890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EC417-39B3-8947-8902-0153B5002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1002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 b="0" i="0"/>
            </a:lvl1pPr>
          </a:lstStyle>
          <a:p>
            <a:r>
              <a:rPr lang="en-US" dirty="0"/>
              <a:t>Click to add 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90FAD0-D969-274E-8AC0-FC5A894FB3F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13769" y="457200"/>
            <a:ext cx="7497233" cy="588460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800" b="1" i="0">
                <a:solidFill>
                  <a:schemeClr val="tx1"/>
                </a:solidFill>
                <a:latin typeface="+mn-lt"/>
              </a:defRPr>
            </a:lvl1pPr>
            <a:lvl2pPr>
              <a:defRPr sz="2400" b="0" i="0">
                <a:solidFill>
                  <a:schemeClr val="tx1"/>
                </a:solidFill>
                <a:latin typeface="+mn-lt"/>
              </a:defRPr>
            </a:lvl2pPr>
            <a:lvl3pPr>
              <a:defRPr sz="2000" b="0" i="0">
                <a:solidFill>
                  <a:schemeClr val="tx1"/>
                </a:solidFill>
                <a:latin typeface="+mn-lt"/>
              </a:defRPr>
            </a:lvl3pPr>
            <a:lvl4pPr>
              <a:defRPr sz="1800" b="0" i="0">
                <a:solidFill>
                  <a:schemeClr val="tx1"/>
                </a:solidFill>
                <a:latin typeface="+mn-lt"/>
              </a:defRPr>
            </a:lvl4pPr>
            <a:lvl5pPr>
              <a:defRPr sz="1800" b="0" i="0">
                <a:solidFill>
                  <a:schemeClr val="tx1"/>
                </a:solidFill>
                <a:latin typeface="+mn-lt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5FBC2C-9388-6049-AEF3-C1606676A7E6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381002" y="2274852"/>
            <a:ext cx="3932767" cy="39138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0">
                <a:solidFill>
                  <a:schemeClr val="tx1"/>
                </a:solidFill>
                <a:latin typeface="+mn-lt"/>
              </a:defRPr>
            </a:lvl1pPr>
            <a:lvl2pPr marL="457171" indent="0">
              <a:buNone/>
              <a:defRPr sz="1400"/>
            </a:lvl2pPr>
            <a:lvl3pPr marL="914340" indent="0">
              <a:buNone/>
              <a:defRPr sz="1200"/>
            </a:lvl3pPr>
            <a:lvl4pPr marL="1371511" indent="0">
              <a:buNone/>
              <a:defRPr sz="1000"/>
            </a:lvl4pPr>
            <a:lvl5pPr marL="1828681" indent="0">
              <a:buNone/>
              <a:defRPr sz="1000"/>
            </a:lvl5pPr>
            <a:lvl6pPr marL="2285852" indent="0">
              <a:buNone/>
              <a:defRPr sz="1000"/>
            </a:lvl6pPr>
            <a:lvl7pPr marL="2743021" indent="0">
              <a:buNone/>
              <a:defRPr sz="1000"/>
            </a:lvl7pPr>
            <a:lvl8pPr marL="3200192" indent="0">
              <a:buNone/>
              <a:defRPr sz="1000"/>
            </a:lvl8pPr>
            <a:lvl9pPr marL="3657363" indent="0">
              <a:buNone/>
              <a:defRPr sz="1000"/>
            </a:lvl9pPr>
          </a:lstStyle>
          <a:p>
            <a:pPr lvl="0"/>
            <a:r>
              <a:rPr lang="en-US" dirty="0"/>
              <a:t>Click to add sub text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138B51D-3A0A-4043-AD59-9122CF5CF3C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11740" y="6332220"/>
            <a:ext cx="2080260" cy="525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3614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8E57A-36CB-814D-B1A5-9012A244B55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1002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 b="0" i="0"/>
            </a:lvl1pPr>
          </a:lstStyle>
          <a:p>
            <a:r>
              <a:rPr lang="en-US" dirty="0"/>
              <a:t>Click to add text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3259A3-587A-6D4A-AEF8-E4225996F7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313769" y="457200"/>
            <a:ext cx="7497233" cy="58747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0" i="0">
                <a:solidFill>
                  <a:srgbClr val="3C3C3C"/>
                </a:solidFill>
                <a:latin typeface="+mn-lt"/>
              </a:defRPr>
            </a:lvl1pPr>
            <a:lvl2pPr marL="457171" indent="0">
              <a:buNone/>
              <a:defRPr sz="2800"/>
            </a:lvl2pPr>
            <a:lvl3pPr marL="914340" indent="0">
              <a:buNone/>
              <a:defRPr sz="2400"/>
            </a:lvl3pPr>
            <a:lvl4pPr marL="1371511" indent="0">
              <a:buNone/>
              <a:defRPr sz="2000"/>
            </a:lvl4pPr>
            <a:lvl5pPr marL="1828681" indent="0">
              <a:buNone/>
              <a:defRPr sz="2000"/>
            </a:lvl5pPr>
            <a:lvl6pPr marL="2285852" indent="0">
              <a:buNone/>
              <a:defRPr sz="2000"/>
            </a:lvl6pPr>
            <a:lvl7pPr marL="2743021" indent="0">
              <a:buNone/>
              <a:defRPr sz="2000"/>
            </a:lvl7pPr>
            <a:lvl8pPr marL="3200192" indent="0">
              <a:buNone/>
              <a:defRPr sz="2000"/>
            </a:lvl8pPr>
            <a:lvl9pPr marL="3657363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AC1918-55BE-A644-8FDC-9E18F9A994B4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381002" y="2266306"/>
            <a:ext cx="3932767" cy="390735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0">
                <a:latin typeface="+mn-lt"/>
              </a:defRPr>
            </a:lvl1pPr>
            <a:lvl2pPr marL="457171" indent="0">
              <a:buNone/>
              <a:defRPr sz="1400"/>
            </a:lvl2pPr>
            <a:lvl3pPr marL="914340" indent="0">
              <a:buNone/>
              <a:defRPr sz="1200"/>
            </a:lvl3pPr>
            <a:lvl4pPr marL="1371511" indent="0">
              <a:buNone/>
              <a:defRPr sz="1000"/>
            </a:lvl4pPr>
            <a:lvl5pPr marL="1828681" indent="0">
              <a:buNone/>
              <a:defRPr sz="1000"/>
            </a:lvl5pPr>
            <a:lvl6pPr marL="2285852" indent="0">
              <a:buNone/>
              <a:defRPr sz="1000"/>
            </a:lvl6pPr>
            <a:lvl7pPr marL="2743021" indent="0">
              <a:buNone/>
              <a:defRPr sz="1000"/>
            </a:lvl7pPr>
            <a:lvl8pPr marL="3200192" indent="0">
              <a:buNone/>
              <a:defRPr sz="1000"/>
            </a:lvl8pPr>
            <a:lvl9pPr marL="3657363" indent="0">
              <a:buNone/>
              <a:defRPr sz="1000"/>
            </a:lvl9pPr>
          </a:lstStyle>
          <a:p>
            <a:pPr lvl="0"/>
            <a:r>
              <a:rPr lang="en-US" dirty="0"/>
              <a:t>Click to add picture caption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8258F31-AA40-1B44-AFB6-4690734E4C3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11740" y="6332220"/>
            <a:ext cx="2080260" cy="525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541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p 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>
            <a:extLst>
              <a:ext uri="{FF2B5EF4-FFF2-40B4-BE49-F238E27FC236}">
                <a16:creationId xmlns:a16="http://schemas.microsoft.com/office/drawing/2014/main" id="{FB84DA3C-5206-2743-AC67-D8AA645C5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00725"/>
            <a:ext cx="11430000" cy="10147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0">
                <a:solidFill>
                  <a:srgbClr val="A7934B"/>
                </a:solidFill>
              </a:defRPr>
            </a:lvl1pPr>
          </a:lstStyle>
          <a:p>
            <a:r>
              <a:rPr lang="en-US" dirty="0"/>
              <a:t>Click to add text</a:t>
            </a:r>
          </a:p>
        </p:txBody>
      </p:sp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AF88BFDE-FCF8-9845-967C-D4E93CA88C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" y="6422090"/>
            <a:ext cx="5506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33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fld id="{34C4C6BE-FA5D-433F-A739-66C8793A698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68D307F-49E6-544A-8EF8-DA1262AE6A4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111740" y="6332220"/>
            <a:ext cx="2080260" cy="525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7255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FFEDB900-EA79-4342-819E-0527A616B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00725"/>
            <a:ext cx="11430000" cy="10147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add text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34C83517-85F4-6C43-AE0D-A265616B14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215485"/>
            <a:ext cx="11430000" cy="5116736"/>
          </a:xfrm>
          <a:prstGeom prst="rect">
            <a:avLst/>
          </a:prstGeom>
        </p:spPr>
        <p:txBody>
          <a:bodyPr vert="horz" lIns="91440" tIns="45720" rIns="91440" bIns="640080" rtlCol="0">
            <a:normAutofit/>
          </a:bodyPr>
          <a:lstStyle/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90231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hdr="0" dt="0"/>
  <p:txStyles>
    <p:titleStyle>
      <a:lvl1pPr algn="l" defTabSz="342877" rtl="0" eaLnBrk="1" latinLnBrk="0" hangingPunct="1">
        <a:spcBef>
          <a:spcPct val="0"/>
        </a:spcBef>
        <a:buNone/>
        <a:defRPr sz="3600" b="0" kern="1200">
          <a:solidFill>
            <a:srgbClr val="A7934B"/>
          </a:solidFill>
          <a:latin typeface="+mj-lt"/>
          <a:ea typeface="+mj-ea"/>
          <a:cs typeface="+mj-cs"/>
        </a:defRPr>
      </a:lvl1pPr>
    </p:titleStyle>
    <p:bodyStyle>
      <a:lvl1pPr marL="257158" indent="-257158" algn="l" defTabSz="342877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77" indent="-214300" algn="l" defTabSz="342877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195" indent="-171439" algn="l" defTabSz="342877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73" indent="-171439" algn="l" defTabSz="342877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2950" indent="-171439" algn="l" defTabSz="342877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29" indent="-171439" algn="l" defTabSz="342877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06" indent="-171439" algn="l" defTabSz="342877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83" indent="-171439" algn="l" defTabSz="342877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62" indent="-171439" algn="l" defTabSz="342877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877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77" algn="l" defTabSz="342877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56" algn="l" defTabSz="342877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33" algn="l" defTabSz="342877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11" algn="l" defTabSz="342877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388" algn="l" defTabSz="342877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267" algn="l" defTabSz="342877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144" algn="l" defTabSz="342877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021" algn="l" defTabSz="342877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github.com/deeplycloudy/glmtool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jessica.losego@gtri.gatech.edu" TargetMode="External"/><Relationship Id="rId2" Type="http://schemas.openxmlformats.org/officeDocument/2006/relationships/hyperlink" Target="mailto:john.trostel@gtri.gatech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levi.boggs@gtri.gatech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2">
            <a:extLst>
              <a:ext uri="{FF2B5EF4-FFF2-40B4-BE49-F238E27FC236}">
                <a16:creationId xmlns:a16="http://schemas.microsoft.com/office/drawing/2014/main" id="{34548D11-6722-1044-9B64-1E9402D074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54881" y="240030"/>
            <a:ext cx="7437120" cy="2606040"/>
          </a:xfrm>
        </p:spPr>
        <p:txBody>
          <a:bodyPr>
            <a:noAutofit/>
          </a:bodyPr>
          <a:lstStyle/>
          <a:p>
            <a:pPr algn="ctr"/>
            <a:r>
              <a:rPr lang="en-US" sz="3400" b="1" dirty="0"/>
              <a:t>GLM Flash Trends for a Long Lived Supercell-the Megagraph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45D3491C-1567-AF43-A098-4D02334F21D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247785" y="2980942"/>
            <a:ext cx="6482090" cy="3625598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2800" b="1" dirty="0"/>
              <a:t>Jessica Losego</a:t>
            </a:r>
            <a:r>
              <a:rPr lang="en-US" sz="2800" b="1" baseline="30000" dirty="0"/>
              <a:t>1</a:t>
            </a:r>
            <a:endParaRPr lang="en-US" sz="2800" b="1" dirty="0"/>
          </a:p>
          <a:p>
            <a:pPr algn="ctr"/>
            <a:r>
              <a:rPr lang="en-US" sz="2800" b="1" dirty="0"/>
              <a:t>Charlotte Carl</a:t>
            </a:r>
            <a:r>
              <a:rPr lang="en-US" sz="2800" b="1" baseline="30000" dirty="0"/>
              <a:t>2</a:t>
            </a:r>
            <a:endParaRPr lang="en-US" sz="2800" b="1" dirty="0"/>
          </a:p>
          <a:p>
            <a:pPr algn="ctr"/>
            <a:r>
              <a:rPr lang="en-US" sz="2800" b="1" dirty="0"/>
              <a:t>John Trostel</a:t>
            </a:r>
            <a:r>
              <a:rPr lang="en-US" sz="2800" b="1" baseline="30000" dirty="0"/>
              <a:t>1</a:t>
            </a:r>
            <a:endParaRPr lang="en-US" sz="2800" b="1" dirty="0"/>
          </a:p>
          <a:p>
            <a:pPr algn="ctr"/>
            <a:endParaRPr lang="en-US" sz="2800" b="1" dirty="0"/>
          </a:p>
          <a:p>
            <a:pPr algn="ctr"/>
            <a:r>
              <a:rPr lang="en-US" sz="2800" b="1" baseline="30000" dirty="0"/>
              <a:t>1</a:t>
            </a:r>
            <a:r>
              <a:rPr lang="en-US" sz="2800" b="1" dirty="0"/>
              <a:t>Georgia Tech Research Institute</a:t>
            </a:r>
          </a:p>
          <a:p>
            <a:pPr algn="ctr"/>
            <a:r>
              <a:rPr lang="en-US" sz="2800" b="1" dirty="0"/>
              <a:t>Severe Storms Research Center</a:t>
            </a:r>
          </a:p>
          <a:p>
            <a:pPr algn="ctr"/>
            <a:endParaRPr lang="en-US" sz="2800" b="1" dirty="0"/>
          </a:p>
          <a:p>
            <a:pPr algn="ctr"/>
            <a:r>
              <a:rPr lang="en-US" sz="2800" b="1" baseline="30000" dirty="0"/>
              <a:t>2</a:t>
            </a:r>
            <a:r>
              <a:rPr lang="en-US" sz="2800" b="1" dirty="0"/>
              <a:t>Georgia Tech-Earth and Atmospheric Sciences</a:t>
            </a:r>
            <a:endParaRPr lang="en-US" sz="2800" b="1" baseline="30000" dirty="0"/>
          </a:p>
          <a:p>
            <a:pPr algn="ctr"/>
            <a:endParaRPr lang="en-US" sz="2800" b="1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188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215483"/>
            <a:ext cx="6021133" cy="5293601"/>
          </a:xfrm>
        </p:spPr>
        <p:txBody>
          <a:bodyPr/>
          <a:lstStyle/>
          <a:p>
            <a:r>
              <a:rPr lang="en-US" dirty="0"/>
              <a:t>March 25-26, 2021</a:t>
            </a:r>
          </a:p>
          <a:p>
            <a:pPr lvl="1"/>
            <a:r>
              <a:rPr lang="en-US" dirty="0"/>
              <a:t>Several long-track tornadoes occurred in AL and GA</a:t>
            </a:r>
          </a:p>
          <a:p>
            <a:pPr lvl="1"/>
            <a:r>
              <a:rPr lang="en-US" dirty="0"/>
              <a:t>Analyzed storm that produced the Ohatchee EF-3 </a:t>
            </a:r>
          </a:p>
          <a:p>
            <a:pPr marL="506049" lvl="1" indent="0">
              <a:buNone/>
            </a:pPr>
            <a:endParaRPr lang="en-US" dirty="0"/>
          </a:p>
          <a:p>
            <a:r>
              <a:rPr lang="en-US" dirty="0"/>
              <a:t>Studied this storm to see how jump and dive data calculated from GLM could inform warning operations.</a:t>
            </a:r>
          </a:p>
          <a:p>
            <a:endParaRPr lang="en-US" dirty="0"/>
          </a:p>
          <a:p>
            <a:r>
              <a:rPr lang="en-US" dirty="0"/>
              <a:t>Also analyzed GLM data from a weaker storm to study LJA sigma levels</a:t>
            </a:r>
          </a:p>
          <a:p>
            <a:pPr marL="506049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0"/>
            <a:ext cx="11430000" cy="1014761"/>
          </a:xfrm>
        </p:spPr>
        <p:txBody>
          <a:bodyPr/>
          <a:lstStyle/>
          <a:p>
            <a:pPr algn="ctr"/>
            <a:r>
              <a:rPr lang="en-US" b="1" dirty="0"/>
              <a:t>Long Lived Supercells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8388" y="955651"/>
            <a:ext cx="5242612" cy="526682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 rot="19583997">
            <a:off x="6775727" y="2848374"/>
            <a:ext cx="4314946" cy="239114"/>
          </a:xfrm>
          <a:prstGeom prst="rect">
            <a:avLst/>
          </a:prstGeom>
          <a:solidFill>
            <a:schemeClr val="accent4">
              <a:lumMod val="50000"/>
              <a:lumOff val="50000"/>
              <a:alpha val="50000"/>
            </a:schemeClr>
          </a:solidFill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827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215483"/>
            <a:ext cx="7634844" cy="5116491"/>
          </a:xfrm>
        </p:spPr>
        <p:txBody>
          <a:bodyPr/>
          <a:lstStyle/>
          <a:p>
            <a:r>
              <a:rPr lang="en-US" dirty="0"/>
              <a:t>Gridding GLM data and calculating flash rate</a:t>
            </a:r>
          </a:p>
          <a:p>
            <a:pPr lvl="1"/>
            <a:r>
              <a:rPr lang="en-US" dirty="0"/>
              <a:t>Used Eric </a:t>
            </a:r>
            <a:r>
              <a:rPr lang="en-US" dirty="0" err="1"/>
              <a:t>Bruning’s</a:t>
            </a:r>
            <a:r>
              <a:rPr lang="en-US" dirty="0"/>
              <a:t> </a:t>
            </a:r>
            <a:r>
              <a:rPr lang="en-US" dirty="0" err="1"/>
              <a:t>glmtools</a:t>
            </a:r>
            <a:r>
              <a:rPr lang="en-US" dirty="0"/>
              <a:t>, an open-source package </a:t>
            </a:r>
            <a:r>
              <a:rPr lang="en-US" dirty="0">
                <a:hlinkClick r:id="rId2"/>
              </a:rPr>
              <a:t>https://github.com/deeplycloudy/glmtools</a:t>
            </a:r>
            <a:endParaRPr lang="en-US" dirty="0"/>
          </a:p>
          <a:p>
            <a:pPr lvl="1"/>
            <a:r>
              <a:rPr lang="en-US" dirty="0"/>
              <a:t>Grid raw GLM data into </a:t>
            </a:r>
            <a:r>
              <a:rPr lang="en-US" dirty="0" err="1"/>
              <a:t>lat</a:t>
            </a:r>
            <a:r>
              <a:rPr lang="en-US" dirty="0"/>
              <a:t>/</a:t>
            </a:r>
            <a:r>
              <a:rPr lang="en-US" dirty="0" err="1"/>
              <a:t>lon</a:t>
            </a:r>
            <a:r>
              <a:rPr lang="en-US" dirty="0"/>
              <a:t> coordinates</a:t>
            </a:r>
          </a:p>
          <a:p>
            <a:pPr lvl="2"/>
            <a:r>
              <a:rPr lang="en-US" dirty="0"/>
              <a:t>Box drawn around center of supercell to exclude other nearby cells </a:t>
            </a:r>
          </a:p>
          <a:p>
            <a:pPr lvl="1"/>
            <a:r>
              <a:rPr lang="en-US" dirty="0"/>
              <a:t>Calculate flash counts in one minute chunks</a:t>
            </a:r>
          </a:p>
          <a:p>
            <a:pPr lvl="1"/>
            <a:endParaRPr lang="en-US" dirty="0"/>
          </a:p>
          <a:p>
            <a:r>
              <a:rPr lang="en-US" dirty="0"/>
              <a:t>Lightning Jump and Dives</a:t>
            </a:r>
          </a:p>
          <a:p>
            <a:pPr lvl="1"/>
            <a:r>
              <a:rPr lang="en-US" dirty="0"/>
              <a:t>Used Chris Schultz’s 2</a:t>
            </a:r>
            <a:r>
              <a:rPr lang="el-GR" dirty="0"/>
              <a:t>σ</a:t>
            </a:r>
            <a:r>
              <a:rPr lang="en-US" dirty="0"/>
              <a:t> LJA</a:t>
            </a:r>
          </a:p>
          <a:p>
            <a:pPr lvl="1"/>
            <a:r>
              <a:rPr lang="en-US" dirty="0"/>
              <a:t>Sigma value greater than or equal to 2 is a jump, less than -2 is a dive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GLM Analysis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281061" y="4763698"/>
            <a:ext cx="36180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Flash Extent Density (FED) of lightning jump prior to Newnan, GA EF-4 touchdown plotted using glmtools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1506371-655A-74DD-48E4-6450C99597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1061" y="1272764"/>
            <a:ext cx="3529939" cy="3490934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448310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Megagraph of Flash Data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0" y="1215486"/>
            <a:ext cx="12185240" cy="442176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 rot="16200000">
            <a:off x="1757547" y="5078512"/>
            <a:ext cx="748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Dive</a:t>
            </a:r>
          </a:p>
        </p:txBody>
      </p:sp>
      <p:sp>
        <p:nvSpPr>
          <p:cNvPr id="8" name="TextBox 7"/>
          <p:cNvSpPr txBox="1"/>
          <p:nvPr/>
        </p:nvSpPr>
        <p:spPr>
          <a:xfrm rot="16200000">
            <a:off x="2729345" y="5069047"/>
            <a:ext cx="748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Dive</a:t>
            </a:r>
          </a:p>
        </p:txBody>
      </p:sp>
      <p:sp>
        <p:nvSpPr>
          <p:cNvPr id="9" name="TextBox 8"/>
          <p:cNvSpPr txBox="1"/>
          <p:nvPr/>
        </p:nvSpPr>
        <p:spPr>
          <a:xfrm rot="16200000">
            <a:off x="3516477" y="5069047"/>
            <a:ext cx="748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Dive</a:t>
            </a:r>
          </a:p>
        </p:txBody>
      </p:sp>
      <p:sp>
        <p:nvSpPr>
          <p:cNvPr id="10" name="TextBox 9"/>
          <p:cNvSpPr txBox="1"/>
          <p:nvPr/>
        </p:nvSpPr>
        <p:spPr>
          <a:xfrm rot="16200000">
            <a:off x="6068082" y="5089270"/>
            <a:ext cx="748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Dive</a:t>
            </a:r>
          </a:p>
        </p:txBody>
      </p:sp>
      <p:sp>
        <p:nvSpPr>
          <p:cNvPr id="11" name="TextBox 10"/>
          <p:cNvSpPr txBox="1"/>
          <p:nvPr/>
        </p:nvSpPr>
        <p:spPr>
          <a:xfrm rot="16200000">
            <a:off x="4605831" y="5078512"/>
            <a:ext cx="748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Dive</a:t>
            </a:r>
          </a:p>
        </p:txBody>
      </p:sp>
      <p:sp>
        <p:nvSpPr>
          <p:cNvPr id="12" name="TextBox 11"/>
          <p:cNvSpPr txBox="1"/>
          <p:nvPr/>
        </p:nvSpPr>
        <p:spPr>
          <a:xfrm rot="16200000">
            <a:off x="6867089" y="5069047"/>
            <a:ext cx="748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Dive</a:t>
            </a:r>
          </a:p>
        </p:txBody>
      </p:sp>
      <p:sp>
        <p:nvSpPr>
          <p:cNvPr id="13" name="TextBox 12"/>
          <p:cNvSpPr txBox="1"/>
          <p:nvPr/>
        </p:nvSpPr>
        <p:spPr>
          <a:xfrm rot="16200000">
            <a:off x="7956443" y="5069047"/>
            <a:ext cx="748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Dive</a:t>
            </a:r>
          </a:p>
        </p:txBody>
      </p:sp>
      <p:sp>
        <p:nvSpPr>
          <p:cNvPr id="14" name="TextBox 13"/>
          <p:cNvSpPr txBox="1"/>
          <p:nvPr/>
        </p:nvSpPr>
        <p:spPr>
          <a:xfrm rot="16200000">
            <a:off x="8759015" y="5016901"/>
            <a:ext cx="748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Dive</a:t>
            </a:r>
          </a:p>
        </p:txBody>
      </p:sp>
      <p:sp>
        <p:nvSpPr>
          <p:cNvPr id="15" name="TextBox 14"/>
          <p:cNvSpPr txBox="1"/>
          <p:nvPr/>
        </p:nvSpPr>
        <p:spPr>
          <a:xfrm rot="16200000">
            <a:off x="9361481" y="5016902"/>
            <a:ext cx="748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Dive</a:t>
            </a:r>
          </a:p>
        </p:txBody>
      </p:sp>
      <p:sp>
        <p:nvSpPr>
          <p:cNvPr id="16" name="TextBox 15"/>
          <p:cNvSpPr txBox="1"/>
          <p:nvPr/>
        </p:nvSpPr>
        <p:spPr>
          <a:xfrm rot="16200000">
            <a:off x="1711036" y="5016901"/>
            <a:ext cx="1141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Jump</a:t>
            </a:r>
          </a:p>
        </p:txBody>
      </p:sp>
      <p:sp>
        <p:nvSpPr>
          <p:cNvPr id="17" name="TextBox 16"/>
          <p:cNvSpPr txBox="1"/>
          <p:nvPr/>
        </p:nvSpPr>
        <p:spPr>
          <a:xfrm rot="16200000">
            <a:off x="8421307" y="4949390"/>
            <a:ext cx="1141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Jump</a:t>
            </a:r>
          </a:p>
        </p:txBody>
      </p:sp>
      <p:sp>
        <p:nvSpPr>
          <p:cNvPr id="18" name="TextBox 17"/>
          <p:cNvSpPr txBox="1"/>
          <p:nvPr/>
        </p:nvSpPr>
        <p:spPr>
          <a:xfrm rot="16200000">
            <a:off x="6092107" y="4949390"/>
            <a:ext cx="1141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Jump</a:t>
            </a:r>
          </a:p>
        </p:txBody>
      </p:sp>
      <p:sp>
        <p:nvSpPr>
          <p:cNvPr id="19" name="TextBox 18"/>
          <p:cNvSpPr txBox="1"/>
          <p:nvPr/>
        </p:nvSpPr>
        <p:spPr>
          <a:xfrm rot="16200000">
            <a:off x="5326772" y="4949390"/>
            <a:ext cx="1141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Jump</a:t>
            </a:r>
          </a:p>
        </p:txBody>
      </p:sp>
      <p:sp>
        <p:nvSpPr>
          <p:cNvPr id="20" name="TextBox 19"/>
          <p:cNvSpPr txBox="1"/>
          <p:nvPr/>
        </p:nvSpPr>
        <p:spPr>
          <a:xfrm rot="16200000">
            <a:off x="9305922" y="4949390"/>
            <a:ext cx="1141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Jump</a:t>
            </a:r>
          </a:p>
        </p:txBody>
      </p:sp>
      <p:sp>
        <p:nvSpPr>
          <p:cNvPr id="21" name="TextBox 20"/>
          <p:cNvSpPr txBox="1"/>
          <p:nvPr/>
        </p:nvSpPr>
        <p:spPr>
          <a:xfrm rot="16200000">
            <a:off x="9744463" y="4949390"/>
            <a:ext cx="1141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Jump</a:t>
            </a:r>
          </a:p>
        </p:txBody>
      </p:sp>
      <p:sp>
        <p:nvSpPr>
          <p:cNvPr id="22" name="TextBox 21"/>
          <p:cNvSpPr txBox="1"/>
          <p:nvPr/>
        </p:nvSpPr>
        <p:spPr>
          <a:xfrm rot="16200000">
            <a:off x="4910550" y="4951222"/>
            <a:ext cx="1141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Jump</a:t>
            </a:r>
          </a:p>
        </p:txBody>
      </p:sp>
    </p:spTree>
    <p:extLst>
      <p:ext uri="{BB962C8B-B14F-4D97-AF65-F5344CB8AC3E}">
        <p14:creationId xmlns:p14="http://schemas.microsoft.com/office/powerpoint/2010/main" val="4054576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  <p:bldP spid="22" grpId="0"/>
      <p:bldP spid="2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jumps occurred</a:t>
            </a:r>
          </a:p>
          <a:p>
            <a:pPr lvl="1"/>
            <a:r>
              <a:rPr lang="en-US" dirty="0"/>
              <a:t>But did not always occur before a tornado</a:t>
            </a:r>
          </a:p>
          <a:p>
            <a:pPr lvl="1"/>
            <a:r>
              <a:rPr lang="en-US" dirty="0"/>
              <a:t>Decent jump at the end of and after the Ohatchee tornado, but did not lead to a tornado in GA</a:t>
            </a:r>
          </a:p>
          <a:p>
            <a:endParaRPr lang="en-US" dirty="0"/>
          </a:p>
          <a:p>
            <a:r>
              <a:rPr lang="en-US" dirty="0"/>
              <a:t>Maybe more interesting were the dives</a:t>
            </a:r>
          </a:p>
          <a:p>
            <a:pPr lvl="1"/>
            <a:r>
              <a:rPr lang="en-US" dirty="0"/>
              <a:t>Dives before and during tornadoes</a:t>
            </a:r>
          </a:p>
          <a:p>
            <a:pPr lvl="1"/>
            <a:r>
              <a:rPr lang="en-US" dirty="0"/>
              <a:t>Could the dives before the storm serve as an indicator that a tornado will form?</a:t>
            </a:r>
          </a:p>
          <a:p>
            <a:pPr lvl="2"/>
            <a:r>
              <a:rPr lang="en-US" dirty="0"/>
              <a:t>Due to RFD surge right before the tornado that could lead to a weaker updraft = less lightning (Williams 1999, Davis 2021, others)</a:t>
            </a:r>
          </a:p>
          <a:p>
            <a:pPr lvl="1"/>
            <a:r>
              <a:rPr lang="en-US" dirty="0"/>
              <a:t>Although a dive (and a jump) occurred after the Ohatchee tornado, no tornado in GA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Discussion</a:t>
            </a:r>
          </a:p>
        </p:txBody>
      </p:sp>
    </p:spTree>
    <p:extLst>
      <p:ext uri="{BB962C8B-B14F-4D97-AF65-F5344CB8AC3E}">
        <p14:creationId xmlns:p14="http://schemas.microsoft.com/office/powerpoint/2010/main" val="2200484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Analysis of a Weaker Storm: Cartersville, GA EF-1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1540327" y="1215486"/>
            <a:ext cx="9346748" cy="5059575"/>
            <a:chOff x="2340428" y="1520042"/>
            <a:chExt cx="8074231" cy="4412119"/>
          </a:xfrm>
        </p:grpSpPr>
        <p:pic>
          <p:nvPicPr>
            <p:cNvPr id="6" name="Picture 5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40428" y="1520042"/>
              <a:ext cx="8074231" cy="4412119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</p:pic>
        <p:sp>
          <p:nvSpPr>
            <p:cNvPr id="7" name="Rectangle 6"/>
            <p:cNvSpPr/>
            <p:nvPr/>
          </p:nvSpPr>
          <p:spPr>
            <a:xfrm>
              <a:off x="7362701" y="1959429"/>
              <a:ext cx="1021278" cy="3562597"/>
            </a:xfrm>
            <a:prstGeom prst="rect">
              <a:avLst/>
            </a:prstGeom>
            <a:solidFill>
              <a:srgbClr val="FFFF00">
                <a:alpha val="28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0" name="Straight Connector 9"/>
          <p:cNvCxnSpPr/>
          <p:nvPr/>
        </p:nvCxnSpPr>
        <p:spPr>
          <a:xfrm flipH="1">
            <a:off x="1814513" y="2514601"/>
            <a:ext cx="8686800" cy="0"/>
          </a:xfrm>
          <a:prstGeom prst="line">
            <a:avLst/>
          </a:prstGeom>
          <a:ln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1743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LJA sigma level did not reach 2 before the tornado</a:t>
            </a:r>
          </a:p>
          <a:p>
            <a:pPr lvl="1"/>
            <a:r>
              <a:rPr lang="en-US" dirty="0"/>
              <a:t>We have observed with this with other weaker storms, too</a:t>
            </a:r>
          </a:p>
          <a:p>
            <a:pPr lvl="1"/>
            <a:endParaRPr lang="en-US" dirty="0"/>
          </a:p>
          <a:p>
            <a:r>
              <a:rPr lang="en-US" dirty="0"/>
              <a:t>Should a smaller threshold be used for the LJA, maybe 1.5</a:t>
            </a:r>
            <a:r>
              <a:rPr lang="el-GR" dirty="0"/>
              <a:t>σ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We know that GLM misses flashes, especially short duration IC flashes that occur during severe storms</a:t>
            </a:r>
          </a:p>
          <a:p>
            <a:pPr lvl="1"/>
            <a:endParaRPr lang="en-US" dirty="0"/>
          </a:p>
          <a:p>
            <a:r>
              <a:rPr lang="en-US" dirty="0"/>
              <a:t>If the sigma level were adjusted for GLM data, would it be useful to warning operations?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GLM LJA Sigma Level</a:t>
            </a:r>
          </a:p>
        </p:txBody>
      </p:sp>
    </p:spTree>
    <p:extLst>
      <p:ext uri="{BB962C8B-B14F-4D97-AF65-F5344CB8AC3E}">
        <p14:creationId xmlns:p14="http://schemas.microsoft.com/office/powerpoint/2010/main" val="25217354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Jumps are still a good indicator for tornadoes, but maybe dives could be useful to help increase confidence during warning operations?</a:t>
            </a:r>
          </a:p>
          <a:p>
            <a:endParaRPr lang="en-US" dirty="0"/>
          </a:p>
          <a:p>
            <a:r>
              <a:rPr lang="en-US" dirty="0"/>
              <a:t>Should a slightly lower threshold for the LJA Sigma Level be considered when using GLM data?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b="1" dirty="0"/>
              <a:t>GTRI’s Severe Storms Research Center</a:t>
            </a:r>
          </a:p>
          <a:p>
            <a:pPr marL="0" indent="0" algn="ctr">
              <a:buNone/>
            </a:pPr>
            <a:r>
              <a:rPr lang="en-US" b="1" dirty="0"/>
              <a:t>John Trostel, </a:t>
            </a:r>
            <a:r>
              <a:rPr lang="en-US" b="1" dirty="0">
                <a:hlinkClick r:id="rId2"/>
              </a:rPr>
              <a:t>john.trostel@gtri.gatech.edu</a:t>
            </a:r>
            <a:endParaRPr lang="en-US" b="1" dirty="0"/>
          </a:p>
          <a:p>
            <a:pPr marL="0" indent="0" algn="ctr">
              <a:buNone/>
            </a:pPr>
            <a:r>
              <a:rPr lang="en-US" b="1" dirty="0"/>
              <a:t>Jessica Losego, </a:t>
            </a:r>
            <a:r>
              <a:rPr lang="en-US" b="1" dirty="0">
                <a:hlinkClick r:id="rId3"/>
              </a:rPr>
              <a:t>jessica.losego@gtri.gatech.edu</a:t>
            </a:r>
            <a:endParaRPr lang="en-US" b="1" dirty="0"/>
          </a:p>
          <a:p>
            <a:pPr marL="0" indent="0" algn="ctr">
              <a:buNone/>
            </a:pPr>
            <a:r>
              <a:rPr lang="en-US" b="1" dirty="0"/>
              <a:t>Dr. Levi Boggs, </a:t>
            </a:r>
            <a:r>
              <a:rPr lang="en-US" b="1" dirty="0">
                <a:hlinkClick r:id="rId4"/>
              </a:rPr>
              <a:t>levi.boggs@gtri.gatech.edu</a:t>
            </a:r>
            <a:endParaRPr lang="en-US" b="1" dirty="0"/>
          </a:p>
          <a:p>
            <a:pPr marL="0" indent="0" algn="ctr">
              <a:buNone/>
            </a:pPr>
            <a:endParaRPr lang="en-US" b="1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4206467957"/>
      </p:ext>
    </p:extLst>
  </p:cSld>
  <p:clrMapOvr>
    <a:masterClrMapping/>
  </p:clrMapOvr>
</p:sld>
</file>

<file path=ppt/theme/theme1.xml><?xml version="1.0" encoding="utf-8"?>
<a:theme xmlns:a="http://schemas.openxmlformats.org/drawingml/2006/main" name="GTRI">
  <a:themeElements>
    <a:clrScheme name="GTRI 2020 3">
      <a:dk1>
        <a:srgbClr val="3C3C3C"/>
      </a:dk1>
      <a:lt1>
        <a:srgbClr val="F5F5F5"/>
      </a:lt1>
      <a:dk2>
        <a:srgbClr val="808080"/>
      </a:dk2>
      <a:lt2>
        <a:srgbClr val="B6A269"/>
      </a:lt2>
      <a:accent1>
        <a:srgbClr val="3C557C"/>
      </a:accent1>
      <a:accent2>
        <a:srgbClr val="407741"/>
      </a:accent2>
      <a:accent3>
        <a:srgbClr val="326473"/>
      </a:accent3>
      <a:accent4>
        <a:srgbClr val="051D49"/>
      </a:accent4>
      <a:accent5>
        <a:srgbClr val="999082"/>
      </a:accent5>
      <a:accent6>
        <a:srgbClr val="EEB100"/>
      </a:accent6>
      <a:hlink>
        <a:srgbClr val="3B557C"/>
      </a:hlink>
      <a:folHlink>
        <a:srgbClr val="808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 smtClean="0">
            <a:solidFill>
              <a:schemeClr val="bg1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2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-10-2021-test-3" id="{6CC5FCE6-F570-8F42-93A0-4A47D327C513}" vid="{E3EA8D5A-2D41-5E45-9CA1-1CFA639A73F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1701</TotalTime>
  <Words>444</Words>
  <Application>Microsoft Office PowerPoint</Application>
  <PresentationFormat>Widescreen</PresentationFormat>
  <Paragraphs>75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Arial Narrow</vt:lpstr>
      <vt:lpstr>Calibri</vt:lpstr>
      <vt:lpstr>Roboto</vt:lpstr>
      <vt:lpstr>Roboto Condensed Light</vt:lpstr>
      <vt:lpstr>GTRI</vt:lpstr>
      <vt:lpstr>GLM Flash Trends for a Long Lived Supercell-the Megagraph</vt:lpstr>
      <vt:lpstr>Long Lived Supercells</vt:lpstr>
      <vt:lpstr>GLM Analysis</vt:lpstr>
      <vt:lpstr>Megagraph of Flash Data</vt:lpstr>
      <vt:lpstr>Discussion</vt:lpstr>
      <vt:lpstr>Analysis of a Weaker Storm: Cartersville, GA EF-1</vt:lpstr>
      <vt:lpstr>GLM LJA Sigma Level</vt:lpstr>
      <vt:lpstr>Summary</vt:lpstr>
    </vt:vector>
  </TitlesOfParts>
  <Company>GATECH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GLM Flash Trends for a Long Lived Supercell-the Megagraph</dc:title>
  <dc:creator>Losego, Jessica</dc:creator>
  <cp:lastModifiedBy>Losego, Jessica</cp:lastModifiedBy>
  <cp:revision>17</cp:revision>
  <dcterms:created xsi:type="dcterms:W3CDTF">2022-09-07T13:07:43Z</dcterms:created>
  <dcterms:modified xsi:type="dcterms:W3CDTF">2022-09-12T12:49:46Z</dcterms:modified>
</cp:coreProperties>
</file>