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3"/>
  </p:notesMasterIdLst>
  <p:sldIdLst>
    <p:sldId id="256" r:id="rId5"/>
    <p:sldId id="273" r:id="rId6"/>
    <p:sldId id="268" r:id="rId7"/>
    <p:sldId id="269" r:id="rId8"/>
    <p:sldId id="270" r:id="rId9"/>
    <p:sldId id="271" r:id="rId10"/>
    <p:sldId id="272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93DE3E-3341-4866-B5D2-1D4DB9B1D103}" v="389" dt="2022-09-15T02:41:13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82" autoAdjust="0"/>
  </p:normalViewPr>
  <p:slideViewPr>
    <p:cSldViewPr snapToGrid="0">
      <p:cViewPr>
        <p:scale>
          <a:sx n="75" d="100"/>
          <a:sy n="75" d="100"/>
        </p:scale>
        <p:origin x="612" y="-27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TLIN, PATRICK N. (MSFC-ST11)" userId="7a5ad518-d351-4872-b559-55f3963fa3a0" providerId="ADAL" clId="{F593DE3E-3341-4866-B5D2-1D4DB9B1D103}"/>
    <pc:docChg chg="undo redo custSel addSld modSld modMainMaster">
      <pc:chgData name="GATLIN, PATRICK N. (MSFC-ST11)" userId="7a5ad518-d351-4872-b559-55f3963fa3a0" providerId="ADAL" clId="{F593DE3E-3341-4866-B5D2-1D4DB9B1D103}" dt="2022-09-15T03:10:45.979" v="6814" actId="20577"/>
      <pc:docMkLst>
        <pc:docMk/>
      </pc:docMkLst>
      <pc:sldChg chg="delSp modSp mod setBg modClrScheme chgLayout">
        <pc:chgData name="GATLIN, PATRICK N. (MSFC-ST11)" userId="7a5ad518-d351-4872-b559-55f3963fa3a0" providerId="ADAL" clId="{F593DE3E-3341-4866-B5D2-1D4DB9B1D103}" dt="2022-09-08T23:38:11.819" v="1408" actId="14100"/>
        <pc:sldMkLst>
          <pc:docMk/>
          <pc:sldMk cId="363883036" sldId="256"/>
        </pc:sldMkLst>
        <pc:spChg chg="mod ord">
          <ac:chgData name="GATLIN, PATRICK N. (MSFC-ST11)" userId="7a5ad518-d351-4872-b559-55f3963fa3a0" providerId="ADAL" clId="{F593DE3E-3341-4866-B5D2-1D4DB9B1D103}" dt="2022-09-08T23:38:11.819" v="1408" actId="14100"/>
          <ac:spMkLst>
            <pc:docMk/>
            <pc:sldMk cId="363883036" sldId="256"/>
            <ac:spMk id="2" creationId="{04F4245B-A275-4CF8-85BE-4EB45DDAEFE3}"/>
          </ac:spMkLst>
        </pc:spChg>
        <pc:spChg chg="mod ord">
          <ac:chgData name="GATLIN, PATRICK N. (MSFC-ST11)" userId="7a5ad518-d351-4872-b559-55f3963fa3a0" providerId="ADAL" clId="{F593DE3E-3341-4866-B5D2-1D4DB9B1D103}" dt="2022-09-08T23:33:36.010" v="1334" actId="1076"/>
          <ac:spMkLst>
            <pc:docMk/>
            <pc:sldMk cId="363883036" sldId="256"/>
            <ac:spMk id="3" creationId="{86019679-4EB4-4D57-87F4-108C2CCB1DFE}"/>
          </ac:spMkLst>
        </pc:spChg>
        <pc:spChg chg="del mod ord">
          <ac:chgData name="GATLIN, PATRICK N. (MSFC-ST11)" userId="7a5ad518-d351-4872-b559-55f3963fa3a0" providerId="ADAL" clId="{F593DE3E-3341-4866-B5D2-1D4DB9B1D103}" dt="2022-09-08T23:31:30.939" v="1251" actId="478"/>
          <ac:spMkLst>
            <pc:docMk/>
            <pc:sldMk cId="363883036" sldId="256"/>
            <ac:spMk id="4" creationId="{C177A787-648C-4974-9395-B64512C57A4A}"/>
          </ac:spMkLst>
        </pc:spChg>
        <pc:spChg chg="del mod ord">
          <ac:chgData name="GATLIN, PATRICK N. (MSFC-ST11)" userId="7a5ad518-d351-4872-b559-55f3963fa3a0" providerId="ADAL" clId="{F593DE3E-3341-4866-B5D2-1D4DB9B1D103}" dt="2022-09-08T23:31:28.874" v="1250" actId="478"/>
          <ac:spMkLst>
            <pc:docMk/>
            <pc:sldMk cId="363883036" sldId="256"/>
            <ac:spMk id="5" creationId="{6A4C37AE-64FB-4316-B1F4-6986C0420F73}"/>
          </ac:spMkLst>
        </pc:spChg>
      </pc:sldChg>
      <pc:sldChg chg="addSp modSp modNotesTx">
        <pc:chgData name="GATLIN, PATRICK N. (MSFC-ST11)" userId="7a5ad518-d351-4872-b559-55f3963fa3a0" providerId="ADAL" clId="{F593DE3E-3341-4866-B5D2-1D4DB9B1D103}" dt="2022-09-08T23:56:08.193" v="3034" actId="20577"/>
        <pc:sldMkLst>
          <pc:docMk/>
          <pc:sldMk cId="3247949026" sldId="268"/>
        </pc:sldMkLst>
        <pc:spChg chg="add mod">
          <ac:chgData name="GATLIN, PATRICK N. (MSFC-ST11)" userId="7a5ad518-d351-4872-b559-55f3963fa3a0" providerId="ADAL" clId="{F593DE3E-3341-4866-B5D2-1D4DB9B1D103}" dt="2022-09-08T23:25:28.442" v="1122"/>
          <ac:spMkLst>
            <pc:docMk/>
            <pc:sldMk cId="3247949026" sldId="268"/>
            <ac:spMk id="128" creationId="{0A364F23-DFFF-48CB-9538-6C1093DF31D7}"/>
          </ac:spMkLst>
        </pc:spChg>
      </pc:sldChg>
      <pc:sldChg chg="addSp delSp modSp mod modNotesTx">
        <pc:chgData name="GATLIN, PATRICK N. (MSFC-ST11)" userId="7a5ad518-d351-4872-b559-55f3963fa3a0" providerId="ADAL" clId="{F593DE3E-3341-4866-B5D2-1D4DB9B1D103}" dt="2022-09-15T03:10:45.979" v="6814" actId="20577"/>
        <pc:sldMkLst>
          <pc:docMk/>
          <pc:sldMk cId="1094616725" sldId="269"/>
        </pc:sldMkLst>
        <pc:spChg chg="add del mod">
          <ac:chgData name="GATLIN, PATRICK N. (MSFC-ST11)" userId="7a5ad518-d351-4872-b559-55f3963fa3a0" providerId="ADAL" clId="{F593DE3E-3341-4866-B5D2-1D4DB9B1D103}" dt="2022-09-15T02:40:35.024" v="4467" actId="478"/>
          <ac:spMkLst>
            <pc:docMk/>
            <pc:sldMk cId="1094616725" sldId="269"/>
            <ac:spMk id="3" creationId="{CB0D26E7-1110-4139-8278-2E48F9A85E48}"/>
          </ac:spMkLst>
        </pc:spChg>
        <pc:spChg chg="mod">
          <ac:chgData name="GATLIN, PATRICK N. (MSFC-ST11)" userId="7a5ad518-d351-4872-b559-55f3963fa3a0" providerId="ADAL" clId="{F593DE3E-3341-4866-B5D2-1D4DB9B1D103}" dt="2022-09-15T03:10:45.979" v="6814" actId="20577"/>
          <ac:spMkLst>
            <pc:docMk/>
            <pc:sldMk cId="1094616725" sldId="269"/>
            <ac:spMk id="73" creationId="{9718CD28-E883-40B1-9060-20BC81AF88C5}"/>
          </ac:spMkLst>
        </pc:spChg>
        <pc:spChg chg="add mod">
          <ac:chgData name="GATLIN, PATRICK N. (MSFC-ST11)" userId="7a5ad518-d351-4872-b559-55f3963fa3a0" providerId="ADAL" clId="{F593DE3E-3341-4866-B5D2-1D4DB9B1D103}" dt="2022-09-08T23:25:29.950" v="1123"/>
          <ac:spMkLst>
            <pc:docMk/>
            <pc:sldMk cId="1094616725" sldId="269"/>
            <ac:spMk id="107" creationId="{F9E62EE4-EEE4-4D8B-B2D9-470642336A76}"/>
          </ac:spMkLst>
        </pc:spChg>
        <pc:picChg chg="mod">
          <ac:chgData name="GATLIN, PATRICK N. (MSFC-ST11)" userId="7a5ad518-d351-4872-b559-55f3963fa3a0" providerId="ADAL" clId="{F593DE3E-3341-4866-B5D2-1D4DB9B1D103}" dt="2022-09-15T02:41:13.111" v="4489"/>
          <ac:picMkLst>
            <pc:docMk/>
            <pc:sldMk cId="1094616725" sldId="269"/>
            <ac:picMk id="92" creationId="{60E11E47-0E60-4301-A280-AA0E725E4D99}"/>
          </ac:picMkLst>
        </pc:picChg>
      </pc:sldChg>
      <pc:sldChg chg="addSp delSp modSp mod modNotesTx">
        <pc:chgData name="GATLIN, PATRICK N. (MSFC-ST11)" userId="7a5ad518-d351-4872-b559-55f3963fa3a0" providerId="ADAL" clId="{F593DE3E-3341-4866-B5D2-1D4DB9B1D103}" dt="2022-09-15T03:09:37.037" v="6773" actId="20577"/>
        <pc:sldMkLst>
          <pc:docMk/>
          <pc:sldMk cId="3352544630" sldId="270"/>
        </pc:sldMkLst>
        <pc:spChg chg="mod">
          <ac:chgData name="GATLIN, PATRICK N. (MSFC-ST11)" userId="7a5ad518-d351-4872-b559-55f3963fa3a0" providerId="ADAL" clId="{F593DE3E-3341-4866-B5D2-1D4DB9B1D103}" dt="2022-09-08T21:54:39.880" v="251" actId="20577"/>
          <ac:spMkLst>
            <pc:docMk/>
            <pc:sldMk cId="3352544630" sldId="270"/>
            <ac:spMk id="2" creationId="{69A0044C-59BA-4FF5-8919-935355F54F50}"/>
          </ac:spMkLst>
        </pc:spChg>
        <pc:spChg chg="del">
          <ac:chgData name="GATLIN, PATRICK N. (MSFC-ST11)" userId="7a5ad518-d351-4872-b559-55f3963fa3a0" providerId="ADAL" clId="{F593DE3E-3341-4866-B5D2-1D4DB9B1D103}" dt="2022-09-08T21:52:20.285" v="200" actId="478"/>
          <ac:spMkLst>
            <pc:docMk/>
            <pc:sldMk cId="3352544630" sldId="270"/>
            <ac:spMk id="3" creationId="{E0F18086-30E8-4D30-8336-00E3B07B66B6}"/>
          </ac:spMkLst>
        </pc:spChg>
        <pc:spChg chg="add del mod">
          <ac:chgData name="GATLIN, PATRICK N. (MSFC-ST11)" userId="7a5ad518-d351-4872-b559-55f3963fa3a0" providerId="ADAL" clId="{F593DE3E-3341-4866-B5D2-1D4DB9B1D103}" dt="2022-09-08T21:52:40.089" v="204"/>
          <ac:spMkLst>
            <pc:docMk/>
            <pc:sldMk cId="3352544630" sldId="270"/>
            <ac:spMk id="5" creationId="{123CEB56-2CEF-4217-9D3D-81A742521CC6}"/>
          </ac:spMkLst>
        </pc:spChg>
        <pc:spChg chg="add del mod">
          <ac:chgData name="GATLIN, PATRICK N. (MSFC-ST11)" userId="7a5ad518-d351-4872-b559-55f3963fa3a0" providerId="ADAL" clId="{F593DE3E-3341-4866-B5D2-1D4DB9B1D103}" dt="2022-09-08T21:52:40.089" v="204"/>
          <ac:spMkLst>
            <pc:docMk/>
            <pc:sldMk cId="3352544630" sldId="270"/>
            <ac:spMk id="6" creationId="{4C0552D0-8E19-4E64-9D97-AE5317584782}"/>
          </ac:spMkLst>
        </pc:spChg>
        <pc:spChg chg="add mod ord">
          <ac:chgData name="GATLIN, PATRICK N. (MSFC-ST11)" userId="7a5ad518-d351-4872-b559-55f3963fa3a0" providerId="ADAL" clId="{F593DE3E-3341-4866-B5D2-1D4DB9B1D103}" dt="2022-09-15T03:09:37.037" v="6773" actId="20577"/>
          <ac:spMkLst>
            <pc:docMk/>
            <pc:sldMk cId="3352544630" sldId="270"/>
            <ac:spMk id="7" creationId="{EDEB25B7-4CF2-475F-AD37-3568379B587F}"/>
          </ac:spMkLst>
        </pc:spChg>
        <pc:spChg chg="add mod ord">
          <ac:chgData name="GATLIN, PATRICK N. (MSFC-ST11)" userId="7a5ad518-d351-4872-b559-55f3963fa3a0" providerId="ADAL" clId="{F593DE3E-3341-4866-B5D2-1D4DB9B1D103}" dt="2022-09-08T21:58:58.161" v="263" actId="1076"/>
          <ac:spMkLst>
            <pc:docMk/>
            <pc:sldMk cId="3352544630" sldId="270"/>
            <ac:spMk id="8" creationId="{C27979FD-D173-4AB6-824C-099E50FB230D}"/>
          </ac:spMkLst>
        </pc:spChg>
        <pc:spChg chg="add del mod">
          <ac:chgData name="GATLIN, PATRICK N. (MSFC-ST11)" userId="7a5ad518-d351-4872-b559-55f3963fa3a0" providerId="ADAL" clId="{F593DE3E-3341-4866-B5D2-1D4DB9B1D103}" dt="2022-09-08T21:54:09.138" v="223" actId="478"/>
          <ac:spMkLst>
            <pc:docMk/>
            <pc:sldMk cId="3352544630" sldId="270"/>
            <ac:spMk id="9" creationId="{A7C0E641-03B0-4B65-B1B6-04C2A7F90EC2}"/>
          </ac:spMkLst>
        </pc:spChg>
        <pc:spChg chg="add del mod">
          <ac:chgData name="GATLIN, PATRICK N. (MSFC-ST11)" userId="7a5ad518-d351-4872-b559-55f3963fa3a0" providerId="ADAL" clId="{F593DE3E-3341-4866-B5D2-1D4DB9B1D103}" dt="2022-09-15T02:33:22.637" v="3374" actId="478"/>
          <ac:spMkLst>
            <pc:docMk/>
            <pc:sldMk cId="3352544630" sldId="270"/>
            <ac:spMk id="16" creationId="{9D86170A-F23B-4115-BA90-596693A3E3B9}"/>
          </ac:spMkLst>
        </pc:spChg>
        <pc:spChg chg="add mod">
          <ac:chgData name="GATLIN, PATRICK N. (MSFC-ST11)" userId="7a5ad518-d351-4872-b559-55f3963fa3a0" providerId="ADAL" clId="{F593DE3E-3341-4866-B5D2-1D4DB9B1D103}" dt="2022-09-08T23:25:31.390" v="1124"/>
          <ac:spMkLst>
            <pc:docMk/>
            <pc:sldMk cId="3352544630" sldId="270"/>
            <ac:spMk id="17" creationId="{34D229CF-7E91-4E72-A3FF-CDBE8B433410}"/>
          </ac:spMkLst>
        </pc:spChg>
        <pc:graphicFrameChg chg="add mod ord modGraphic">
          <ac:chgData name="GATLIN, PATRICK N. (MSFC-ST11)" userId="7a5ad518-d351-4872-b559-55f3963fa3a0" providerId="ADAL" clId="{F593DE3E-3341-4866-B5D2-1D4DB9B1D103}" dt="2022-09-08T21:58:45.392" v="261" actId="14100"/>
          <ac:graphicFrameMkLst>
            <pc:docMk/>
            <pc:sldMk cId="3352544630" sldId="270"/>
            <ac:graphicFrameMk id="10" creationId="{18ABB773-AAB2-4CDF-847E-5CA3B271F95B}"/>
          </ac:graphicFrameMkLst>
        </pc:graphicFrameChg>
        <pc:picChg chg="add del mod modCrop">
          <ac:chgData name="GATLIN, PATRICK N. (MSFC-ST11)" userId="7a5ad518-d351-4872-b559-55f3963fa3a0" providerId="ADAL" clId="{F593DE3E-3341-4866-B5D2-1D4DB9B1D103}" dt="2022-09-08T21:57:51.009" v="254" actId="478"/>
          <ac:picMkLst>
            <pc:docMk/>
            <pc:sldMk cId="3352544630" sldId="270"/>
            <ac:picMk id="4" creationId="{32AC6C61-F899-45D7-8415-D0AA2A725852}"/>
          </ac:picMkLst>
        </pc:picChg>
        <pc:picChg chg="add mod">
          <ac:chgData name="GATLIN, PATRICK N. (MSFC-ST11)" userId="7a5ad518-d351-4872-b559-55f3963fa3a0" providerId="ADAL" clId="{F593DE3E-3341-4866-B5D2-1D4DB9B1D103}" dt="2022-09-08T21:58:02.146" v="257" actId="14100"/>
          <ac:picMkLst>
            <pc:docMk/>
            <pc:sldMk cId="3352544630" sldId="270"/>
            <ac:picMk id="11" creationId="{56F0F44C-9DA3-49F7-BA20-993B0128BDAC}"/>
          </ac:picMkLst>
        </pc:picChg>
        <pc:picChg chg="add mod">
          <ac:chgData name="GATLIN, PATRICK N. (MSFC-ST11)" userId="7a5ad518-d351-4872-b559-55f3963fa3a0" providerId="ADAL" clId="{F593DE3E-3341-4866-B5D2-1D4DB9B1D103}" dt="2022-09-08T21:58:02.146" v="257" actId="14100"/>
          <ac:picMkLst>
            <pc:docMk/>
            <pc:sldMk cId="3352544630" sldId="270"/>
            <ac:picMk id="12" creationId="{E5FC88E8-B1FA-4791-B098-A3303E6DA5A8}"/>
          </ac:picMkLst>
        </pc:picChg>
        <pc:picChg chg="add mod">
          <ac:chgData name="GATLIN, PATRICK N. (MSFC-ST11)" userId="7a5ad518-d351-4872-b559-55f3963fa3a0" providerId="ADAL" clId="{F593DE3E-3341-4866-B5D2-1D4DB9B1D103}" dt="2022-09-08T21:58:02.146" v="257" actId="14100"/>
          <ac:picMkLst>
            <pc:docMk/>
            <pc:sldMk cId="3352544630" sldId="270"/>
            <ac:picMk id="13" creationId="{B9830E89-532B-448B-8951-4E0CA636AA71}"/>
          </ac:picMkLst>
        </pc:picChg>
        <pc:picChg chg="add mod">
          <ac:chgData name="GATLIN, PATRICK N. (MSFC-ST11)" userId="7a5ad518-d351-4872-b559-55f3963fa3a0" providerId="ADAL" clId="{F593DE3E-3341-4866-B5D2-1D4DB9B1D103}" dt="2022-09-08T21:58:02.146" v="257" actId="14100"/>
          <ac:picMkLst>
            <pc:docMk/>
            <pc:sldMk cId="3352544630" sldId="270"/>
            <ac:picMk id="14" creationId="{208DA9B4-0E63-42C2-B3CD-5479D82D508E}"/>
          </ac:picMkLst>
        </pc:picChg>
      </pc:sldChg>
      <pc:sldChg chg="addSp delSp modSp mod">
        <pc:chgData name="GATLIN, PATRICK N. (MSFC-ST11)" userId="7a5ad518-d351-4872-b559-55f3963fa3a0" providerId="ADAL" clId="{F593DE3E-3341-4866-B5D2-1D4DB9B1D103}" dt="2022-09-08T23:25:32.631" v="1125"/>
        <pc:sldMkLst>
          <pc:docMk/>
          <pc:sldMk cId="3614405023" sldId="271"/>
        </pc:sldMkLst>
        <pc:spChg chg="mod">
          <ac:chgData name="GATLIN, PATRICK N. (MSFC-ST11)" userId="7a5ad518-d351-4872-b559-55f3963fa3a0" providerId="ADAL" clId="{F593DE3E-3341-4866-B5D2-1D4DB9B1D103}" dt="2022-09-08T21:22:43.584" v="28" actId="403"/>
          <ac:spMkLst>
            <pc:docMk/>
            <pc:sldMk cId="3614405023" sldId="271"/>
            <ac:spMk id="2" creationId="{2D6EF625-677D-4E9D-BB5D-DEF0EFF07491}"/>
          </ac:spMkLst>
        </pc:spChg>
        <pc:spChg chg="del">
          <ac:chgData name="GATLIN, PATRICK N. (MSFC-ST11)" userId="7a5ad518-d351-4872-b559-55f3963fa3a0" providerId="ADAL" clId="{F593DE3E-3341-4866-B5D2-1D4DB9B1D103}" dt="2022-09-08T21:22:53.283" v="29" actId="478"/>
          <ac:spMkLst>
            <pc:docMk/>
            <pc:sldMk cId="3614405023" sldId="271"/>
            <ac:spMk id="3" creationId="{353E5DEE-0FB7-425A-942C-B9D6E3454494}"/>
          </ac:spMkLst>
        </pc:spChg>
        <pc:spChg chg="add del mod">
          <ac:chgData name="GATLIN, PATRICK N. (MSFC-ST11)" userId="7a5ad518-d351-4872-b559-55f3963fa3a0" providerId="ADAL" clId="{F593DE3E-3341-4866-B5D2-1D4DB9B1D103}" dt="2022-09-08T21:23:01.606" v="34"/>
          <ac:spMkLst>
            <pc:docMk/>
            <pc:sldMk cId="3614405023" sldId="271"/>
            <ac:spMk id="4" creationId="{C6603CFA-80C2-4359-A830-CD202BCA491B}"/>
          </ac:spMkLst>
        </pc:spChg>
        <pc:spChg chg="mod">
          <ac:chgData name="GATLIN, PATRICK N. (MSFC-ST11)" userId="7a5ad518-d351-4872-b559-55f3963fa3a0" providerId="ADAL" clId="{F593DE3E-3341-4866-B5D2-1D4DB9B1D103}" dt="2022-09-08T21:22:53.516" v="30"/>
          <ac:spMkLst>
            <pc:docMk/>
            <pc:sldMk cId="3614405023" sldId="271"/>
            <ac:spMk id="7" creationId="{08E7DEAC-8129-451C-8A22-4D5F27FE93F0}"/>
          </ac:spMkLst>
        </pc:spChg>
        <pc:spChg chg="mod">
          <ac:chgData name="GATLIN, PATRICK N. (MSFC-ST11)" userId="7a5ad518-d351-4872-b559-55f3963fa3a0" providerId="ADAL" clId="{F593DE3E-3341-4866-B5D2-1D4DB9B1D103}" dt="2022-09-08T21:22:53.516" v="30"/>
          <ac:spMkLst>
            <pc:docMk/>
            <pc:sldMk cId="3614405023" sldId="271"/>
            <ac:spMk id="8" creationId="{7B7EA152-C91B-48E8-9EBA-BFEA16F55759}"/>
          </ac:spMkLst>
        </pc:spChg>
        <pc:spChg chg="mod">
          <ac:chgData name="GATLIN, PATRICK N. (MSFC-ST11)" userId="7a5ad518-d351-4872-b559-55f3963fa3a0" providerId="ADAL" clId="{F593DE3E-3341-4866-B5D2-1D4DB9B1D103}" dt="2022-09-08T21:22:53.516" v="30"/>
          <ac:spMkLst>
            <pc:docMk/>
            <pc:sldMk cId="3614405023" sldId="271"/>
            <ac:spMk id="9" creationId="{B8D98361-FD78-4CAE-A67A-C109E3D63C96}"/>
          </ac:spMkLst>
        </pc:spChg>
        <pc:spChg chg="mod">
          <ac:chgData name="GATLIN, PATRICK N. (MSFC-ST11)" userId="7a5ad518-d351-4872-b559-55f3963fa3a0" providerId="ADAL" clId="{F593DE3E-3341-4866-B5D2-1D4DB9B1D103}" dt="2022-09-08T21:22:53.516" v="30"/>
          <ac:spMkLst>
            <pc:docMk/>
            <pc:sldMk cId="3614405023" sldId="271"/>
            <ac:spMk id="10" creationId="{A39B2802-9E8B-4E0F-9062-014D0894C5ED}"/>
          </ac:spMkLst>
        </pc:spChg>
        <pc:spChg chg="mod">
          <ac:chgData name="GATLIN, PATRICK N. (MSFC-ST11)" userId="7a5ad518-d351-4872-b559-55f3963fa3a0" providerId="ADAL" clId="{F593DE3E-3341-4866-B5D2-1D4DB9B1D103}" dt="2022-09-08T21:22:53.516" v="30"/>
          <ac:spMkLst>
            <pc:docMk/>
            <pc:sldMk cId="3614405023" sldId="271"/>
            <ac:spMk id="11" creationId="{6C4F8074-2149-462D-ABE6-1732FA32B11A}"/>
          </ac:spMkLst>
        </pc:spChg>
        <pc:spChg chg="mod">
          <ac:chgData name="GATLIN, PATRICK N. (MSFC-ST11)" userId="7a5ad518-d351-4872-b559-55f3963fa3a0" providerId="ADAL" clId="{F593DE3E-3341-4866-B5D2-1D4DB9B1D103}" dt="2022-09-08T21:22:53.516" v="30"/>
          <ac:spMkLst>
            <pc:docMk/>
            <pc:sldMk cId="3614405023" sldId="271"/>
            <ac:spMk id="12" creationId="{2EA64070-3516-463D-BDC2-7FE1EF4258BB}"/>
          </ac:spMkLst>
        </pc:spChg>
        <pc:spChg chg="mod">
          <ac:chgData name="GATLIN, PATRICK N. (MSFC-ST11)" userId="7a5ad518-d351-4872-b559-55f3963fa3a0" providerId="ADAL" clId="{F593DE3E-3341-4866-B5D2-1D4DB9B1D103}" dt="2022-09-08T21:22:53.516" v="30"/>
          <ac:spMkLst>
            <pc:docMk/>
            <pc:sldMk cId="3614405023" sldId="271"/>
            <ac:spMk id="14" creationId="{38D86A21-9415-408F-854F-0A579ED0348F}"/>
          </ac:spMkLst>
        </pc:spChg>
        <pc:spChg chg="add del mod">
          <ac:chgData name="GATLIN, PATRICK N. (MSFC-ST11)" userId="7a5ad518-d351-4872-b559-55f3963fa3a0" providerId="ADAL" clId="{F593DE3E-3341-4866-B5D2-1D4DB9B1D103}" dt="2022-09-08T21:23:01.606" v="34"/>
          <ac:spMkLst>
            <pc:docMk/>
            <pc:sldMk cId="3614405023" sldId="271"/>
            <ac:spMk id="17" creationId="{D6E178BB-B8CD-4B28-9EFE-E929755D6AA0}"/>
          </ac:spMkLst>
        </pc:spChg>
        <pc:spChg chg="add del mod">
          <ac:chgData name="GATLIN, PATRICK N. (MSFC-ST11)" userId="7a5ad518-d351-4872-b559-55f3963fa3a0" providerId="ADAL" clId="{F593DE3E-3341-4866-B5D2-1D4DB9B1D103}" dt="2022-09-08T21:23:01.606" v="34"/>
          <ac:spMkLst>
            <pc:docMk/>
            <pc:sldMk cId="3614405023" sldId="271"/>
            <ac:spMk id="20" creationId="{0B677D90-88B8-455D-9536-B8D01004AC95}"/>
          </ac:spMkLst>
        </pc:spChg>
        <pc:spChg chg="add del mod">
          <ac:chgData name="GATLIN, PATRICK N. (MSFC-ST11)" userId="7a5ad518-d351-4872-b559-55f3963fa3a0" providerId="ADAL" clId="{F593DE3E-3341-4866-B5D2-1D4DB9B1D103}" dt="2022-09-08T21:23:01.606" v="34"/>
          <ac:spMkLst>
            <pc:docMk/>
            <pc:sldMk cId="3614405023" sldId="271"/>
            <ac:spMk id="21" creationId="{DB1082D7-F5A6-474A-91B1-CFCAFEFDCFAD}"/>
          </ac:spMkLst>
        </pc:spChg>
        <pc:spChg chg="add del mod">
          <ac:chgData name="GATLIN, PATRICK N. (MSFC-ST11)" userId="7a5ad518-d351-4872-b559-55f3963fa3a0" providerId="ADAL" clId="{F593DE3E-3341-4866-B5D2-1D4DB9B1D103}" dt="2022-09-08T21:23:01.606" v="34"/>
          <ac:spMkLst>
            <pc:docMk/>
            <pc:sldMk cId="3614405023" sldId="271"/>
            <ac:spMk id="22" creationId="{FCCBB209-51DD-442C-9032-DA4CD998FC1F}"/>
          </ac:spMkLst>
        </pc:spChg>
        <pc:spChg chg="add del mod">
          <ac:chgData name="GATLIN, PATRICK N. (MSFC-ST11)" userId="7a5ad518-d351-4872-b559-55f3963fa3a0" providerId="ADAL" clId="{F593DE3E-3341-4866-B5D2-1D4DB9B1D103}" dt="2022-09-08T21:23:01.606" v="34"/>
          <ac:spMkLst>
            <pc:docMk/>
            <pc:sldMk cId="3614405023" sldId="271"/>
            <ac:spMk id="24" creationId="{8629AB43-3362-4D65-AB16-A0DF81B48BCF}"/>
          </ac:spMkLst>
        </pc:spChg>
        <pc:spChg chg="add del mod">
          <ac:chgData name="GATLIN, PATRICK N. (MSFC-ST11)" userId="7a5ad518-d351-4872-b559-55f3963fa3a0" providerId="ADAL" clId="{F593DE3E-3341-4866-B5D2-1D4DB9B1D103}" dt="2022-09-08T21:23:01.606" v="34"/>
          <ac:spMkLst>
            <pc:docMk/>
            <pc:sldMk cId="3614405023" sldId="271"/>
            <ac:spMk id="25" creationId="{D08A74C8-F727-44BB-8E1C-93A8F368F1EB}"/>
          </ac:spMkLst>
        </pc:spChg>
        <pc:spChg chg="add mod">
          <ac:chgData name="GATLIN, PATRICK N. (MSFC-ST11)" userId="7a5ad518-d351-4872-b559-55f3963fa3a0" providerId="ADAL" clId="{F593DE3E-3341-4866-B5D2-1D4DB9B1D103}" dt="2022-09-08T21:28:08.545" v="199" actId="20577"/>
          <ac:spMkLst>
            <pc:docMk/>
            <pc:sldMk cId="3614405023" sldId="271"/>
            <ac:spMk id="26" creationId="{DFBF0316-6155-49E2-9AD1-37D746781DDF}"/>
          </ac:spMkLst>
        </pc:spChg>
        <pc:spChg chg="mod">
          <ac:chgData name="GATLIN, PATRICK N. (MSFC-ST11)" userId="7a5ad518-d351-4872-b559-55f3963fa3a0" providerId="ADAL" clId="{F593DE3E-3341-4866-B5D2-1D4DB9B1D103}" dt="2022-09-08T21:23:01.617" v="35"/>
          <ac:spMkLst>
            <pc:docMk/>
            <pc:sldMk cId="3614405023" sldId="271"/>
            <ac:spMk id="29" creationId="{AD0F1230-D935-47F8-9BC7-62FF753D47DE}"/>
          </ac:spMkLst>
        </pc:spChg>
        <pc:spChg chg="mod">
          <ac:chgData name="GATLIN, PATRICK N. (MSFC-ST11)" userId="7a5ad518-d351-4872-b559-55f3963fa3a0" providerId="ADAL" clId="{F593DE3E-3341-4866-B5D2-1D4DB9B1D103}" dt="2022-09-08T21:23:01.617" v="35"/>
          <ac:spMkLst>
            <pc:docMk/>
            <pc:sldMk cId="3614405023" sldId="271"/>
            <ac:spMk id="30" creationId="{FF77B963-8BF8-4A67-820E-52D0B9B5500F}"/>
          </ac:spMkLst>
        </pc:spChg>
        <pc:spChg chg="mod">
          <ac:chgData name="GATLIN, PATRICK N. (MSFC-ST11)" userId="7a5ad518-d351-4872-b559-55f3963fa3a0" providerId="ADAL" clId="{F593DE3E-3341-4866-B5D2-1D4DB9B1D103}" dt="2022-09-08T21:25:33.592" v="92" actId="20577"/>
          <ac:spMkLst>
            <pc:docMk/>
            <pc:sldMk cId="3614405023" sldId="271"/>
            <ac:spMk id="31" creationId="{4F6BFB95-65DA-4849-AF37-98F10237A928}"/>
          </ac:spMkLst>
        </pc:spChg>
        <pc:spChg chg="mod">
          <ac:chgData name="GATLIN, PATRICK N. (MSFC-ST11)" userId="7a5ad518-d351-4872-b559-55f3963fa3a0" providerId="ADAL" clId="{F593DE3E-3341-4866-B5D2-1D4DB9B1D103}" dt="2022-09-08T21:23:01.617" v="35"/>
          <ac:spMkLst>
            <pc:docMk/>
            <pc:sldMk cId="3614405023" sldId="271"/>
            <ac:spMk id="32" creationId="{64D1CDB0-0A38-4705-94A5-499B8CFE0825}"/>
          </ac:spMkLst>
        </pc:spChg>
        <pc:spChg chg="mod">
          <ac:chgData name="GATLIN, PATRICK N. (MSFC-ST11)" userId="7a5ad518-d351-4872-b559-55f3963fa3a0" providerId="ADAL" clId="{F593DE3E-3341-4866-B5D2-1D4DB9B1D103}" dt="2022-09-08T21:23:01.617" v="35"/>
          <ac:spMkLst>
            <pc:docMk/>
            <pc:sldMk cId="3614405023" sldId="271"/>
            <ac:spMk id="33" creationId="{7D7308E6-FAEA-4998-9744-513E1119E86A}"/>
          </ac:spMkLst>
        </pc:spChg>
        <pc:spChg chg="mod">
          <ac:chgData name="GATLIN, PATRICK N. (MSFC-ST11)" userId="7a5ad518-d351-4872-b559-55f3963fa3a0" providerId="ADAL" clId="{F593DE3E-3341-4866-B5D2-1D4DB9B1D103}" dt="2022-09-08T21:23:01.617" v="35"/>
          <ac:spMkLst>
            <pc:docMk/>
            <pc:sldMk cId="3614405023" sldId="271"/>
            <ac:spMk id="34" creationId="{3275D4ED-5FFE-489A-B74E-65674BFE60DF}"/>
          </ac:spMkLst>
        </pc:spChg>
        <pc:spChg chg="mod">
          <ac:chgData name="GATLIN, PATRICK N. (MSFC-ST11)" userId="7a5ad518-d351-4872-b559-55f3963fa3a0" providerId="ADAL" clId="{F593DE3E-3341-4866-B5D2-1D4DB9B1D103}" dt="2022-09-08T21:23:01.617" v="35"/>
          <ac:spMkLst>
            <pc:docMk/>
            <pc:sldMk cId="3614405023" sldId="271"/>
            <ac:spMk id="36" creationId="{B245F454-C462-4E97-9E6F-4D1983AAFEBE}"/>
          </ac:spMkLst>
        </pc:spChg>
        <pc:spChg chg="add mod">
          <ac:chgData name="GATLIN, PATRICK N. (MSFC-ST11)" userId="7a5ad518-d351-4872-b559-55f3963fa3a0" providerId="ADAL" clId="{F593DE3E-3341-4866-B5D2-1D4DB9B1D103}" dt="2022-09-08T21:25:45.774" v="94" actId="1035"/>
          <ac:spMkLst>
            <pc:docMk/>
            <pc:sldMk cId="3614405023" sldId="271"/>
            <ac:spMk id="39" creationId="{AD453464-42E6-4819-A571-BC17B43AC187}"/>
          </ac:spMkLst>
        </pc:spChg>
        <pc:spChg chg="add mod">
          <ac:chgData name="GATLIN, PATRICK N. (MSFC-ST11)" userId="7a5ad518-d351-4872-b559-55f3963fa3a0" providerId="ADAL" clId="{F593DE3E-3341-4866-B5D2-1D4DB9B1D103}" dt="2022-09-08T21:23:01.617" v="35"/>
          <ac:spMkLst>
            <pc:docMk/>
            <pc:sldMk cId="3614405023" sldId="271"/>
            <ac:spMk id="42" creationId="{7FDDBF3F-9438-417D-8DFF-9A38CBD6448E}"/>
          </ac:spMkLst>
        </pc:spChg>
        <pc:spChg chg="add mod">
          <ac:chgData name="GATLIN, PATRICK N. (MSFC-ST11)" userId="7a5ad518-d351-4872-b559-55f3963fa3a0" providerId="ADAL" clId="{F593DE3E-3341-4866-B5D2-1D4DB9B1D103}" dt="2022-09-08T21:23:45.746" v="67" actId="14100"/>
          <ac:spMkLst>
            <pc:docMk/>
            <pc:sldMk cId="3614405023" sldId="271"/>
            <ac:spMk id="43" creationId="{EDEA02CE-81DD-4642-BF18-AACB8AC51C22}"/>
          </ac:spMkLst>
        </pc:spChg>
        <pc:spChg chg="add mod">
          <ac:chgData name="GATLIN, PATRICK N. (MSFC-ST11)" userId="7a5ad518-d351-4872-b559-55f3963fa3a0" providerId="ADAL" clId="{F593DE3E-3341-4866-B5D2-1D4DB9B1D103}" dt="2022-09-08T21:23:01.617" v="35"/>
          <ac:spMkLst>
            <pc:docMk/>
            <pc:sldMk cId="3614405023" sldId="271"/>
            <ac:spMk id="44" creationId="{DF146640-C1B2-40F0-972F-19810527DBFB}"/>
          </ac:spMkLst>
        </pc:spChg>
        <pc:spChg chg="add mod">
          <ac:chgData name="GATLIN, PATRICK N. (MSFC-ST11)" userId="7a5ad518-d351-4872-b559-55f3963fa3a0" providerId="ADAL" clId="{F593DE3E-3341-4866-B5D2-1D4DB9B1D103}" dt="2022-09-08T21:23:01.617" v="35"/>
          <ac:spMkLst>
            <pc:docMk/>
            <pc:sldMk cId="3614405023" sldId="271"/>
            <ac:spMk id="46" creationId="{55E2A217-2CEC-412D-BC66-F5E1DD4E86E3}"/>
          </ac:spMkLst>
        </pc:spChg>
        <pc:spChg chg="add mod">
          <ac:chgData name="GATLIN, PATRICK N. (MSFC-ST11)" userId="7a5ad518-d351-4872-b559-55f3963fa3a0" providerId="ADAL" clId="{F593DE3E-3341-4866-B5D2-1D4DB9B1D103}" dt="2022-09-08T21:23:01.617" v="35"/>
          <ac:spMkLst>
            <pc:docMk/>
            <pc:sldMk cId="3614405023" sldId="271"/>
            <ac:spMk id="47" creationId="{3DD6E832-61EA-4993-89A4-5601562DB7C8}"/>
          </ac:spMkLst>
        </pc:spChg>
        <pc:spChg chg="add mod">
          <ac:chgData name="GATLIN, PATRICK N. (MSFC-ST11)" userId="7a5ad518-d351-4872-b559-55f3963fa3a0" providerId="ADAL" clId="{F593DE3E-3341-4866-B5D2-1D4DB9B1D103}" dt="2022-09-08T23:25:32.631" v="1125"/>
          <ac:spMkLst>
            <pc:docMk/>
            <pc:sldMk cId="3614405023" sldId="271"/>
            <ac:spMk id="48" creationId="{014E7E58-9A02-405D-8CE4-D4028D9DE645}"/>
          </ac:spMkLst>
        </pc:spChg>
        <pc:grpChg chg="add del mod">
          <ac:chgData name="GATLIN, PATRICK N. (MSFC-ST11)" userId="7a5ad518-d351-4872-b559-55f3963fa3a0" providerId="ADAL" clId="{F593DE3E-3341-4866-B5D2-1D4DB9B1D103}" dt="2022-09-08T21:23:01.606" v="34"/>
          <ac:grpSpMkLst>
            <pc:docMk/>
            <pc:sldMk cId="3614405023" sldId="271"/>
            <ac:grpSpMk id="5" creationId="{272584B1-BEB4-46D7-9FDA-93C4ED381D04}"/>
          </ac:grpSpMkLst>
        </pc:grpChg>
        <pc:grpChg chg="add mod">
          <ac:chgData name="GATLIN, PATRICK N. (MSFC-ST11)" userId="7a5ad518-d351-4872-b559-55f3963fa3a0" providerId="ADAL" clId="{F593DE3E-3341-4866-B5D2-1D4DB9B1D103}" dt="2022-09-08T21:23:01.617" v="35"/>
          <ac:grpSpMkLst>
            <pc:docMk/>
            <pc:sldMk cId="3614405023" sldId="271"/>
            <ac:grpSpMk id="27" creationId="{76EE8D7A-867E-4BA2-B6B9-AD078252ABC5}"/>
          </ac:grpSpMkLst>
        </pc:grpChg>
        <pc:picChg chg="mod">
          <ac:chgData name="GATLIN, PATRICK N. (MSFC-ST11)" userId="7a5ad518-d351-4872-b559-55f3963fa3a0" providerId="ADAL" clId="{F593DE3E-3341-4866-B5D2-1D4DB9B1D103}" dt="2022-09-08T21:22:53.516" v="30"/>
          <ac:picMkLst>
            <pc:docMk/>
            <pc:sldMk cId="3614405023" sldId="271"/>
            <ac:picMk id="6" creationId="{A005746E-3CCB-41AC-9AAA-502418E56661}"/>
          </ac:picMkLst>
        </pc:picChg>
        <pc:picChg chg="mod">
          <ac:chgData name="GATLIN, PATRICK N. (MSFC-ST11)" userId="7a5ad518-d351-4872-b559-55f3963fa3a0" providerId="ADAL" clId="{F593DE3E-3341-4866-B5D2-1D4DB9B1D103}" dt="2022-09-08T21:22:53.516" v="30"/>
          <ac:picMkLst>
            <pc:docMk/>
            <pc:sldMk cId="3614405023" sldId="271"/>
            <ac:picMk id="13" creationId="{A329772E-7301-47FA-B273-A99EDF826E69}"/>
          </ac:picMkLst>
        </pc:picChg>
        <pc:picChg chg="add del mod">
          <ac:chgData name="GATLIN, PATRICK N. (MSFC-ST11)" userId="7a5ad518-d351-4872-b559-55f3963fa3a0" providerId="ADAL" clId="{F593DE3E-3341-4866-B5D2-1D4DB9B1D103}" dt="2022-09-08T21:23:01.606" v="34"/>
          <ac:picMkLst>
            <pc:docMk/>
            <pc:sldMk cId="3614405023" sldId="271"/>
            <ac:picMk id="18" creationId="{08ECDC0C-4920-4EF4-86C6-C591D6BDA6E2}"/>
          </ac:picMkLst>
        </pc:picChg>
        <pc:picChg chg="add del mod">
          <ac:chgData name="GATLIN, PATRICK N. (MSFC-ST11)" userId="7a5ad518-d351-4872-b559-55f3963fa3a0" providerId="ADAL" clId="{F593DE3E-3341-4866-B5D2-1D4DB9B1D103}" dt="2022-09-08T21:23:01.606" v="34"/>
          <ac:picMkLst>
            <pc:docMk/>
            <pc:sldMk cId="3614405023" sldId="271"/>
            <ac:picMk id="19" creationId="{CA449C61-6A7A-4BB1-A855-084438AB8F2D}"/>
          </ac:picMkLst>
        </pc:picChg>
        <pc:picChg chg="mod">
          <ac:chgData name="GATLIN, PATRICK N. (MSFC-ST11)" userId="7a5ad518-d351-4872-b559-55f3963fa3a0" providerId="ADAL" clId="{F593DE3E-3341-4866-B5D2-1D4DB9B1D103}" dt="2022-09-08T21:23:01.617" v="35"/>
          <ac:picMkLst>
            <pc:docMk/>
            <pc:sldMk cId="3614405023" sldId="271"/>
            <ac:picMk id="28" creationId="{F4D97BE2-7364-4859-B0ED-CF3772EEC5E3}"/>
          </ac:picMkLst>
        </pc:picChg>
        <pc:picChg chg="mod">
          <ac:chgData name="GATLIN, PATRICK N. (MSFC-ST11)" userId="7a5ad518-d351-4872-b559-55f3963fa3a0" providerId="ADAL" clId="{F593DE3E-3341-4866-B5D2-1D4DB9B1D103}" dt="2022-09-08T21:23:01.617" v="35"/>
          <ac:picMkLst>
            <pc:docMk/>
            <pc:sldMk cId="3614405023" sldId="271"/>
            <ac:picMk id="35" creationId="{1C9F68A1-86BF-4FA1-B1A5-CA83E2CD1ABB}"/>
          </ac:picMkLst>
        </pc:picChg>
        <pc:picChg chg="add mod">
          <ac:chgData name="GATLIN, PATRICK N. (MSFC-ST11)" userId="7a5ad518-d351-4872-b559-55f3963fa3a0" providerId="ADAL" clId="{F593DE3E-3341-4866-B5D2-1D4DB9B1D103}" dt="2022-09-08T21:23:01.617" v="35"/>
          <ac:picMkLst>
            <pc:docMk/>
            <pc:sldMk cId="3614405023" sldId="271"/>
            <ac:picMk id="40" creationId="{1A5D6936-4400-4F18-91B4-666FB1C7CE43}"/>
          </ac:picMkLst>
        </pc:picChg>
        <pc:picChg chg="add mod">
          <ac:chgData name="GATLIN, PATRICK N. (MSFC-ST11)" userId="7a5ad518-d351-4872-b559-55f3963fa3a0" providerId="ADAL" clId="{F593DE3E-3341-4866-B5D2-1D4DB9B1D103}" dt="2022-09-08T21:23:01.617" v="35"/>
          <ac:picMkLst>
            <pc:docMk/>
            <pc:sldMk cId="3614405023" sldId="271"/>
            <ac:picMk id="41" creationId="{D3B04F73-96F4-4006-A1EB-F2F67C8698C9}"/>
          </ac:picMkLst>
        </pc:picChg>
        <pc:cxnChg chg="mod">
          <ac:chgData name="GATLIN, PATRICK N. (MSFC-ST11)" userId="7a5ad518-d351-4872-b559-55f3963fa3a0" providerId="ADAL" clId="{F593DE3E-3341-4866-B5D2-1D4DB9B1D103}" dt="2022-09-08T21:22:53.516" v="30"/>
          <ac:cxnSpMkLst>
            <pc:docMk/>
            <pc:sldMk cId="3614405023" sldId="271"/>
            <ac:cxnSpMk id="15" creationId="{FF165DDD-1F47-494D-B2CF-7F6696FB6B6C}"/>
          </ac:cxnSpMkLst>
        </pc:cxnChg>
        <pc:cxnChg chg="mod">
          <ac:chgData name="GATLIN, PATRICK N. (MSFC-ST11)" userId="7a5ad518-d351-4872-b559-55f3963fa3a0" providerId="ADAL" clId="{F593DE3E-3341-4866-B5D2-1D4DB9B1D103}" dt="2022-09-08T21:22:53.516" v="30"/>
          <ac:cxnSpMkLst>
            <pc:docMk/>
            <pc:sldMk cId="3614405023" sldId="271"/>
            <ac:cxnSpMk id="16" creationId="{28ED2EA9-8253-42D1-9ED1-9247AFA32473}"/>
          </ac:cxnSpMkLst>
        </pc:cxnChg>
        <pc:cxnChg chg="add del mod">
          <ac:chgData name="GATLIN, PATRICK N. (MSFC-ST11)" userId="7a5ad518-d351-4872-b559-55f3963fa3a0" providerId="ADAL" clId="{F593DE3E-3341-4866-B5D2-1D4DB9B1D103}" dt="2022-09-08T21:23:01.606" v="34"/>
          <ac:cxnSpMkLst>
            <pc:docMk/>
            <pc:sldMk cId="3614405023" sldId="271"/>
            <ac:cxnSpMk id="23" creationId="{9270DB41-F48A-47B7-995D-FE5B27E1769A}"/>
          </ac:cxnSpMkLst>
        </pc:cxnChg>
        <pc:cxnChg chg="mod">
          <ac:chgData name="GATLIN, PATRICK N. (MSFC-ST11)" userId="7a5ad518-d351-4872-b559-55f3963fa3a0" providerId="ADAL" clId="{F593DE3E-3341-4866-B5D2-1D4DB9B1D103}" dt="2022-09-08T21:23:01.617" v="35"/>
          <ac:cxnSpMkLst>
            <pc:docMk/>
            <pc:sldMk cId="3614405023" sldId="271"/>
            <ac:cxnSpMk id="37" creationId="{249E1F09-CCEA-41E8-8B49-E898556EF19B}"/>
          </ac:cxnSpMkLst>
        </pc:cxnChg>
        <pc:cxnChg chg="mod">
          <ac:chgData name="GATLIN, PATRICK N. (MSFC-ST11)" userId="7a5ad518-d351-4872-b559-55f3963fa3a0" providerId="ADAL" clId="{F593DE3E-3341-4866-B5D2-1D4DB9B1D103}" dt="2022-09-08T21:23:01.617" v="35"/>
          <ac:cxnSpMkLst>
            <pc:docMk/>
            <pc:sldMk cId="3614405023" sldId="271"/>
            <ac:cxnSpMk id="38" creationId="{B211FD12-2886-45DB-981E-A602EE1B98BC}"/>
          </ac:cxnSpMkLst>
        </pc:cxnChg>
        <pc:cxnChg chg="add mod">
          <ac:chgData name="GATLIN, PATRICK N. (MSFC-ST11)" userId="7a5ad518-d351-4872-b559-55f3963fa3a0" providerId="ADAL" clId="{F593DE3E-3341-4866-B5D2-1D4DB9B1D103}" dt="2022-09-08T21:23:01.617" v="35"/>
          <ac:cxnSpMkLst>
            <pc:docMk/>
            <pc:sldMk cId="3614405023" sldId="271"/>
            <ac:cxnSpMk id="45" creationId="{894BE898-8741-4BB7-9AC9-5752600BCE3D}"/>
          </ac:cxnSpMkLst>
        </pc:cxnChg>
      </pc:sldChg>
      <pc:sldChg chg="addSp modSp mod modNotesTx">
        <pc:chgData name="GATLIN, PATRICK N. (MSFC-ST11)" userId="7a5ad518-d351-4872-b559-55f3963fa3a0" providerId="ADAL" clId="{F593DE3E-3341-4866-B5D2-1D4DB9B1D103}" dt="2022-09-15T02:58:10.110" v="6771" actId="20577"/>
        <pc:sldMkLst>
          <pc:docMk/>
          <pc:sldMk cId="45630258" sldId="272"/>
        </pc:sldMkLst>
        <pc:spChg chg="mod">
          <ac:chgData name="GATLIN, PATRICK N. (MSFC-ST11)" userId="7a5ad518-d351-4872-b559-55f3963fa3a0" providerId="ADAL" clId="{F593DE3E-3341-4866-B5D2-1D4DB9B1D103}" dt="2022-09-08T23:40:13.397" v="1464" actId="20577"/>
          <ac:spMkLst>
            <pc:docMk/>
            <pc:sldMk cId="45630258" sldId="272"/>
            <ac:spMk id="2" creationId="{57F89EC1-D0AB-47ED-9B1F-2033A14EB936}"/>
          </ac:spMkLst>
        </pc:spChg>
        <pc:spChg chg="mod">
          <ac:chgData name="GATLIN, PATRICK N. (MSFC-ST11)" userId="7a5ad518-d351-4872-b559-55f3963fa3a0" providerId="ADAL" clId="{F593DE3E-3341-4866-B5D2-1D4DB9B1D103}" dt="2022-09-08T23:40:34.820" v="1474" actId="20577"/>
          <ac:spMkLst>
            <pc:docMk/>
            <pc:sldMk cId="45630258" sldId="272"/>
            <ac:spMk id="3" creationId="{9B8C1298-561C-488D-93D7-146742BFE335}"/>
          </ac:spMkLst>
        </pc:spChg>
        <pc:spChg chg="add mod">
          <ac:chgData name="GATLIN, PATRICK N. (MSFC-ST11)" userId="7a5ad518-d351-4872-b559-55f3963fa3a0" providerId="ADAL" clId="{F593DE3E-3341-4866-B5D2-1D4DB9B1D103}" dt="2022-09-08T23:25:33.773" v="1126"/>
          <ac:spMkLst>
            <pc:docMk/>
            <pc:sldMk cId="45630258" sldId="272"/>
            <ac:spMk id="4" creationId="{842003D8-3908-4A03-950C-D8FCDA6AE1E8}"/>
          </ac:spMkLst>
        </pc:spChg>
        <pc:spChg chg="mod">
          <ac:chgData name="GATLIN, PATRICK N. (MSFC-ST11)" userId="7a5ad518-d351-4872-b559-55f3963fa3a0" providerId="ADAL" clId="{F593DE3E-3341-4866-B5D2-1D4DB9B1D103}" dt="2022-09-15T02:56:06.764" v="6649" actId="1076"/>
          <ac:spMkLst>
            <pc:docMk/>
            <pc:sldMk cId="45630258" sldId="272"/>
            <ac:spMk id="6" creationId="{814D1FC1-5A2F-42FB-8EE2-5E953F9ECC33}"/>
          </ac:spMkLst>
        </pc:spChg>
      </pc:sldChg>
      <pc:sldChg chg="addSp modSp mod modNotesTx">
        <pc:chgData name="GATLIN, PATRICK N. (MSFC-ST11)" userId="7a5ad518-d351-4872-b559-55f3963fa3a0" providerId="ADAL" clId="{F593DE3E-3341-4866-B5D2-1D4DB9B1D103}" dt="2022-09-15T02:48:05.715" v="5436" actId="20577"/>
        <pc:sldMkLst>
          <pc:docMk/>
          <pc:sldMk cId="388213858" sldId="273"/>
        </pc:sldMkLst>
        <pc:spChg chg="mod">
          <ac:chgData name="GATLIN, PATRICK N. (MSFC-ST11)" userId="7a5ad518-d351-4872-b559-55f3963fa3a0" providerId="ADAL" clId="{F593DE3E-3341-4866-B5D2-1D4DB9B1D103}" dt="2022-09-08T23:25:25.063" v="1121" actId="20577"/>
          <ac:spMkLst>
            <pc:docMk/>
            <pc:sldMk cId="388213858" sldId="273"/>
            <ac:spMk id="2" creationId="{1EFC7276-1795-4ADA-A826-53B74336568F}"/>
          </ac:spMkLst>
        </pc:spChg>
        <pc:spChg chg="mod">
          <ac:chgData name="GATLIN, PATRICK N. (MSFC-ST11)" userId="7a5ad518-d351-4872-b559-55f3963fa3a0" providerId="ADAL" clId="{F593DE3E-3341-4866-B5D2-1D4DB9B1D103}" dt="2022-09-08T23:25:08.481" v="1120"/>
          <ac:spMkLst>
            <pc:docMk/>
            <pc:sldMk cId="388213858" sldId="273"/>
            <ac:spMk id="3" creationId="{8A4C0618-D2E9-4A99-9D90-34CAA19DA1AD}"/>
          </ac:spMkLst>
        </pc:spChg>
        <pc:spChg chg="mod">
          <ac:chgData name="GATLIN, PATRICK N. (MSFC-ST11)" userId="7a5ad518-d351-4872-b559-55f3963fa3a0" providerId="ADAL" clId="{F593DE3E-3341-4866-B5D2-1D4DB9B1D103}" dt="2022-09-08T23:45:14.253" v="1606" actId="20577"/>
          <ac:spMkLst>
            <pc:docMk/>
            <pc:sldMk cId="388213858" sldId="273"/>
            <ac:spMk id="9" creationId="{C82EB681-9EE2-449C-A603-B5D58BDC4F42}"/>
          </ac:spMkLst>
        </pc:spChg>
        <pc:picChg chg="add mod">
          <ac:chgData name="GATLIN, PATRICK N. (MSFC-ST11)" userId="7a5ad518-d351-4872-b559-55f3963fa3a0" providerId="ADAL" clId="{F593DE3E-3341-4866-B5D2-1D4DB9B1D103}" dt="2022-09-08T23:28:52.833" v="1167" actId="1076"/>
          <ac:picMkLst>
            <pc:docMk/>
            <pc:sldMk cId="388213858" sldId="273"/>
            <ac:picMk id="11" creationId="{5F752237-F147-49B7-AC5A-5CE835E9A326}"/>
          </ac:picMkLst>
        </pc:picChg>
        <pc:picChg chg="add mod">
          <ac:chgData name="GATLIN, PATRICK N. (MSFC-ST11)" userId="7a5ad518-d351-4872-b559-55f3963fa3a0" providerId="ADAL" clId="{F593DE3E-3341-4866-B5D2-1D4DB9B1D103}" dt="2022-09-08T23:28:49.098" v="1165" actId="1076"/>
          <ac:picMkLst>
            <pc:docMk/>
            <pc:sldMk cId="388213858" sldId="273"/>
            <ac:picMk id="12" creationId="{FC873568-4A12-4143-AEA4-4584857F9556}"/>
          </ac:picMkLst>
        </pc:picChg>
      </pc:sldChg>
      <pc:sldChg chg="addSp delSp modSp new mod modClrScheme chgLayout">
        <pc:chgData name="GATLIN, PATRICK N. (MSFC-ST11)" userId="7a5ad518-d351-4872-b559-55f3963fa3a0" providerId="ADAL" clId="{F593DE3E-3341-4866-B5D2-1D4DB9B1D103}" dt="2022-09-08T23:41:12.869" v="1530" actId="20577"/>
        <pc:sldMkLst>
          <pc:docMk/>
          <pc:sldMk cId="942915941" sldId="274"/>
        </pc:sldMkLst>
        <pc:spChg chg="del mod ord">
          <ac:chgData name="GATLIN, PATRICK N. (MSFC-ST11)" userId="7a5ad518-d351-4872-b559-55f3963fa3a0" providerId="ADAL" clId="{F593DE3E-3341-4866-B5D2-1D4DB9B1D103}" dt="2022-09-08T23:02:30.581" v="1032" actId="700"/>
          <ac:spMkLst>
            <pc:docMk/>
            <pc:sldMk cId="942915941" sldId="274"/>
            <ac:spMk id="2" creationId="{39D306FD-BD02-4119-8283-5B8168EC07FE}"/>
          </ac:spMkLst>
        </pc:spChg>
        <pc:spChg chg="del">
          <ac:chgData name="GATLIN, PATRICK N. (MSFC-ST11)" userId="7a5ad518-d351-4872-b559-55f3963fa3a0" providerId="ADAL" clId="{F593DE3E-3341-4866-B5D2-1D4DB9B1D103}" dt="2022-09-08T23:02:30.581" v="1032" actId="700"/>
          <ac:spMkLst>
            <pc:docMk/>
            <pc:sldMk cId="942915941" sldId="274"/>
            <ac:spMk id="3" creationId="{5B796969-A574-4F0F-A885-CCE49AE0C29B}"/>
          </ac:spMkLst>
        </pc:spChg>
        <pc:spChg chg="add mod ord">
          <ac:chgData name="GATLIN, PATRICK N. (MSFC-ST11)" userId="7a5ad518-d351-4872-b559-55f3963fa3a0" providerId="ADAL" clId="{F593DE3E-3341-4866-B5D2-1D4DB9B1D103}" dt="2022-09-08T23:41:12.869" v="1530" actId="20577"/>
          <ac:spMkLst>
            <pc:docMk/>
            <pc:sldMk cId="942915941" sldId="274"/>
            <ac:spMk id="4" creationId="{315317BB-2D75-4C39-B9B1-D16C94EDD9CF}"/>
          </ac:spMkLst>
        </pc:spChg>
        <pc:spChg chg="add mod">
          <ac:chgData name="GATLIN, PATRICK N. (MSFC-ST11)" userId="7a5ad518-d351-4872-b559-55f3963fa3a0" providerId="ADAL" clId="{F593DE3E-3341-4866-B5D2-1D4DB9B1D103}" dt="2022-09-08T23:25:34.725" v="1127"/>
          <ac:spMkLst>
            <pc:docMk/>
            <pc:sldMk cId="942915941" sldId="274"/>
            <ac:spMk id="5" creationId="{74B89E8D-999B-4EF6-9B11-5BD32ABEAAF2}"/>
          </ac:spMkLst>
        </pc:spChg>
      </pc:sldChg>
      <pc:sldMasterChg chg="modSldLayout">
        <pc:chgData name="GATLIN, PATRICK N. (MSFC-ST11)" userId="7a5ad518-d351-4872-b559-55f3963fa3a0" providerId="ADAL" clId="{F593DE3E-3341-4866-B5D2-1D4DB9B1D103}" dt="2022-09-08T23:35:58.222" v="1407" actId="207"/>
        <pc:sldMasterMkLst>
          <pc:docMk/>
          <pc:sldMasterMk cId="2506732757" sldId="2147483660"/>
        </pc:sldMasterMkLst>
        <pc:sldLayoutChg chg="modSp">
          <pc:chgData name="GATLIN, PATRICK N. (MSFC-ST11)" userId="7a5ad518-d351-4872-b559-55f3963fa3a0" providerId="ADAL" clId="{F593DE3E-3341-4866-B5D2-1D4DB9B1D103}" dt="2022-09-08T23:35:58.222" v="1407" actId="207"/>
          <pc:sldLayoutMkLst>
            <pc:docMk/>
            <pc:sldMasterMk cId="2506732757" sldId="2147483660"/>
            <pc:sldLayoutMk cId="3543701344" sldId="2147483661"/>
          </pc:sldLayoutMkLst>
          <pc:spChg chg="mod">
            <ac:chgData name="GATLIN, PATRICK N. (MSFC-ST11)" userId="7a5ad518-d351-4872-b559-55f3963fa3a0" providerId="ADAL" clId="{F593DE3E-3341-4866-B5D2-1D4DB9B1D103}" dt="2022-09-08T23:35:18.624" v="1372" actId="1076"/>
            <ac:spMkLst>
              <pc:docMk/>
              <pc:sldMasterMk cId="2506732757" sldId="2147483660"/>
              <pc:sldLayoutMk cId="3543701344" sldId="2147483661"/>
              <ac:spMk id="10" creationId="{466EF3C0-A624-FF4C-B066-35DA0432468B}"/>
            </ac:spMkLst>
          </pc:spChg>
          <pc:spChg chg="mod">
            <ac:chgData name="GATLIN, PATRICK N. (MSFC-ST11)" userId="7a5ad518-d351-4872-b559-55f3963fa3a0" providerId="ADAL" clId="{F593DE3E-3341-4866-B5D2-1D4DB9B1D103}" dt="2022-09-08T23:35:18.624" v="1372" actId="1076"/>
            <ac:spMkLst>
              <pc:docMk/>
              <pc:sldMasterMk cId="2506732757" sldId="2147483660"/>
              <pc:sldLayoutMk cId="3543701344" sldId="2147483661"/>
              <ac:spMk id="11" creationId="{E4464884-B9BC-9244-A3A6-12B093B11AB8}"/>
            </ac:spMkLst>
          </pc:spChg>
          <pc:spChg chg="mod">
            <ac:chgData name="GATLIN, PATRICK N. (MSFC-ST11)" userId="7a5ad518-d351-4872-b559-55f3963fa3a0" providerId="ADAL" clId="{F593DE3E-3341-4866-B5D2-1D4DB9B1D103}" dt="2022-09-08T23:35:58.222" v="1407" actId="207"/>
            <ac:spMkLst>
              <pc:docMk/>
              <pc:sldMasterMk cId="2506732757" sldId="2147483660"/>
              <pc:sldLayoutMk cId="3543701344" sldId="2147483661"/>
              <ac:spMk id="13" creationId="{4EF31946-1FF7-F04F-9C80-5220859231D6}"/>
            </ac:spMkLst>
          </pc:spChg>
          <pc:grpChg chg="mod">
            <ac:chgData name="GATLIN, PATRICK N. (MSFC-ST11)" userId="7a5ad518-d351-4872-b559-55f3963fa3a0" providerId="ADAL" clId="{F593DE3E-3341-4866-B5D2-1D4DB9B1D103}" dt="2022-09-08T23:35:18.624" v="1372" actId="1076"/>
            <ac:grpSpMkLst>
              <pc:docMk/>
              <pc:sldMasterMk cId="2506732757" sldId="2147483660"/>
              <pc:sldLayoutMk cId="3543701344" sldId="2147483661"/>
              <ac:grpSpMk id="2" creationId="{6B3B1C91-BB5E-7549-BF43-9056C639C58D}"/>
            </ac:grpSpMkLst>
          </pc:grpChg>
        </pc:sldLayoutChg>
      </pc:sldMasterChg>
      <pc:sldMasterChg chg="modTransition modSldLayout">
        <pc:chgData name="GATLIN, PATRICK N. (MSFC-ST11)" userId="7a5ad518-d351-4872-b559-55f3963fa3a0" providerId="ADAL" clId="{F593DE3E-3341-4866-B5D2-1D4DB9B1D103}" dt="2022-09-08T23:25:08.481" v="1120"/>
        <pc:sldMasterMkLst>
          <pc:docMk/>
          <pc:sldMasterMk cId="960146546" sldId="2147483679"/>
        </pc:sldMasterMkLst>
        <pc:sldLayoutChg chg="modTransition">
          <pc:chgData name="GATLIN, PATRICK N. (MSFC-ST11)" userId="7a5ad518-d351-4872-b559-55f3963fa3a0" providerId="ADAL" clId="{F593DE3E-3341-4866-B5D2-1D4DB9B1D103}" dt="2022-09-08T23:25:08.481" v="1120"/>
          <pc:sldLayoutMkLst>
            <pc:docMk/>
            <pc:sldMasterMk cId="960146546" sldId="2147483679"/>
            <pc:sldLayoutMk cId="2789435586" sldId="2147483681"/>
          </pc:sldLayoutMkLst>
        </pc:sldLayoutChg>
        <pc:sldLayoutChg chg="modTransition">
          <pc:chgData name="GATLIN, PATRICK N. (MSFC-ST11)" userId="7a5ad518-d351-4872-b559-55f3963fa3a0" providerId="ADAL" clId="{F593DE3E-3341-4866-B5D2-1D4DB9B1D103}" dt="2022-09-08T23:25:08.481" v="1120"/>
          <pc:sldLayoutMkLst>
            <pc:docMk/>
            <pc:sldMasterMk cId="960146546" sldId="2147483679"/>
            <pc:sldLayoutMk cId="4205511934" sldId="2147483682"/>
          </pc:sldLayoutMkLst>
        </pc:sldLayoutChg>
        <pc:sldLayoutChg chg="modTransition">
          <pc:chgData name="GATLIN, PATRICK N. (MSFC-ST11)" userId="7a5ad518-d351-4872-b559-55f3963fa3a0" providerId="ADAL" clId="{F593DE3E-3341-4866-B5D2-1D4DB9B1D103}" dt="2022-09-08T23:25:08.481" v="1120"/>
          <pc:sldLayoutMkLst>
            <pc:docMk/>
            <pc:sldMasterMk cId="960146546" sldId="2147483679"/>
            <pc:sldLayoutMk cId="1603944859" sldId="2147483683"/>
          </pc:sldLayoutMkLst>
        </pc:sldLayoutChg>
        <pc:sldLayoutChg chg="modTransition">
          <pc:chgData name="GATLIN, PATRICK N. (MSFC-ST11)" userId="7a5ad518-d351-4872-b559-55f3963fa3a0" providerId="ADAL" clId="{F593DE3E-3341-4866-B5D2-1D4DB9B1D103}" dt="2022-09-08T23:25:08.481" v="1120"/>
          <pc:sldLayoutMkLst>
            <pc:docMk/>
            <pc:sldMasterMk cId="960146546" sldId="2147483679"/>
            <pc:sldLayoutMk cId="3372448906" sldId="2147483684"/>
          </pc:sldLayoutMkLst>
        </pc:sldLayoutChg>
        <pc:sldLayoutChg chg="addSp delSp">
          <pc:chgData name="GATLIN, PATRICK N. (MSFC-ST11)" userId="7a5ad518-d351-4872-b559-55f3963fa3a0" providerId="ADAL" clId="{F593DE3E-3341-4866-B5D2-1D4DB9B1D103}" dt="2022-09-08T23:25:08.481" v="1120"/>
          <pc:sldLayoutMkLst>
            <pc:docMk/>
            <pc:sldMasterMk cId="960146546" sldId="2147483679"/>
            <pc:sldLayoutMk cId="3558543498" sldId="2147483690"/>
          </pc:sldLayoutMkLst>
          <pc:grpChg chg="add del">
            <ac:chgData name="GATLIN, PATRICK N. (MSFC-ST11)" userId="7a5ad518-d351-4872-b559-55f3963fa3a0" providerId="ADAL" clId="{F593DE3E-3341-4866-B5D2-1D4DB9B1D103}" dt="2022-09-08T23:25:08.481" v="1120"/>
            <ac:grpSpMkLst>
              <pc:docMk/>
              <pc:sldMasterMk cId="960146546" sldId="2147483679"/>
              <pc:sldLayoutMk cId="3558543498" sldId="2147483690"/>
              <ac:grpSpMk id="2" creationId="{9A2B6083-2109-7E40-AD81-BCC8CCBD9B12}"/>
            </ac:grpSpMkLst>
          </pc:grpChg>
          <pc:picChg chg="add del">
            <ac:chgData name="GATLIN, PATRICK N. (MSFC-ST11)" userId="7a5ad518-d351-4872-b559-55f3963fa3a0" providerId="ADAL" clId="{F593DE3E-3341-4866-B5D2-1D4DB9B1D103}" dt="2022-09-08T23:25:08.481" v="1120"/>
            <ac:picMkLst>
              <pc:docMk/>
              <pc:sldMasterMk cId="960146546" sldId="2147483679"/>
              <pc:sldLayoutMk cId="3558543498" sldId="2147483690"/>
              <ac:picMk id="9" creationId="{6C663029-D307-3749-AB26-9F9152234BBC}"/>
            </ac:picMkLst>
          </pc:picChg>
          <pc:picChg chg="add del">
            <ac:chgData name="GATLIN, PATRICK N. (MSFC-ST11)" userId="7a5ad518-d351-4872-b559-55f3963fa3a0" providerId="ADAL" clId="{F593DE3E-3341-4866-B5D2-1D4DB9B1D103}" dt="2022-09-08T23:25:08.481" v="1120"/>
            <ac:picMkLst>
              <pc:docMk/>
              <pc:sldMasterMk cId="960146546" sldId="2147483679"/>
              <pc:sldLayoutMk cId="3558543498" sldId="2147483690"/>
              <ac:picMk id="12" creationId="{B01FF2FE-F541-714A-961B-93F0AD084E55}"/>
            </ac:picMkLst>
          </pc:picChg>
        </pc:sldLayoutChg>
        <pc:sldLayoutChg chg="addSp delSp">
          <pc:chgData name="GATLIN, PATRICK N. (MSFC-ST11)" userId="7a5ad518-d351-4872-b559-55f3963fa3a0" providerId="ADAL" clId="{F593DE3E-3341-4866-B5D2-1D4DB9B1D103}" dt="2022-09-08T23:25:08.481" v="1120"/>
          <pc:sldLayoutMkLst>
            <pc:docMk/>
            <pc:sldMasterMk cId="960146546" sldId="2147483679"/>
            <pc:sldLayoutMk cId="369737646" sldId="2147483691"/>
          </pc:sldLayoutMkLst>
          <pc:spChg chg="add del">
            <ac:chgData name="GATLIN, PATRICK N. (MSFC-ST11)" userId="7a5ad518-d351-4872-b559-55f3963fa3a0" providerId="ADAL" clId="{F593DE3E-3341-4866-B5D2-1D4DB9B1D103}" dt="2022-09-08T23:25:08.481" v="1120"/>
            <ac:spMkLst>
              <pc:docMk/>
              <pc:sldMasterMk cId="960146546" sldId="2147483679"/>
              <pc:sldLayoutMk cId="369737646" sldId="2147483691"/>
              <ac:spMk id="16" creationId="{9B2D7ED7-0329-0D42-A7F4-88B9D8096C26}"/>
            </ac:spMkLst>
          </pc:spChg>
          <pc:spChg chg="add del">
            <ac:chgData name="GATLIN, PATRICK N. (MSFC-ST11)" userId="7a5ad518-d351-4872-b559-55f3963fa3a0" providerId="ADAL" clId="{F593DE3E-3341-4866-B5D2-1D4DB9B1D103}" dt="2022-09-08T23:25:08.481" v="1120"/>
            <ac:spMkLst>
              <pc:docMk/>
              <pc:sldMasterMk cId="960146546" sldId="2147483679"/>
              <pc:sldLayoutMk cId="369737646" sldId="2147483691"/>
              <ac:spMk id="17" creationId="{C0BBE337-6FE4-F74A-8847-969FD40E7926}"/>
            </ac:spMkLst>
          </pc:spChg>
          <pc:grpChg chg="add del">
            <ac:chgData name="GATLIN, PATRICK N. (MSFC-ST11)" userId="7a5ad518-d351-4872-b559-55f3963fa3a0" providerId="ADAL" clId="{F593DE3E-3341-4866-B5D2-1D4DB9B1D103}" dt="2022-09-08T23:25:08.481" v="1120"/>
            <ac:grpSpMkLst>
              <pc:docMk/>
              <pc:sldMasterMk cId="960146546" sldId="2147483679"/>
              <pc:sldLayoutMk cId="369737646" sldId="2147483691"/>
              <ac:grpSpMk id="10" creationId="{A178FC00-62D8-E046-9751-ABF74CA246E8}"/>
            </ac:grpSpMkLst>
          </pc:grpChg>
          <pc:picChg chg="add del">
            <ac:chgData name="GATLIN, PATRICK N. (MSFC-ST11)" userId="7a5ad518-d351-4872-b559-55f3963fa3a0" providerId="ADAL" clId="{F593DE3E-3341-4866-B5D2-1D4DB9B1D103}" dt="2022-09-08T23:25:08.481" v="1120"/>
            <ac:picMkLst>
              <pc:docMk/>
              <pc:sldMasterMk cId="960146546" sldId="2147483679"/>
              <pc:sldLayoutMk cId="369737646" sldId="2147483691"/>
              <ac:picMk id="18" creationId="{84CA049A-1F39-B449-83F7-05D3EE34A03A}"/>
            </ac:picMkLst>
          </pc:picChg>
        </pc:sldLayoutChg>
        <pc:sldLayoutChg chg="addSp delSp">
          <pc:chgData name="GATLIN, PATRICK N. (MSFC-ST11)" userId="7a5ad518-d351-4872-b559-55f3963fa3a0" providerId="ADAL" clId="{F593DE3E-3341-4866-B5D2-1D4DB9B1D103}" dt="2022-09-08T23:25:08.481" v="1120"/>
          <pc:sldLayoutMkLst>
            <pc:docMk/>
            <pc:sldMasterMk cId="960146546" sldId="2147483679"/>
            <pc:sldLayoutMk cId="3227477516" sldId="2147483692"/>
          </pc:sldLayoutMkLst>
          <pc:spChg chg="add del">
            <ac:chgData name="GATLIN, PATRICK N. (MSFC-ST11)" userId="7a5ad518-d351-4872-b559-55f3963fa3a0" providerId="ADAL" clId="{F593DE3E-3341-4866-B5D2-1D4DB9B1D103}" dt="2022-09-08T23:25:08.481" v="1120"/>
            <ac:spMkLst>
              <pc:docMk/>
              <pc:sldMasterMk cId="960146546" sldId="2147483679"/>
              <pc:sldLayoutMk cId="3227477516" sldId="2147483692"/>
              <ac:spMk id="9" creationId="{99E70AEB-97F5-0F48-9A3F-D180606A03F2}"/>
            </ac:spMkLst>
          </pc:spChg>
          <pc:picChg chg="add del">
            <ac:chgData name="GATLIN, PATRICK N. (MSFC-ST11)" userId="7a5ad518-d351-4872-b559-55f3963fa3a0" providerId="ADAL" clId="{F593DE3E-3341-4866-B5D2-1D4DB9B1D103}" dt="2022-09-08T23:25:08.481" v="1120"/>
            <ac:picMkLst>
              <pc:docMk/>
              <pc:sldMasterMk cId="960146546" sldId="2147483679"/>
              <pc:sldLayoutMk cId="3227477516" sldId="2147483692"/>
              <ac:picMk id="10" creationId="{2237B998-9718-4843-A842-5D6256680E6F}"/>
            </ac:picMkLst>
          </pc:picChg>
        </pc:sldLayoutChg>
      </pc:sldMasterChg>
    </pc:docChg>
  </pc:docChgLst>
  <pc:docChgLst>
    <pc:chgData name="Patrick" userId="7a5ad518-d351-4872-b559-55f3963fa3a0" providerId="ADAL" clId="{F593DE3E-3341-4866-B5D2-1D4DB9B1D103}"/>
    <pc:docChg chg="undo redo custSel modSld">
      <pc:chgData name="Patrick" userId="7a5ad518-d351-4872-b559-55f3963fa3a0" providerId="ADAL" clId="{F593DE3E-3341-4866-B5D2-1D4DB9B1D103}" dt="2022-09-12T16:36:57.860" v="2382" actId="1076"/>
      <pc:docMkLst>
        <pc:docMk/>
      </pc:docMkLst>
      <pc:sldChg chg="modSp mod">
        <pc:chgData name="Patrick" userId="7a5ad518-d351-4872-b559-55f3963fa3a0" providerId="ADAL" clId="{F593DE3E-3341-4866-B5D2-1D4DB9B1D103}" dt="2022-09-12T14:34:37.766" v="894" actId="20577"/>
        <pc:sldMkLst>
          <pc:docMk/>
          <pc:sldMk cId="363883036" sldId="256"/>
        </pc:sldMkLst>
        <pc:spChg chg="mod">
          <ac:chgData name="Patrick" userId="7a5ad518-d351-4872-b559-55f3963fa3a0" providerId="ADAL" clId="{F593DE3E-3341-4866-B5D2-1D4DB9B1D103}" dt="2022-09-12T14:31:38.394" v="752" actId="207"/>
          <ac:spMkLst>
            <pc:docMk/>
            <pc:sldMk cId="363883036" sldId="256"/>
            <ac:spMk id="2" creationId="{04F4245B-A275-4CF8-85BE-4EB45DDAEFE3}"/>
          </ac:spMkLst>
        </pc:spChg>
        <pc:spChg chg="mod">
          <ac:chgData name="Patrick" userId="7a5ad518-d351-4872-b559-55f3963fa3a0" providerId="ADAL" clId="{F593DE3E-3341-4866-B5D2-1D4DB9B1D103}" dt="2022-09-12T14:34:37.766" v="894" actId="20577"/>
          <ac:spMkLst>
            <pc:docMk/>
            <pc:sldMk cId="363883036" sldId="256"/>
            <ac:spMk id="3" creationId="{86019679-4EB4-4D57-87F4-108C2CCB1DFE}"/>
          </ac:spMkLst>
        </pc:spChg>
      </pc:sldChg>
      <pc:sldChg chg="addSp modSp mod">
        <pc:chgData name="Patrick" userId="7a5ad518-d351-4872-b559-55f3963fa3a0" providerId="ADAL" clId="{F593DE3E-3341-4866-B5D2-1D4DB9B1D103}" dt="2022-09-12T16:36:57.860" v="2382" actId="1076"/>
        <pc:sldMkLst>
          <pc:docMk/>
          <pc:sldMk cId="3352544630" sldId="270"/>
        </pc:sldMkLst>
        <pc:spChg chg="add mod">
          <ac:chgData name="Patrick" userId="7a5ad518-d351-4872-b559-55f3963fa3a0" providerId="ADAL" clId="{F593DE3E-3341-4866-B5D2-1D4DB9B1D103}" dt="2022-09-12T16:36:57.860" v="2382" actId="1076"/>
          <ac:spMkLst>
            <pc:docMk/>
            <pc:sldMk cId="3352544630" sldId="270"/>
            <ac:spMk id="3" creationId="{E1CB55AE-ED0A-4E21-A858-AB2054847DB8}"/>
          </ac:spMkLst>
        </pc:spChg>
        <pc:spChg chg="mod">
          <ac:chgData name="Patrick" userId="7a5ad518-d351-4872-b559-55f3963fa3a0" providerId="ADAL" clId="{F593DE3E-3341-4866-B5D2-1D4DB9B1D103}" dt="2022-09-12T14:33:49.089" v="828" actId="6549"/>
          <ac:spMkLst>
            <pc:docMk/>
            <pc:sldMk cId="3352544630" sldId="270"/>
            <ac:spMk id="16" creationId="{9D86170A-F23B-4115-BA90-596693A3E3B9}"/>
          </ac:spMkLst>
        </pc:spChg>
      </pc:sldChg>
      <pc:sldChg chg="addSp delSp modSp mod modNotesTx">
        <pc:chgData name="Patrick" userId="7a5ad518-d351-4872-b559-55f3963fa3a0" providerId="ADAL" clId="{F593DE3E-3341-4866-B5D2-1D4DB9B1D103}" dt="2022-09-12T16:25:43.604" v="2363" actId="20577"/>
        <pc:sldMkLst>
          <pc:docMk/>
          <pc:sldMk cId="3614405023" sldId="271"/>
        </pc:sldMkLst>
        <pc:spChg chg="mod">
          <ac:chgData name="Patrick" userId="7a5ad518-d351-4872-b559-55f3963fa3a0" providerId="ADAL" clId="{F593DE3E-3341-4866-B5D2-1D4DB9B1D103}" dt="2022-09-12T16:20:33.234" v="1869"/>
          <ac:spMkLst>
            <pc:docMk/>
            <pc:sldMk cId="3614405023" sldId="271"/>
            <ac:spMk id="26" creationId="{DFBF0316-6155-49E2-9AD1-37D746781DDF}"/>
          </ac:spMkLst>
        </pc:spChg>
        <pc:spChg chg="del">
          <ac:chgData name="Patrick" userId="7a5ad518-d351-4872-b559-55f3963fa3a0" providerId="ADAL" clId="{F593DE3E-3341-4866-B5D2-1D4DB9B1D103}" dt="2022-09-12T15:53:36.216" v="1304" actId="478"/>
          <ac:spMkLst>
            <pc:docMk/>
            <pc:sldMk cId="3614405023" sldId="271"/>
            <ac:spMk id="39" creationId="{AD453464-42E6-4819-A571-BC17B43AC187}"/>
          </ac:spMkLst>
        </pc:spChg>
        <pc:spChg chg="del">
          <ac:chgData name="Patrick" userId="7a5ad518-d351-4872-b559-55f3963fa3a0" providerId="ADAL" clId="{F593DE3E-3341-4866-B5D2-1D4DB9B1D103}" dt="2022-09-12T15:53:47.117" v="1307" actId="478"/>
          <ac:spMkLst>
            <pc:docMk/>
            <pc:sldMk cId="3614405023" sldId="271"/>
            <ac:spMk id="42" creationId="{7FDDBF3F-9438-417D-8DFF-9A38CBD6448E}"/>
          </ac:spMkLst>
        </pc:spChg>
        <pc:spChg chg="del">
          <ac:chgData name="Patrick" userId="7a5ad518-d351-4872-b559-55f3963fa3a0" providerId="ADAL" clId="{F593DE3E-3341-4866-B5D2-1D4DB9B1D103}" dt="2022-09-12T15:53:47.117" v="1307" actId="478"/>
          <ac:spMkLst>
            <pc:docMk/>
            <pc:sldMk cId="3614405023" sldId="271"/>
            <ac:spMk id="43" creationId="{EDEA02CE-81DD-4642-BF18-AACB8AC51C22}"/>
          </ac:spMkLst>
        </pc:spChg>
        <pc:spChg chg="del">
          <ac:chgData name="Patrick" userId="7a5ad518-d351-4872-b559-55f3963fa3a0" providerId="ADAL" clId="{F593DE3E-3341-4866-B5D2-1D4DB9B1D103}" dt="2022-09-12T15:53:47.117" v="1307" actId="478"/>
          <ac:spMkLst>
            <pc:docMk/>
            <pc:sldMk cId="3614405023" sldId="271"/>
            <ac:spMk id="44" creationId="{DF146640-C1B2-40F0-972F-19810527DBFB}"/>
          </ac:spMkLst>
        </pc:spChg>
        <pc:spChg chg="del">
          <ac:chgData name="Patrick" userId="7a5ad518-d351-4872-b559-55f3963fa3a0" providerId="ADAL" clId="{F593DE3E-3341-4866-B5D2-1D4DB9B1D103}" dt="2022-09-12T15:53:47.117" v="1307" actId="478"/>
          <ac:spMkLst>
            <pc:docMk/>
            <pc:sldMk cId="3614405023" sldId="271"/>
            <ac:spMk id="46" creationId="{55E2A217-2CEC-412D-BC66-F5E1DD4E86E3}"/>
          </ac:spMkLst>
        </pc:spChg>
        <pc:spChg chg="del">
          <ac:chgData name="Patrick" userId="7a5ad518-d351-4872-b559-55f3963fa3a0" providerId="ADAL" clId="{F593DE3E-3341-4866-B5D2-1D4DB9B1D103}" dt="2022-09-12T15:53:47.117" v="1307" actId="478"/>
          <ac:spMkLst>
            <pc:docMk/>
            <pc:sldMk cId="3614405023" sldId="271"/>
            <ac:spMk id="47" creationId="{3DD6E832-61EA-4993-89A4-5601562DB7C8}"/>
          </ac:spMkLst>
        </pc:spChg>
        <pc:grpChg chg="del">
          <ac:chgData name="Patrick" userId="7a5ad518-d351-4872-b559-55f3963fa3a0" providerId="ADAL" clId="{F593DE3E-3341-4866-B5D2-1D4DB9B1D103}" dt="2022-09-12T15:53:32.935" v="1303" actId="478"/>
          <ac:grpSpMkLst>
            <pc:docMk/>
            <pc:sldMk cId="3614405023" sldId="271"/>
            <ac:grpSpMk id="27" creationId="{76EE8D7A-867E-4BA2-B6B9-AD078252ABC5}"/>
          </ac:grpSpMkLst>
        </pc:grpChg>
        <pc:picChg chg="add del">
          <ac:chgData name="Patrick" userId="7a5ad518-d351-4872-b559-55f3963fa3a0" providerId="ADAL" clId="{F593DE3E-3341-4866-B5D2-1D4DB9B1D103}" dt="2022-09-12T15:53:47.117" v="1307" actId="478"/>
          <ac:picMkLst>
            <pc:docMk/>
            <pc:sldMk cId="3614405023" sldId="271"/>
            <ac:picMk id="40" creationId="{1A5D6936-4400-4F18-91B4-666FB1C7CE43}"/>
          </ac:picMkLst>
        </pc:picChg>
        <pc:picChg chg="del">
          <ac:chgData name="Patrick" userId="7a5ad518-d351-4872-b559-55f3963fa3a0" providerId="ADAL" clId="{F593DE3E-3341-4866-B5D2-1D4DB9B1D103}" dt="2022-09-12T15:53:47.117" v="1307" actId="478"/>
          <ac:picMkLst>
            <pc:docMk/>
            <pc:sldMk cId="3614405023" sldId="271"/>
            <ac:picMk id="41" creationId="{D3B04F73-96F4-4006-A1EB-F2F67C8698C9}"/>
          </ac:picMkLst>
        </pc:picChg>
        <pc:cxnChg chg="del">
          <ac:chgData name="Patrick" userId="7a5ad518-d351-4872-b559-55f3963fa3a0" providerId="ADAL" clId="{F593DE3E-3341-4866-B5D2-1D4DB9B1D103}" dt="2022-09-12T15:53:47.117" v="1307" actId="478"/>
          <ac:cxnSpMkLst>
            <pc:docMk/>
            <pc:sldMk cId="3614405023" sldId="271"/>
            <ac:cxnSpMk id="45" creationId="{894BE898-8741-4BB7-9AC9-5752600BCE3D}"/>
          </ac:cxnSpMkLst>
        </pc:cxnChg>
      </pc:sldChg>
      <pc:sldChg chg="modSp mod">
        <pc:chgData name="Patrick" userId="7a5ad518-d351-4872-b559-55f3963fa3a0" providerId="ADAL" clId="{F593DE3E-3341-4866-B5D2-1D4DB9B1D103}" dt="2022-09-12T16:35:49.060" v="2369" actId="6549"/>
        <pc:sldMkLst>
          <pc:docMk/>
          <pc:sldMk cId="45630258" sldId="272"/>
        </pc:sldMkLst>
        <pc:spChg chg="mod">
          <ac:chgData name="Patrick" userId="7a5ad518-d351-4872-b559-55f3963fa3a0" providerId="ADAL" clId="{F593DE3E-3341-4866-B5D2-1D4DB9B1D103}" dt="2022-09-12T16:35:49.060" v="2369" actId="6549"/>
          <ac:spMkLst>
            <pc:docMk/>
            <pc:sldMk cId="45630258" sldId="272"/>
            <ac:spMk id="3" creationId="{9B8C1298-561C-488D-93D7-146742BFE33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3E911-1A90-4E2D-9922-70B5CDADF31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6A5A7-2AD9-4212-BE2C-B5609C209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8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0" dirty="0"/>
              <a:t>Coincident Bispectral lightning detector and VHF lightning detector onboard constellation of LEO small satellites</a:t>
            </a:r>
          </a:p>
          <a:p>
            <a:pPr marL="171450" indent="-17145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0" dirty="0"/>
              <a:t>Want to retrieve 3D observations of lightning to unlock a wealth of new information about thundercloud environments, their processes and hazards</a:t>
            </a:r>
          </a:p>
          <a:p>
            <a:pPr marL="171450" indent="-17145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0" dirty="0"/>
              <a:t>Also, we want to improve detection of these small flashes that may hold vital clues about thunderstorm intensification and hazards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Font typeface="+mj-lt"/>
              <a:buNone/>
            </a:pPr>
            <a:endParaRPr lang="en-US" i="1" dirty="0"/>
          </a:p>
          <a:p>
            <a:pPr marL="0" indent="0">
              <a:spcBef>
                <a:spcPts val="0"/>
              </a:spcBef>
              <a:buClr>
                <a:schemeClr val="tx1"/>
              </a:buClr>
              <a:buFont typeface="+mj-lt"/>
              <a:buNone/>
            </a:pPr>
            <a:r>
              <a:rPr lang="en-US" i="1" dirty="0"/>
              <a:t>Science Questions that can be addressed:</a:t>
            </a:r>
          </a:p>
          <a:p>
            <a:pPr marL="290513" indent="-290513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i="1" dirty="0"/>
              <a:t>How does the vertical distribution of lightning relate to processes of thundercloud environments and occurrence of severe weather?</a:t>
            </a:r>
          </a:p>
          <a:p>
            <a:pPr marL="290513" indent="-290513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i="1" dirty="0"/>
              <a:t>What is the global distribution of anomalously charged thunderstorms, their relationship to severe weather, and impact on </a:t>
            </a:r>
            <a:r>
              <a:rPr lang="en-US" i="1" dirty="0" err="1"/>
              <a:t>LNOx</a:t>
            </a:r>
            <a:r>
              <a:rPr lang="en-US" i="1" dirty="0"/>
              <a:t>?</a:t>
            </a:r>
          </a:p>
          <a:p>
            <a:pPr marL="290513" indent="-290513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i="1" dirty="0"/>
              <a:t>What is the distribution of </a:t>
            </a:r>
            <a:r>
              <a:rPr lang="en-US" i="1" dirty="0" err="1"/>
              <a:t>LNOx</a:t>
            </a:r>
            <a:r>
              <a:rPr lang="en-US" i="1" dirty="0"/>
              <a:t> in the troposphere and its relation to ozone variability?</a:t>
            </a:r>
          </a:p>
          <a:p>
            <a:pPr marL="290513" indent="-290513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i="1" dirty="0"/>
              <a:t>How does the altitude of lightning impact detection of its optical signatures at cloud top?</a:t>
            </a:r>
          </a:p>
          <a:p>
            <a:pPr marL="290513" indent="-290513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i="1" dirty="0"/>
              <a:t>What is the vertical structure of winter-storm lightning, and how does it relate to human-built structures?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6A5A7-2AD9-4212-BE2C-B5609C2096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2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Vertical evolution of lightning closely follows storm intensification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Vertical distribution reveals charge structure for identifying anomalous storms and preferential flash types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Vertical extent of flashes important for constraining </a:t>
            </a:r>
            <a:r>
              <a:rPr lang="en-US" err="1"/>
              <a:t>LNOx</a:t>
            </a:r>
            <a:r>
              <a:rPr lang="en-US"/>
              <a:t> production rates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As storms intensify smaller flashes become more frequent making it more difficult to fully capture storm flash characteristics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Low altitude discharges that are frequently found in anomalous storms can be optically dim and below the detection threshold of current imagers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We need sensors that can help us better resolve the smaller and weaker quadrant of the flash area-radiance distribution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6A5A7-2AD9-4212-BE2C-B5609C2096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34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Key take-aways: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2 approaches for getting the 3D location of lightning from 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Single-sat gives better vertical resolution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Multi-sat gets more flashes and better reveals their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6A5A7-2AD9-4212-BE2C-B5609C2096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59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LMA flash used to initialize simulations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Random sampling of LMA flash using different constraints for the expected percent of flash observable from single or multi-satellite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General charge regions captured by single-satellite approach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3D flash structure better captured by multi-satellite, which would be important for </a:t>
            </a:r>
            <a:r>
              <a:rPr lang="en-US" dirty="0" err="1"/>
              <a:t>LNOx</a:t>
            </a:r>
            <a:r>
              <a:rPr lang="en-US" dirty="0"/>
              <a:t> and thunderstorm process studies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Additional simulations using larger LMA dataset to study impact of 2 satellite approaches on measuring bulk flash </a:t>
            </a:r>
            <a:r>
              <a:rPr lang="en-US" dirty="0" err="1"/>
              <a:t>staticts</a:t>
            </a:r>
            <a:r>
              <a:rPr lang="en-US" dirty="0"/>
              <a:t> (e.g., flash size metrics like area and vertical extents)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6A5A7-2AD9-4212-BE2C-B5609C2096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5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Higher resolution 777.4-nm to detect smaller flashes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777.4 nm sensor undergoing evaluation at MSFC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Adding 337-nm to improve detection of flashes, in particular streamer processes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Completing analysis of ASIM/MMIA dataset to refine sensor requirements of UV channel.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Working with Synopsys on telescope design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Use CMOS detectors and AI-based concept for storm detection and enhanced ROI sampling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6A5A7-2AD9-4212-BE2C-B5609C2096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3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Desire to write a white paper on satellite-based 3D observations of lightning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purpose of the white paper is to provide PMs with a summary of the impact of 3D, multi-spectral observations of lightning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Also, to provide recommendations on how a capability like </a:t>
            </a:r>
            <a:r>
              <a:rPr lang="en-US" dirty="0" err="1"/>
              <a:t>CubeSpark</a:t>
            </a:r>
            <a:r>
              <a:rPr lang="en-US" dirty="0"/>
              <a:t> can be incorporated in future satellite missions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Questionnaire takes 10-minutes and includes a video overview of </a:t>
            </a:r>
            <a:r>
              <a:rPr lang="en-US" dirty="0" err="1"/>
              <a:t>CubeSpark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link with colleagues.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6A5A7-2AD9-4212-BE2C-B5609C2096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5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663029-D307-3749-AB26-9F915223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3D030D0-2AEA-401A-8190-F3D6050AE745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2022 GLM Science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D59-4979-4BD9-9A1D-66016DF05F7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48100" y="4152900"/>
            <a:ext cx="3428126" cy="1025922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400"/>
              </a:spcBef>
            </a:pPr>
            <a:r>
              <a:rPr lang="en-US" b="1"/>
              <a:t>PRESENTER NAME</a:t>
            </a:r>
          </a:p>
          <a:p>
            <a:pPr>
              <a:spcBef>
                <a:spcPts val="400"/>
              </a:spcBef>
            </a:pPr>
            <a:r>
              <a:rPr lang="en-US"/>
              <a:t>Title</a:t>
            </a:r>
          </a:p>
          <a:p>
            <a:pPr>
              <a:spcBef>
                <a:spcPts val="400"/>
              </a:spcBef>
            </a:pPr>
            <a:r>
              <a:rPr lang="en-US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FF2FE-F541-714A-961B-93F0AD084E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390" y="304799"/>
            <a:ext cx="2769575" cy="8404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B3B1C91-BB5E-7549-BF43-9056C639C58D}"/>
              </a:ext>
            </a:extLst>
          </p:cNvPr>
          <p:cNvGrpSpPr/>
          <p:nvPr/>
        </p:nvGrpSpPr>
        <p:grpSpPr>
          <a:xfrm>
            <a:off x="516442" y="-8842"/>
            <a:ext cx="4621246" cy="6873373"/>
            <a:chOff x="516442" y="-8842"/>
            <a:chExt cx="4621246" cy="6873373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466EF3C0-A624-FF4C-B066-35DA043246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4060" y="-8842"/>
              <a:ext cx="2653628" cy="6147482"/>
            </a:xfrm>
            <a:custGeom>
              <a:avLst/>
              <a:gdLst>
                <a:gd name="T0" fmla="*/ 101 w 834"/>
                <a:gd name="T1" fmla="*/ 1317 h 1936"/>
                <a:gd name="T2" fmla="*/ 393 w 834"/>
                <a:gd name="T3" fmla="*/ 1936 h 1936"/>
                <a:gd name="T4" fmla="*/ 238 w 834"/>
                <a:gd name="T5" fmla="*/ 1317 h 1936"/>
                <a:gd name="T6" fmla="*/ 101 w 834"/>
                <a:gd name="T7" fmla="*/ 1317 h 1936"/>
                <a:gd name="T8" fmla="*/ 271 w 834"/>
                <a:gd name="T9" fmla="*/ 919 h 1936"/>
                <a:gd name="T10" fmla="*/ 834 w 834"/>
                <a:gd name="T11" fmla="*/ 3 h 1936"/>
                <a:gd name="T12" fmla="*/ 201 w 834"/>
                <a:gd name="T13" fmla="*/ 0 h 1936"/>
                <a:gd name="T14" fmla="*/ 27 w 834"/>
                <a:gd name="T15" fmla="*/ 919 h 1936"/>
                <a:gd name="T16" fmla="*/ 271 w 834"/>
                <a:gd name="T17" fmla="*/ 919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936">
                  <a:moveTo>
                    <a:pt x="101" y="1317"/>
                  </a:moveTo>
                  <a:cubicBezTo>
                    <a:pt x="159" y="1513"/>
                    <a:pt x="253" y="1720"/>
                    <a:pt x="393" y="1936"/>
                  </a:cubicBezTo>
                  <a:cubicBezTo>
                    <a:pt x="393" y="1936"/>
                    <a:pt x="254" y="1683"/>
                    <a:pt x="238" y="1317"/>
                  </a:cubicBezTo>
                  <a:lnTo>
                    <a:pt x="101" y="1317"/>
                  </a:lnTo>
                  <a:close/>
                  <a:moveTo>
                    <a:pt x="271" y="919"/>
                  </a:moveTo>
                  <a:cubicBezTo>
                    <a:pt x="335" y="629"/>
                    <a:pt x="495" y="309"/>
                    <a:pt x="834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4" y="249"/>
                    <a:pt x="0" y="561"/>
                    <a:pt x="27" y="919"/>
                  </a:cubicBezTo>
                  <a:lnTo>
                    <a:pt x="271" y="919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98000">
                  <a:srgbClr val="6DB8E3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E4464884-B9BC-9244-A3A6-12B093B11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55" y="4814485"/>
              <a:ext cx="909359" cy="2047388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4EF31946-1FF7-F04F-9C80-522085923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442" y="1794"/>
              <a:ext cx="3799633" cy="6862737"/>
            </a:xfrm>
            <a:custGeom>
              <a:avLst/>
              <a:gdLst>
                <a:gd name="T0" fmla="*/ 17 w 1195"/>
                <a:gd name="T1" fmla="*/ 1314 h 2162"/>
                <a:gd name="T2" fmla="*/ 363 w 1195"/>
                <a:gd name="T3" fmla="*/ 2161 h 2162"/>
                <a:gd name="T4" fmla="*/ 1195 w 1195"/>
                <a:gd name="T5" fmla="*/ 2161 h 2162"/>
                <a:gd name="T6" fmla="*/ 957 w 1195"/>
                <a:gd name="T7" fmla="*/ 1903 h 2162"/>
                <a:gd name="T8" fmla="*/ 673 w 1195"/>
                <a:gd name="T9" fmla="*/ 1314 h 2162"/>
                <a:gd name="T10" fmla="*/ 17 w 1195"/>
                <a:gd name="T11" fmla="*/ 1314 h 2162"/>
                <a:gd name="T12" fmla="*/ 595 w 1195"/>
                <a:gd name="T13" fmla="*/ 916 h 2162"/>
                <a:gd name="T14" fmla="*/ 727 w 1195"/>
                <a:gd name="T15" fmla="*/ 0 h 2162"/>
                <a:gd name="T16" fmla="*/ 277 w 1195"/>
                <a:gd name="T17" fmla="*/ 0 h 2162"/>
                <a:gd name="T18" fmla="*/ 128 w 1195"/>
                <a:gd name="T19" fmla="*/ 299 h 2162"/>
                <a:gd name="T20" fmla="*/ 0 w 1195"/>
                <a:gd name="T21" fmla="*/ 916 h 2162"/>
                <a:gd name="T22" fmla="*/ 595 w 1195"/>
                <a:gd name="T23" fmla="*/ 916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5" h="2162">
                  <a:moveTo>
                    <a:pt x="17" y="1314"/>
                  </a:moveTo>
                  <a:cubicBezTo>
                    <a:pt x="55" y="1581"/>
                    <a:pt x="154" y="1875"/>
                    <a:pt x="363" y="2161"/>
                  </a:cubicBezTo>
                  <a:cubicBezTo>
                    <a:pt x="364" y="2162"/>
                    <a:pt x="1195" y="2161"/>
                    <a:pt x="1195" y="2161"/>
                  </a:cubicBezTo>
                  <a:cubicBezTo>
                    <a:pt x="1115" y="2085"/>
                    <a:pt x="1036" y="2000"/>
                    <a:pt x="957" y="1903"/>
                  </a:cubicBezTo>
                  <a:cubicBezTo>
                    <a:pt x="957" y="1903"/>
                    <a:pt x="783" y="1678"/>
                    <a:pt x="673" y="1314"/>
                  </a:cubicBezTo>
                  <a:lnTo>
                    <a:pt x="17" y="1314"/>
                  </a:lnTo>
                  <a:close/>
                  <a:moveTo>
                    <a:pt x="595" y="916"/>
                  </a:moveTo>
                  <a:cubicBezTo>
                    <a:pt x="569" y="645"/>
                    <a:pt x="595" y="334"/>
                    <a:pt x="72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22" y="94"/>
                    <a:pt x="175" y="190"/>
                    <a:pt x="128" y="299"/>
                  </a:cubicBezTo>
                  <a:cubicBezTo>
                    <a:pt x="128" y="299"/>
                    <a:pt x="20" y="551"/>
                    <a:pt x="0" y="916"/>
                  </a:cubicBezTo>
                  <a:lnTo>
                    <a:pt x="595" y="916"/>
                  </a:lnTo>
                  <a:close/>
                </a:path>
              </a:pathLst>
            </a:custGeom>
            <a:gradFill>
              <a:gsLst>
                <a:gs pos="0">
                  <a:srgbClr val="AAE3F7"/>
                </a:gs>
                <a:gs pos="81000">
                  <a:srgbClr val="52B3D9">
                    <a:lumMod val="75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370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  <p15:guide id="2" pos="2424">
          <p15:clr>
            <a:srgbClr val="FBAE40"/>
          </p15:clr>
        </p15:guide>
        <p15:guide id="3" pos="336">
          <p15:clr>
            <a:srgbClr val="FBAE40"/>
          </p15:clr>
        </p15:guide>
        <p15:guide id="4" orient="horz" pos="2040">
          <p15:clr>
            <a:srgbClr val="FBAE40"/>
          </p15:clr>
        </p15:guide>
        <p15:guide id="5" orient="horz" pos="26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19EC-0943-2646-9830-3E9E4D8F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457C3-B414-0F47-9CF2-835A1AFF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114FAAA1-158E-4FC1-BE35-A4EA8D965BCC}" type="datetime1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E4F40-E7EF-7F48-9FBC-01602E6A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GLM Science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43D68-3FE7-D348-8403-D560C4A8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D59-4979-4BD9-9A1D-66016DF05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9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6E2216-3720-8E47-ABAB-D4DA0AD3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F268C6E7-7CA6-436F-8FAC-FF1B219F1020}" type="datetime1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49C90-3E7A-C84E-97A5-ACBD2680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GLM Science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D531E-1E27-6C49-9FDC-6C0DD877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D59-4979-4BD9-9A1D-66016DF05F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E58B19-8640-F84B-8052-A3C0720F7F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4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573F-6CD2-E446-AEA2-04B4E6EF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3DDD8-9AAD-E645-821D-592BCEBFB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EC770-B8D0-7D44-8C06-45E23230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1D6F7-2876-CB4E-BA7E-98A09311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3374C31C-D5F2-4F55-B9D5-F6C2E7786D1B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64A94-44FC-5E4D-9BA4-F7C5CBE8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GLM Science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98A61-2626-EC4B-AC9E-DB0EECA2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D59-4979-4BD9-9A1D-66016DF05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FC11-1DC9-1F44-A501-A122E38B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F112A-7039-A044-BBB7-19B07AA05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E76F1-988B-A349-A7F8-1C9556749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22A3D-F197-0240-B9FB-64FA8D23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D0467245-9325-49C7-AD1F-B1B2EBF0B9C9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AD987-1A3B-EA45-8288-4FF05FA6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GLM Science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E646E-5FCF-704C-A828-129A071D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D59-4979-4BD9-9A1D-66016DF05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4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1CB2-6C06-A944-AB99-307A4B01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0C05E-DB0B-2C43-8871-0E8EEA3DB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5FB7B-95D2-9B44-B7CD-BD3422A5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D8952402-CC46-4535-ACBC-F0CD251101AF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D936A-402E-2643-BC23-9FFDBB71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GLM Science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03F8D-4C62-8246-A9C9-F5676134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D59-4979-4BD9-9A1D-66016DF05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05B7A-0DA0-914C-BF32-308B0A1D3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8B2C1-3648-864E-BE9D-6955702B7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BA409-A439-7946-849E-1C52DE1E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DE0F-6FBD-4C23-93C5-657A32DD2143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45A88-8207-164E-BEE0-99140ED4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GLM Science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4272-4864-7D45-9A42-761E1FA3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D59-4979-4BD9-9A1D-66016DF05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5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663029-D307-3749-AB26-9F915223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3D6CC8-D01B-48F6-AB8E-EBBFDD41F285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2022 GLM Science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D59-4979-4BD9-9A1D-66016DF05F7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33800" y="4495800"/>
            <a:ext cx="3635644" cy="1431161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400"/>
              </a:spcBef>
            </a:pPr>
            <a:r>
              <a:rPr lang="en-US" b="1"/>
              <a:t>PRESENTER NAME</a:t>
            </a:r>
          </a:p>
          <a:p>
            <a:pPr>
              <a:spcBef>
                <a:spcPts val="400"/>
              </a:spcBef>
            </a:pPr>
            <a:r>
              <a:rPr lang="en-US"/>
              <a:t>Title</a:t>
            </a:r>
          </a:p>
          <a:p>
            <a:pPr>
              <a:spcBef>
                <a:spcPts val="400"/>
              </a:spcBef>
            </a:pPr>
            <a:r>
              <a:rPr lang="en-US"/>
              <a:t>Date</a:t>
            </a:r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FF2FE-F541-714A-961B-93F0AD084E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390" y="304799"/>
            <a:ext cx="2769575" cy="8404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64279E0-39E4-E94F-8A28-2E57DD37A0D3}"/>
              </a:ext>
            </a:extLst>
          </p:cNvPr>
          <p:cNvGrpSpPr/>
          <p:nvPr/>
        </p:nvGrpSpPr>
        <p:grpSpPr>
          <a:xfrm>
            <a:off x="517664" y="-19393"/>
            <a:ext cx="4628149" cy="6890327"/>
            <a:chOff x="517664" y="-19393"/>
            <a:chExt cx="4628149" cy="6890327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9A4DAC6-980D-5043-83D3-E416CDEB83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5718" y="-19393"/>
              <a:ext cx="2640095" cy="616377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DE43AD68-0CA9-7843-B783-D4A9A4E4F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14" y="4816344"/>
              <a:ext cx="910194" cy="2051928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0EA85D50-F313-4949-AF28-F57D315E5F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664" y="-8747"/>
              <a:ext cx="3805782" cy="6879681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919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640">
          <p15:clr>
            <a:srgbClr val="FBAE40"/>
          </p15:clr>
        </p15:guide>
        <p15:guide id="2" pos="2352">
          <p15:clr>
            <a:srgbClr val="FBAE40"/>
          </p15:clr>
        </p15:guide>
        <p15:guide id="3" orient="horz" pos="1944">
          <p15:clr>
            <a:srgbClr val="FBAE40"/>
          </p15:clr>
        </p15:guide>
        <p15:guide id="4" pos="3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663029-D307-3749-AB26-9F915223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A57B700-D45D-4B0E-ACBC-11D545704048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2022 GLM Science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D59-4979-4BD9-9A1D-66016DF05F7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9694" y="4555842"/>
            <a:ext cx="5264258" cy="1025922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400"/>
              </a:spcBef>
            </a:pPr>
            <a:r>
              <a:rPr lang="en-US" b="1"/>
              <a:t>PRESENTER NAME</a:t>
            </a:r>
          </a:p>
          <a:p>
            <a:pPr>
              <a:spcBef>
                <a:spcPts val="400"/>
              </a:spcBef>
            </a:pPr>
            <a:r>
              <a:rPr lang="en-US"/>
              <a:t>Title</a:t>
            </a:r>
          </a:p>
          <a:p>
            <a:pPr>
              <a:spcBef>
                <a:spcPts val="400"/>
              </a:spcBef>
            </a:pPr>
            <a:r>
              <a:rPr lang="en-US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FF2FE-F541-714A-961B-93F0AD084E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390" y="304799"/>
            <a:ext cx="2769575" cy="8404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A2B6083-2109-7E40-AD81-BCC8CCBD9B12}"/>
              </a:ext>
            </a:extLst>
          </p:cNvPr>
          <p:cNvGrpSpPr/>
          <p:nvPr/>
        </p:nvGrpSpPr>
        <p:grpSpPr>
          <a:xfrm>
            <a:off x="-473777" y="-10705"/>
            <a:ext cx="3197522" cy="6876906"/>
            <a:chOff x="-473777" y="-10705"/>
            <a:chExt cx="3197522" cy="68769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62C1B29-E598-6E4D-8850-540D54D59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3777" y="-10705"/>
              <a:ext cx="3197522" cy="6152517"/>
            </a:xfrm>
            <a:custGeom>
              <a:avLst/>
              <a:gdLst>
                <a:gd name="T0" fmla="*/ 370 w 1003"/>
                <a:gd name="T1" fmla="*/ 0 h 1936"/>
                <a:gd name="T2" fmla="*/ 561 w 1003"/>
                <a:gd name="T3" fmla="*/ 1936 h 1936"/>
                <a:gd name="T4" fmla="*/ 1003 w 1003"/>
                <a:gd name="T5" fmla="*/ 3 h 1936"/>
                <a:gd name="T6" fmla="*/ 370 w 1003"/>
                <a:gd name="T7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3" h="1936">
                  <a:moveTo>
                    <a:pt x="370" y="0"/>
                  </a:moveTo>
                  <a:cubicBezTo>
                    <a:pt x="153" y="463"/>
                    <a:pt x="47" y="1140"/>
                    <a:pt x="561" y="1936"/>
                  </a:cubicBezTo>
                  <a:cubicBezTo>
                    <a:pt x="561" y="1936"/>
                    <a:pt x="0" y="907"/>
                    <a:pt x="1003" y="3"/>
                  </a:cubicBezTo>
                  <a:lnTo>
                    <a:pt x="37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68BAE1"/>
                </a:gs>
                <a:gs pos="3000">
                  <a:srgbClr val="88CFEB"/>
                </a:gs>
              </a:gsLst>
              <a:lin ang="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4C33094-D84E-564C-83F9-A23BC3DE3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253" y="-1132"/>
              <a:ext cx="1913089" cy="6867333"/>
            </a:xfrm>
            <a:custGeom>
              <a:avLst/>
              <a:gdLst>
                <a:gd name="T0" fmla="*/ 0 w 600"/>
                <a:gd name="T1" fmla="*/ 2161 h 2161"/>
                <a:gd name="T2" fmla="*/ 600 w 600"/>
                <a:gd name="T3" fmla="*/ 2161 h 2161"/>
                <a:gd name="T4" fmla="*/ 363 w 600"/>
                <a:gd name="T5" fmla="*/ 1903 h 2161"/>
                <a:gd name="T6" fmla="*/ 1 w 600"/>
                <a:gd name="T7" fmla="*/ 918 h 2161"/>
                <a:gd name="T8" fmla="*/ 0 w 600"/>
                <a:gd name="T9" fmla="*/ 2161 h 2161"/>
                <a:gd name="T10" fmla="*/ 1 w 600"/>
                <a:gd name="T11" fmla="*/ 536 h 2161"/>
                <a:gd name="T12" fmla="*/ 133 w 600"/>
                <a:gd name="T13" fmla="*/ 0 h 2161"/>
                <a:gd name="T14" fmla="*/ 0 w 600"/>
                <a:gd name="T15" fmla="*/ 0 h 2161"/>
                <a:gd name="T16" fmla="*/ 1 w 600"/>
                <a:gd name="T17" fmla="*/ 536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0" h="2161">
                  <a:moveTo>
                    <a:pt x="0" y="2161"/>
                  </a:moveTo>
                  <a:cubicBezTo>
                    <a:pt x="246" y="2161"/>
                    <a:pt x="600" y="2161"/>
                    <a:pt x="600" y="2161"/>
                  </a:cubicBezTo>
                  <a:cubicBezTo>
                    <a:pt x="521" y="2085"/>
                    <a:pt x="442" y="2000"/>
                    <a:pt x="363" y="1903"/>
                  </a:cubicBezTo>
                  <a:cubicBezTo>
                    <a:pt x="363" y="1903"/>
                    <a:pt x="58" y="1508"/>
                    <a:pt x="1" y="918"/>
                  </a:cubicBezTo>
                  <a:lnTo>
                    <a:pt x="0" y="2161"/>
                  </a:lnTo>
                  <a:close/>
                  <a:moveTo>
                    <a:pt x="1" y="536"/>
                  </a:moveTo>
                  <a:cubicBezTo>
                    <a:pt x="18" y="367"/>
                    <a:pt x="59" y="187"/>
                    <a:pt x="133" y="0"/>
                  </a:cubicBezTo>
                  <a:cubicBezTo>
                    <a:pt x="133" y="0"/>
                    <a:pt x="74" y="0"/>
                    <a:pt x="0" y="0"/>
                  </a:cubicBezTo>
                  <a:lnTo>
                    <a:pt x="1" y="53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FD5ED"/>
                </a:gs>
                <a:gs pos="71000">
                  <a:srgbClr val="52B3D9"/>
                </a:gs>
              </a:gsLst>
              <a:lin ang="2159400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944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  <p15:guide id="2" pos="1056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92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0"/>
            <a:ext cx="10160000" cy="990600"/>
          </a:xfrm>
        </p:spPr>
        <p:txBody>
          <a:bodyPr>
            <a:normAutofit/>
          </a:bodyPr>
          <a:lstStyle>
            <a:lvl1pPr>
              <a:defRPr sz="2800" b="1" kern="0" spc="100">
                <a:solidFill>
                  <a:srgbClr val="1F7AC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3792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114F9E"/>
              </a:buClr>
              <a:defRPr>
                <a:latin typeface="Arial Narrow" panose="020B0606020202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14F9E"/>
              </a:buClr>
              <a:buSzPct val="120000"/>
              <a:defRPr>
                <a:latin typeface="Arial Narrow" panose="020B0606020202030204" pitchFamily="34" charset="0"/>
                <a:cs typeface="Century Gothic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latin typeface="Arial Narrow" panose="020B0606020202030204" pitchFamily="34" charset="0"/>
                <a:cs typeface="Century Gothic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latin typeface="Arial Narrow" panose="020B0606020202030204" pitchFamily="34" charset="0"/>
                <a:cs typeface="Century Gothic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200" y="6492876"/>
            <a:ext cx="3860800" cy="365125"/>
          </a:xfrm>
        </p:spPr>
        <p:txBody>
          <a:bodyPr/>
          <a:lstStyle/>
          <a:p>
            <a:r>
              <a:rPr lang="en-US"/>
              <a:t>2022 GLM Science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876"/>
            <a:ext cx="28448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7E3130B2-6AC9-4A95-ACFE-CE9A0863AF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203200" y="1219200"/>
            <a:ext cx="11684000" cy="381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CA200"/>
              </a:buClr>
              <a:buFont typeface="Arial" pitchFamily="34" charset="0"/>
              <a:buNone/>
              <a:defRPr lang="en-US" sz="2000" b="1" kern="1200" cap="none" spc="0" baseline="0" dirty="0">
                <a:solidFill>
                  <a:srgbClr val="C0344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509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0" y="1104144"/>
            <a:ext cx="6678105" cy="64633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1" y="2214710"/>
            <a:ext cx="6678104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33D5-0BF8-450C-9D1F-897663A9DFAB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GLM Science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D59-4979-4BD9-9A1D-66016DF05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1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0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AAE731-51C2-1E42-91C4-7FEAB40368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9952507F-5269-DD44-B0B4-BE319763C9BE}"/>
              </a:ext>
            </a:extLst>
          </p:cNvPr>
          <p:cNvSpPr>
            <a:spLocks/>
          </p:cNvSpPr>
          <p:nvPr/>
        </p:nvSpPr>
        <p:spPr bwMode="auto">
          <a:xfrm>
            <a:off x="-461912" y="0"/>
            <a:ext cx="12653912" cy="6858000"/>
          </a:xfrm>
          <a:custGeom>
            <a:avLst/>
            <a:gdLst>
              <a:gd name="T0" fmla="*/ 1003 w 3986"/>
              <a:gd name="T1" fmla="*/ 0 h 2160"/>
              <a:gd name="T2" fmla="*/ 561 w 3986"/>
              <a:gd name="T3" fmla="*/ 1933 h 2160"/>
              <a:gd name="T4" fmla="*/ 368 w 3986"/>
              <a:gd name="T5" fmla="*/ 0 h 2160"/>
              <a:gd name="T6" fmla="*/ 277 w 3986"/>
              <a:gd name="T7" fmla="*/ 0 h 2160"/>
              <a:gd name="T8" fmla="*/ 146 w 3986"/>
              <a:gd name="T9" fmla="*/ 530 h 2160"/>
              <a:gd name="T10" fmla="*/ 146 w 3986"/>
              <a:gd name="T11" fmla="*/ 929 h 2160"/>
              <a:gd name="T12" fmla="*/ 507 w 3986"/>
              <a:gd name="T13" fmla="*/ 1903 h 2160"/>
              <a:gd name="T14" fmla="*/ 743 w 3986"/>
              <a:gd name="T15" fmla="*/ 2160 h 2160"/>
              <a:gd name="T16" fmla="*/ 3986 w 3986"/>
              <a:gd name="T17" fmla="*/ 2160 h 2160"/>
              <a:gd name="T18" fmla="*/ 3986 w 3986"/>
              <a:gd name="T19" fmla="*/ 0 h 2160"/>
              <a:gd name="T20" fmla="*/ 1003 w 3986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86" h="2160">
                <a:moveTo>
                  <a:pt x="1003" y="0"/>
                </a:moveTo>
                <a:cubicBezTo>
                  <a:pt x="0" y="904"/>
                  <a:pt x="561" y="1933"/>
                  <a:pt x="561" y="1933"/>
                </a:cubicBezTo>
                <a:cubicBezTo>
                  <a:pt x="48" y="1139"/>
                  <a:pt x="153" y="463"/>
                  <a:pt x="368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04" y="184"/>
                  <a:pt x="163" y="362"/>
                  <a:pt x="146" y="530"/>
                </a:cubicBezTo>
                <a:cubicBezTo>
                  <a:pt x="146" y="929"/>
                  <a:pt x="146" y="929"/>
                  <a:pt x="146" y="929"/>
                </a:cubicBezTo>
                <a:cubicBezTo>
                  <a:pt x="206" y="1513"/>
                  <a:pt x="507" y="1903"/>
                  <a:pt x="507" y="1903"/>
                </a:cubicBezTo>
                <a:cubicBezTo>
                  <a:pt x="585" y="1999"/>
                  <a:pt x="665" y="2085"/>
                  <a:pt x="743" y="2160"/>
                </a:cubicBezTo>
                <a:cubicBezTo>
                  <a:pt x="744" y="2160"/>
                  <a:pt x="3986" y="2160"/>
                  <a:pt x="3986" y="2160"/>
                </a:cubicBezTo>
                <a:cubicBezTo>
                  <a:pt x="3986" y="0"/>
                  <a:pt x="3986" y="0"/>
                  <a:pt x="3986" y="0"/>
                </a:cubicBezTo>
                <a:lnTo>
                  <a:pt x="10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2" y="1104144"/>
            <a:ext cx="9025378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422" y="2214710"/>
            <a:ext cx="9251621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B1B3-E458-441D-BB59-A9A8B088C13D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GLM Science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D59-4979-4BD9-9A1D-66016DF05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146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4CA049A-1F39-B449-83F7-05D3EE34A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178FC00-62D8-E046-9751-ABF74CA246E8}"/>
              </a:ext>
            </a:extLst>
          </p:cNvPr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ACED15E-2780-DD44-A549-8B73F4F8C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51C759E-093F-2441-98A7-3DEC7BDE9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B1A23FC-AD1F-0748-AE5C-4B02400A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B2D7ED7-0329-0D42-A7F4-88B9D8096C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BBE337-6FE4-F74A-8847-969FD40E7926}"/>
              </a:ext>
            </a:extLst>
          </p:cNvPr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81A8-1E5B-4D00-AA93-F19A3F79A1C9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2022 GLM Science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6C3D59-4979-4BD9-9A1D-66016DF05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9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0D87DC7-1551-F349-8842-BCE301173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99517CF-5B8D-5646-8AF1-5A33F4346008}"/>
              </a:ext>
            </a:extLst>
          </p:cNvPr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FD0EC2-327E-6248-8331-EADADAD06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9791F60-12DF-FE49-9C37-5CBE91907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B5B1FB2-0391-464B-B0D6-E733065A4E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2BDF50B-9975-0C4A-8D6D-C57B1B65DC62}"/>
              </a:ext>
            </a:extLst>
          </p:cNvPr>
          <p:cNvSpPr/>
          <p:nvPr/>
        </p:nvSpPr>
        <p:spPr>
          <a:xfrm>
            <a:off x="0" y="-397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AD4C97-D30B-CF46-9FB9-5664E65B44C6}"/>
              </a:ext>
            </a:extLst>
          </p:cNvPr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985" y="838200"/>
            <a:ext cx="6169058" cy="1200329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2214710"/>
            <a:ext cx="6169057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B6E-62BE-4CB2-B3D5-7E022595A60E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2022 GLM Science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6C3D59-4979-4BD9-9A1D-66016DF05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8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340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4484423-2438-B046-81CE-D29BA04C3355}"/>
              </a:ext>
            </a:extLst>
          </p:cNvPr>
          <p:cNvSpPr/>
          <p:nvPr/>
        </p:nvSpPr>
        <p:spPr>
          <a:xfrm>
            <a:off x="0" y="-19393"/>
            <a:ext cx="12192000" cy="6887665"/>
          </a:xfrm>
          <a:prstGeom prst="rect">
            <a:avLst/>
          </a:prstGeom>
          <a:gradFill flip="none" rotWithShape="1">
            <a:gsLst>
              <a:gs pos="91000">
                <a:srgbClr val="C3873A"/>
              </a:gs>
              <a:gs pos="25000">
                <a:srgbClr val="255B7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78FC00-62D8-E046-9751-ABF74CA246E8}"/>
              </a:ext>
            </a:extLst>
          </p:cNvPr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ACED15E-2780-DD44-A549-8B73F4F8C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51C759E-093F-2441-98A7-3DEC7BDE9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B1A23FC-AD1F-0748-AE5C-4B02400A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0BBE337-6FE4-F74A-8847-969FD40E7926}"/>
              </a:ext>
            </a:extLst>
          </p:cNvPr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A639-942C-4848-9EEA-84C0B824F66C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2022 GLM Science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6C3D59-4979-4BD9-9A1D-66016DF05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8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37B998-9718-4843-A842-5D6256680E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E70AEB-97F5-0F48-9A3F-D180606A03F2}"/>
              </a:ext>
            </a:extLst>
          </p:cNvPr>
          <p:cNvSpPr/>
          <p:nvPr/>
        </p:nvSpPr>
        <p:spPr>
          <a:xfrm>
            <a:off x="0" y="2463616"/>
            <a:ext cx="12192000" cy="1713654"/>
          </a:xfrm>
          <a:prstGeom prst="rect">
            <a:avLst/>
          </a:prstGeom>
          <a:gradFill flip="none" rotWithShape="1">
            <a:gsLst>
              <a:gs pos="100000">
                <a:srgbClr val="BFE5FF">
                  <a:alpha val="37000"/>
                </a:srgbClr>
              </a:gs>
              <a:gs pos="85000">
                <a:srgbClr val="BFE5FF">
                  <a:alpha val="95000"/>
                </a:srgbClr>
              </a:gs>
              <a:gs pos="53000">
                <a:srgbClr val="BFE5FF"/>
              </a:gs>
              <a:gs pos="14000">
                <a:srgbClr val="BFE5FF">
                  <a:alpha val="95000"/>
                </a:srgbClr>
              </a:gs>
              <a:gs pos="0">
                <a:srgbClr val="BFE5FF">
                  <a:alpha val="37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254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BE70F-03DA-4747-9669-09C46A6A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16567"/>
            <a:ext cx="10515600" cy="646331"/>
          </a:xfrm>
        </p:spPr>
        <p:txBody>
          <a:bodyPr anchor="ctr">
            <a:sp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2EFE-7EAA-2042-BFD5-33177FA6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F75E-9599-4542-B373-2185B8FA056D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2022 GLM Science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B372-536E-3149-8638-387946DF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6C3D59-4979-4BD9-9A1D-66016DF05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0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90A7-7E54-2D41-9F43-B8FD4977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B96F-523A-0443-8C6F-8DFAF54D9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8B55B-102D-3B40-B32B-5145CE1DA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9206C-49AC-4040-9C5C-017EE760A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06003F55-D4FF-4D2E-9814-05FF4BFDBB6E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B520F-4F16-3E49-A800-72C14F01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GLM Science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87BC7-6FAC-2245-9DB7-6747FA2B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D59-4979-4BD9-9A1D-66016DF05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B653-13F7-2542-8EE2-E9093393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C621A-F72C-144B-A0BE-6B1E2CBE1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3F2F3-1511-2942-895C-679AA3AAF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D5D2A-69A5-F545-A96E-9C6E34036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11A84-14CC-7441-BFAB-6E2358C05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BE683-10D6-5E4C-A14B-401DDDE8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3DE3458B-B148-4406-BD31-2DE5DD73E07E}" type="datetime1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4E5D5-8292-8443-8912-01DF3103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GLM Science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F0886-7F3E-C54F-B264-98655F01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D59-4979-4BD9-9A1D-66016DF05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5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70607F-EC1F-2145-9FD3-42E83D41B61D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60000"/>
          </a:blip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C933AE0C-1EDE-D449-A351-7100D4F7E282}"/>
              </a:ext>
            </a:extLst>
          </p:cNvPr>
          <p:cNvSpPr>
            <a:spLocks/>
          </p:cNvSpPr>
          <p:nvPr/>
        </p:nvSpPr>
        <p:spPr bwMode="auto">
          <a:xfrm>
            <a:off x="-400554" y="-1287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gradFill>
            <a:gsLst>
              <a:gs pos="95000">
                <a:srgbClr val="91B4C8"/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F211CE53-6617-F84F-8461-D49BCC6327EC}"/>
              </a:ext>
            </a:extLst>
          </p:cNvPr>
          <p:cNvSpPr>
            <a:spLocks/>
          </p:cNvSpPr>
          <p:nvPr/>
        </p:nvSpPr>
        <p:spPr bwMode="auto">
          <a:xfrm>
            <a:off x="1513028" y="541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gradFill flip="none" rotWithShape="1">
            <a:gsLst>
              <a:gs pos="85000">
                <a:srgbClr val="DBE8EE"/>
              </a:gs>
              <a:gs pos="80000">
                <a:srgbClr val="F2F7FA"/>
              </a:gs>
              <a:gs pos="6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48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4E0472-60C8-40DA-BFA5-94F9DA0CC619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CD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2022 GLM Science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8DD7-70A2-024C-B16F-25B6FC555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6C3D59-4979-4BD9-9A1D-66016DF05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3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emf"/><Relationship Id="rId3" Type="http://schemas.openxmlformats.org/officeDocument/2006/relationships/image" Target="../media/image16.emf"/><Relationship Id="rId7" Type="http://schemas.openxmlformats.org/officeDocument/2006/relationships/image" Target="../media/image20.sv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3.svg"/><Relationship Id="rId5" Type="http://schemas.openxmlformats.org/officeDocument/2006/relationships/image" Target="../media/image18.sv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CubeSpar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019679-4EB4-4D57-87F4-108C2CCB1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178300"/>
            <a:ext cx="8483600" cy="2451953"/>
          </a:xfrm>
        </p:spPr>
        <p:txBody>
          <a:bodyPr/>
          <a:lstStyle/>
          <a:p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Patrick </a:t>
            </a:r>
            <a:r>
              <a:rPr lang="en-US" sz="20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Gatlin,</a:t>
            </a: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Timothy Lang, Mason Quick, Jackson Remington, Bill Koshak, Chris Schultz, Dan Cecil, NASA Marshall Space Flight Center</a:t>
            </a:r>
          </a:p>
          <a:p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Phillip Bitzer, Sarah Stough, Univ. of Alabama in Huntsville</a:t>
            </a:r>
          </a:p>
          <a:p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Sonja Behnke, Harald Edens, Los Alamos National Laboratory</a:t>
            </a:r>
          </a:p>
          <a:p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GLM Science Meeting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4245B-A275-4CF8-85BE-4EB45DDAEFE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76562"/>
            <a:ext cx="7391400" cy="1201738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update on the </a:t>
            </a:r>
            <a:r>
              <a:rPr lang="en-US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CubeSpark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3D Lightning Mapping Concept</a:t>
            </a:r>
          </a:p>
        </p:txBody>
      </p:sp>
    </p:spTree>
    <p:extLst>
      <p:ext uri="{BB962C8B-B14F-4D97-AF65-F5344CB8AC3E}">
        <p14:creationId xmlns:p14="http://schemas.microsoft.com/office/powerpoint/2010/main" val="36388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4C0618-D2E9-4A99-9D90-34CAA19D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30B2-6AC9-4A95-ACFE-CE9A0863AF9F}" type="slidenum">
              <a:rPr lang="en-US" smtClean="0"/>
              <a:t>2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BDCE46F-2E9F-4A5B-B17E-28EF6931E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63" y="219638"/>
            <a:ext cx="11641137" cy="5151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2EB681-9EE2-449C-A603-B5D58BDC4F42}"/>
              </a:ext>
            </a:extLst>
          </p:cNvPr>
          <p:cNvSpPr txBox="1"/>
          <p:nvPr/>
        </p:nvSpPr>
        <p:spPr bwMode="auto">
          <a:xfrm>
            <a:off x="93481" y="5359827"/>
            <a:ext cx="12005038" cy="95410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i="1">
                <a:solidFill>
                  <a:srgbClr val="0070C0"/>
                </a:solidFill>
                <a:cs typeface="Arial" panose="020B0604020202020204" pitchFamily="34" charset="0"/>
              </a:rPr>
              <a:t>Primary Measurement Objectives: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i="1">
                <a:solidFill>
                  <a:srgbClr val="0070C0"/>
                </a:solidFill>
                <a:cs typeface="Arial" panose="020B0604020202020204" pitchFamily="34" charset="0"/>
              </a:rPr>
              <a:t>Locate the horizontal </a:t>
            </a:r>
            <a:r>
              <a:rPr lang="en-US" b="1" i="1">
                <a:solidFill>
                  <a:srgbClr val="0070C0"/>
                </a:solidFill>
                <a:cs typeface="Arial" panose="020B0604020202020204" pitchFamily="34" charset="0"/>
              </a:rPr>
              <a:t>and vertical </a:t>
            </a:r>
            <a:r>
              <a:rPr lang="en-US" i="1">
                <a:solidFill>
                  <a:srgbClr val="0070C0"/>
                </a:solidFill>
                <a:cs typeface="Arial" panose="020B0604020202020204" pitchFamily="34" charset="0"/>
              </a:rPr>
              <a:t>origin of lightning events with an uncertainty ≤2-km (1-km goal)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i="1">
                <a:solidFill>
                  <a:srgbClr val="0070C0"/>
                </a:solidFill>
                <a:cs typeface="Arial" panose="020B0604020202020204" pitchFamily="34" charset="0"/>
              </a:rPr>
              <a:t>Improve detection of </a:t>
            </a:r>
            <a:r>
              <a:rPr lang="en-US" b="1" i="1">
                <a:solidFill>
                  <a:srgbClr val="0070C0"/>
                </a:solidFill>
                <a:cs typeface="Arial" panose="020B0604020202020204" pitchFamily="34" charset="0"/>
              </a:rPr>
              <a:t>small, optically dim pulses</a:t>
            </a:r>
            <a:r>
              <a:rPr lang="en-US" i="1">
                <a:solidFill>
                  <a:srgbClr val="0070C0"/>
                </a:solidFill>
                <a:cs typeface="Arial" panose="020B0604020202020204" pitchFamily="34" charset="0"/>
              </a:rPr>
              <a:t> that can evade current imagers and frequent intense or anomalous storms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B21F53-CADF-47CB-B3B9-F0B848D7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GLM Science Meeting</a:t>
            </a:r>
          </a:p>
        </p:txBody>
      </p:sp>
      <p:pic>
        <p:nvPicPr>
          <p:cNvPr id="11" name="Picture 7" descr="Los Alamos National Laboratory">
            <a:extLst>
              <a:ext uri="{FF2B5EF4-FFF2-40B4-BE49-F238E27FC236}">
                <a16:creationId xmlns:a16="http://schemas.microsoft.com/office/drawing/2014/main" id="{5F752237-F147-49B7-AC5A-5CE835E9A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1937" y="606901"/>
            <a:ext cx="1812185" cy="72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C873568-4A12-4143-AEA4-4584857F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9317" y="256247"/>
            <a:ext cx="2252496" cy="57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1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8">
            <a:extLst>
              <a:ext uri="{FF2B5EF4-FFF2-40B4-BE49-F238E27FC236}">
                <a16:creationId xmlns:a16="http://schemas.microsoft.com/office/drawing/2014/main" id="{A47D2FC8-845D-4FE3-ACA8-7B5AFA51DC9B}"/>
              </a:ext>
            </a:extLst>
          </p:cNvPr>
          <p:cNvSpPr txBox="1">
            <a:spLocks/>
          </p:cNvSpPr>
          <p:nvPr/>
        </p:nvSpPr>
        <p:spPr>
          <a:xfrm>
            <a:off x="203200" y="362516"/>
            <a:ext cx="5939644" cy="668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CA200"/>
              </a:buClr>
              <a:buFont typeface="Arial" pitchFamily="34" charset="0"/>
              <a:buNone/>
              <a:defRPr lang="en-US" sz="2000" b="1" kern="1200" cap="none" spc="0" baseline="0" dirty="0">
                <a:solidFill>
                  <a:srgbClr val="C0344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A6098"/>
              </a:buClr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Arial Narrow" panose="020B0606020202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Arial Narrow" panose="020B0606020202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Arial Narrow" panose="020B0606020202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CA2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C0344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Vertical information provides key insights about thundercloud effects on its surrounding environment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D92A9C7-2F22-4006-B64D-7F411E436902}"/>
              </a:ext>
            </a:extLst>
          </p:cNvPr>
          <p:cNvGrpSpPr/>
          <p:nvPr/>
        </p:nvGrpSpPr>
        <p:grpSpPr>
          <a:xfrm>
            <a:off x="3697022" y="3411300"/>
            <a:ext cx="2636028" cy="3000552"/>
            <a:chOff x="432300" y="4334787"/>
            <a:chExt cx="2346482" cy="2670966"/>
          </a:xfrm>
        </p:grpSpPr>
        <p:pic>
          <p:nvPicPr>
            <p:cNvPr id="80" name="Picture 8">
              <a:extLst>
                <a:ext uri="{FF2B5EF4-FFF2-40B4-BE49-F238E27FC236}">
                  <a16:creationId xmlns:a16="http://schemas.microsoft.com/office/drawing/2014/main" id="{F07CD75C-4F1E-430E-A545-F1E915E859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2300" y="4334787"/>
              <a:ext cx="2346482" cy="2433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7108110-1599-44A7-9290-B51628CC9372}"/>
                </a:ext>
              </a:extLst>
            </p:cNvPr>
            <p:cNvSpPr/>
            <p:nvPr/>
          </p:nvSpPr>
          <p:spPr>
            <a:xfrm>
              <a:off x="979143" y="6704386"/>
              <a:ext cx="1799639" cy="3013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</a:rPr>
                <a:t>(Koshak et al. 2014)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7B1E2AE-7C86-4CE2-ABF5-3ABA3F347317}"/>
              </a:ext>
            </a:extLst>
          </p:cNvPr>
          <p:cNvGrpSpPr/>
          <p:nvPr/>
        </p:nvGrpSpPr>
        <p:grpSpPr>
          <a:xfrm>
            <a:off x="46968" y="1230378"/>
            <a:ext cx="3509258" cy="2674943"/>
            <a:chOff x="46968" y="2329154"/>
            <a:chExt cx="3509258" cy="2674943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3BC5BC7-EF40-497E-9488-7DDF029EEDCD}"/>
                </a:ext>
              </a:extLst>
            </p:cNvPr>
            <p:cNvGrpSpPr/>
            <p:nvPr/>
          </p:nvGrpSpPr>
          <p:grpSpPr>
            <a:xfrm>
              <a:off x="46968" y="2539122"/>
              <a:ext cx="3509258" cy="2464975"/>
              <a:chOff x="200478" y="1238104"/>
              <a:chExt cx="2350322" cy="1650915"/>
            </a:xfrm>
          </p:grpSpPr>
          <p:pic>
            <p:nvPicPr>
              <p:cNvPr id="92" name="Picture 91" descr="Fig. 5.">
                <a:extLst>
                  <a:ext uri="{FF2B5EF4-FFF2-40B4-BE49-F238E27FC236}">
                    <a16:creationId xmlns:a16="http://schemas.microsoft.com/office/drawing/2014/main" id="{1DF559DD-C009-488C-B2C9-8A54C05B7F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00478" y="1238104"/>
                <a:ext cx="2300710" cy="1483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FDC08DA-BDF8-44F0-ABFA-61DDDDF741D2}"/>
                  </a:ext>
                </a:extLst>
              </p:cNvPr>
              <p:cNvSpPr/>
              <p:nvPr/>
            </p:nvSpPr>
            <p:spPr>
              <a:xfrm>
                <a:off x="1021765" y="2682886"/>
                <a:ext cx="1529035" cy="206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i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</a:rPr>
                  <a:t>(Gatlin &amp; Goodman 2010)</a:t>
                </a:r>
              </a:p>
            </p:txBody>
          </p:sp>
        </p:grp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7339BEE-5C47-4349-9AC0-2D771308168C}"/>
                </a:ext>
              </a:extLst>
            </p:cNvPr>
            <p:cNvSpPr/>
            <p:nvPr/>
          </p:nvSpPr>
          <p:spPr>
            <a:xfrm>
              <a:off x="192784" y="2329154"/>
              <a:ext cx="31102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B0F0"/>
                  </a:solidFill>
                  <a:latin typeface="Arial" pitchFamily="34" charset="0"/>
                </a:rPr>
                <a:t>Vertical growth as storm intensifies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6157539-E544-4DA2-A176-D4903802753C}"/>
              </a:ext>
            </a:extLst>
          </p:cNvPr>
          <p:cNvGrpSpPr/>
          <p:nvPr/>
        </p:nvGrpSpPr>
        <p:grpSpPr>
          <a:xfrm>
            <a:off x="7216" y="3873623"/>
            <a:ext cx="3811952" cy="1411922"/>
            <a:chOff x="934288" y="5041795"/>
            <a:chExt cx="4298950" cy="1592303"/>
          </a:xfrm>
        </p:grpSpPr>
        <p:pic>
          <p:nvPicPr>
            <p:cNvPr id="95" name="Picture 2" descr="Fig. 19.">
              <a:extLst>
                <a:ext uri="{FF2B5EF4-FFF2-40B4-BE49-F238E27FC236}">
                  <a16:creationId xmlns:a16="http://schemas.microsoft.com/office/drawing/2014/main" id="{413B6772-C5DE-4581-AF82-38C9720D36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34288" y="5283963"/>
              <a:ext cx="4298950" cy="1109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02F63E1-98AC-4A51-AA8B-BFF2A947A0F9}"/>
                </a:ext>
              </a:extLst>
            </p:cNvPr>
            <p:cNvSpPr/>
            <p:nvPr/>
          </p:nvSpPr>
          <p:spPr>
            <a:xfrm>
              <a:off x="1337894" y="5041795"/>
              <a:ext cx="3229927" cy="347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B0F0"/>
                  </a:solidFill>
                  <a:latin typeface="Arial" pitchFamily="34" charset="0"/>
                </a:rPr>
                <a:t>Lightning in Overshooting Tops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551F43B-6EBF-40AB-862F-4BCE15E69AC8}"/>
                </a:ext>
              </a:extLst>
            </p:cNvPr>
            <p:cNvSpPr/>
            <p:nvPr/>
          </p:nvSpPr>
          <p:spPr>
            <a:xfrm>
              <a:off x="3309230" y="6326321"/>
              <a:ext cx="18549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</a:rPr>
                <a:t>(Calhoun et al. 2013)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D1CB7BE-B5CB-4E27-BBE9-A30C6E464E1C}"/>
              </a:ext>
            </a:extLst>
          </p:cNvPr>
          <p:cNvGrpSpPr/>
          <p:nvPr/>
        </p:nvGrpSpPr>
        <p:grpSpPr>
          <a:xfrm>
            <a:off x="3711898" y="1230378"/>
            <a:ext cx="2606276" cy="2089404"/>
            <a:chOff x="3579960" y="2336634"/>
            <a:chExt cx="2606276" cy="2089404"/>
          </a:xfrm>
        </p:grpSpPr>
        <p:pic>
          <p:nvPicPr>
            <p:cNvPr id="99" name="Picture 6" descr="Fig. 5.">
              <a:extLst>
                <a:ext uri="{FF2B5EF4-FFF2-40B4-BE49-F238E27FC236}">
                  <a16:creationId xmlns:a16="http://schemas.microsoft.com/office/drawing/2014/main" id="{306CF880-5541-4994-9C6B-C273E7B7A2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9960" y="2606537"/>
              <a:ext cx="2562884" cy="1819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DB6DEA3-E960-46A8-BD8E-081C2BBDE9F3}"/>
                </a:ext>
              </a:extLst>
            </p:cNvPr>
            <p:cNvSpPr/>
            <p:nvPr/>
          </p:nvSpPr>
          <p:spPr>
            <a:xfrm>
              <a:off x="4520938" y="3938658"/>
              <a:ext cx="1585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</a:rPr>
                <a:t>(Lang et al. 2011)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DDE4178-0935-4A2C-814B-72C39EC13D64}"/>
                </a:ext>
              </a:extLst>
            </p:cNvPr>
            <p:cNvSpPr/>
            <p:nvPr/>
          </p:nvSpPr>
          <p:spPr>
            <a:xfrm>
              <a:off x="3619302" y="2336634"/>
              <a:ext cx="25669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B0F0"/>
                  </a:solidFill>
                  <a:latin typeface="Arial" pitchFamily="34" charset="0"/>
                </a:rPr>
                <a:t>Anomalous Charge Storms and Flash Type/Polarity</a:t>
              </a:r>
            </a:p>
          </p:txBody>
        </p:sp>
      </p:grpSp>
      <p:sp>
        <p:nvSpPr>
          <p:cNvPr id="111" name="Content Placeholder 8">
            <a:extLst>
              <a:ext uri="{FF2B5EF4-FFF2-40B4-BE49-F238E27FC236}">
                <a16:creationId xmlns:a16="http://schemas.microsoft.com/office/drawing/2014/main" id="{E2E5B9F3-CFFA-45D2-9BA8-CEF13F2FF0F7}"/>
              </a:ext>
            </a:extLst>
          </p:cNvPr>
          <p:cNvSpPr txBox="1">
            <a:spLocks/>
          </p:cNvSpPr>
          <p:nvPr/>
        </p:nvSpPr>
        <p:spPr>
          <a:xfrm>
            <a:off x="6420134" y="362516"/>
            <a:ext cx="5764215" cy="668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CA200"/>
              </a:buClr>
              <a:buFont typeface="Arial" pitchFamily="34" charset="0"/>
              <a:buNone/>
              <a:defRPr lang="en-US" sz="2000" b="1" kern="1200" cap="none" spc="0" baseline="0" dirty="0">
                <a:solidFill>
                  <a:srgbClr val="C0344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A6098"/>
              </a:buClr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Arial Narrow" panose="020B0606020202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Arial Narrow" panose="020B0606020202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Arial Narrow" panose="020B0606020202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CA200"/>
              </a:buClr>
              <a:buSzTx/>
              <a:buFont typeface="Arial" pitchFamily="34" charset="0"/>
              <a:buNone/>
              <a:tabLst/>
              <a:defRPr/>
            </a:pPr>
            <a:r>
              <a:rPr lang="en-US" i="1"/>
              <a:t>Detecting small and low-altitude flashes are important for diagnosing storm intensification and severe weather</a:t>
            </a:r>
            <a:endParaRPr kumimoji="0" lang="en-US" sz="2000" b="1" i="1" u="none" strike="noStrike" kern="1200" cap="none" spc="0" normalizeH="0" baseline="0" noProof="0">
              <a:ln>
                <a:noFill/>
              </a:ln>
              <a:solidFill>
                <a:srgbClr val="C0344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CEC8630-BF39-4812-83FC-10E0B568974A}"/>
              </a:ext>
            </a:extLst>
          </p:cNvPr>
          <p:cNvGrpSpPr/>
          <p:nvPr/>
        </p:nvGrpSpPr>
        <p:grpSpPr>
          <a:xfrm>
            <a:off x="6504530" y="1336463"/>
            <a:ext cx="3192780" cy="3875653"/>
            <a:chOff x="377190" y="1183214"/>
            <a:chExt cx="3192780" cy="3875653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70399828-0666-4D5F-8024-CF3352CBE898}"/>
                </a:ext>
              </a:extLst>
            </p:cNvPr>
            <p:cNvGrpSpPr/>
            <p:nvPr/>
          </p:nvGrpSpPr>
          <p:grpSpPr>
            <a:xfrm>
              <a:off x="377190" y="1460213"/>
              <a:ext cx="3192780" cy="3598654"/>
              <a:chOff x="377190" y="1460213"/>
              <a:chExt cx="3192780" cy="3598654"/>
            </a:xfrm>
          </p:grpSpPr>
          <p:pic>
            <p:nvPicPr>
              <p:cNvPr id="120" name="Picture 2" descr="image">
                <a:extLst>
                  <a:ext uri="{FF2B5EF4-FFF2-40B4-BE49-F238E27FC236}">
                    <a16:creationId xmlns:a16="http://schemas.microsoft.com/office/drawing/2014/main" id="{E51BA376-03CB-4AF2-AA5C-4F4991BC8A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77190" y="1460213"/>
                <a:ext cx="3192780" cy="3321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833343F9-DB01-43C4-871A-63B8A7B9A629}"/>
                  </a:ext>
                </a:extLst>
              </p:cNvPr>
              <p:cNvSpPr/>
              <p:nvPr/>
            </p:nvSpPr>
            <p:spPr>
              <a:xfrm>
                <a:off x="1394374" y="4781868"/>
                <a:ext cx="194155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200"/>
                  <a:t>(Zhang &amp; Cummins 2020)</a:t>
                </a:r>
              </a:p>
            </p:txBody>
          </p:sp>
        </p:grp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BB6251E-3472-4948-8233-D23BEC56EB6C}"/>
                </a:ext>
              </a:extLst>
            </p:cNvPr>
            <p:cNvSpPr/>
            <p:nvPr/>
          </p:nvSpPr>
          <p:spPr>
            <a:xfrm>
              <a:off x="906225" y="1183214"/>
              <a:ext cx="20725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200"/>
                <a:t>GLM vs KSCLMA Detection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794368B-00F2-4E80-AACE-91E984672F43}"/>
              </a:ext>
            </a:extLst>
          </p:cNvPr>
          <p:cNvGrpSpPr/>
          <p:nvPr/>
        </p:nvGrpSpPr>
        <p:grpSpPr>
          <a:xfrm>
            <a:off x="9697310" y="1291026"/>
            <a:ext cx="2352647" cy="3858632"/>
            <a:chOff x="3689466" y="1200234"/>
            <a:chExt cx="2352647" cy="3858632"/>
          </a:xfrm>
        </p:grpSpPr>
        <p:pic>
          <p:nvPicPr>
            <p:cNvPr id="123" name="Picture 4" descr="image">
              <a:extLst>
                <a:ext uri="{FF2B5EF4-FFF2-40B4-BE49-F238E27FC236}">
                  <a16:creationId xmlns:a16="http://schemas.microsoft.com/office/drawing/2014/main" id="{C7B267D3-8310-4BA4-A2B0-88CF4F52A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466" y="1457023"/>
              <a:ext cx="2352647" cy="3193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DE23294-5C75-4F91-AB4E-6D6887090D96}"/>
                </a:ext>
              </a:extLst>
            </p:cNvPr>
            <p:cNvSpPr/>
            <p:nvPr/>
          </p:nvSpPr>
          <p:spPr>
            <a:xfrm>
              <a:off x="4177138" y="4781867"/>
              <a:ext cx="165942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200"/>
                <a:t>(Rutledge et al. 2020)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9BEE363-67D6-4922-8C76-A55EC20C436C}"/>
                </a:ext>
              </a:extLst>
            </p:cNvPr>
            <p:cNvSpPr/>
            <p:nvPr/>
          </p:nvSpPr>
          <p:spPr>
            <a:xfrm>
              <a:off x="4213206" y="1200234"/>
              <a:ext cx="13051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200"/>
                <a:t>GLM vs COLMA</a:t>
              </a: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FAEA3777-C26A-4DA2-8F94-A5DF643F35B8}"/>
              </a:ext>
            </a:extLst>
          </p:cNvPr>
          <p:cNvSpPr txBox="1"/>
          <p:nvPr/>
        </p:nvSpPr>
        <p:spPr>
          <a:xfrm>
            <a:off x="203200" y="5344692"/>
            <a:ext cx="3690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3D LMA observations are extremely insightful but limited to regional networks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E089D61-FC26-45EF-8A44-CFD705982015}"/>
              </a:ext>
            </a:extLst>
          </p:cNvPr>
          <p:cNvSpPr txBox="1"/>
          <p:nvPr/>
        </p:nvSpPr>
        <p:spPr>
          <a:xfrm>
            <a:off x="6800941" y="5243808"/>
            <a:ext cx="50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Small, dim flashes are difficult detect with coarse resolution imagers</a:t>
            </a:r>
          </a:p>
          <a:p>
            <a:pPr algn="r"/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/>
              <a:t>Need to better resolve unknown characteristics of these lightning flashes</a:t>
            </a:r>
          </a:p>
        </p:txBody>
      </p:sp>
      <p:sp>
        <p:nvSpPr>
          <p:cNvPr id="129" name="Slide Number Placeholder 128">
            <a:extLst>
              <a:ext uri="{FF2B5EF4-FFF2-40B4-BE49-F238E27FC236}">
                <a16:creationId xmlns:a16="http://schemas.microsoft.com/office/drawing/2014/main" id="{F414CD5D-8BB1-4F41-BE92-6D40FA59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D59-4979-4BD9-9A1D-66016DF05F7C}" type="slidenum">
              <a:rPr lang="en-US" smtClean="0"/>
              <a:t>3</a:t>
            </a:fld>
            <a:endParaRPr lang="en-US"/>
          </a:p>
        </p:txBody>
      </p:sp>
      <p:sp>
        <p:nvSpPr>
          <p:cNvPr id="130" name="Footer Placeholder 129">
            <a:extLst>
              <a:ext uri="{FF2B5EF4-FFF2-40B4-BE49-F238E27FC236}">
                <a16:creationId xmlns:a16="http://schemas.microsoft.com/office/drawing/2014/main" id="{F0906F6B-BC52-469F-B387-C6BF60D2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GLM Science Meeting</a:t>
            </a:r>
          </a:p>
        </p:txBody>
      </p:sp>
    </p:spTree>
    <p:extLst>
      <p:ext uri="{BB962C8B-B14F-4D97-AF65-F5344CB8AC3E}">
        <p14:creationId xmlns:p14="http://schemas.microsoft.com/office/powerpoint/2010/main" val="324794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0C9C-1762-451B-8286-FC920D89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41" y="455676"/>
            <a:ext cx="11841558" cy="649224"/>
          </a:xfrm>
        </p:spPr>
        <p:txBody>
          <a:bodyPr/>
          <a:lstStyle/>
          <a:p>
            <a:r>
              <a:rPr lang="en-US"/>
              <a:t>Single vs Multi-satellite Approaches for 3-D retrieval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8EE0677-5446-4473-BB64-0D4564F818CA}"/>
              </a:ext>
            </a:extLst>
          </p:cNvPr>
          <p:cNvGrpSpPr/>
          <p:nvPr/>
        </p:nvGrpSpPr>
        <p:grpSpPr>
          <a:xfrm>
            <a:off x="365741" y="1104900"/>
            <a:ext cx="11460519" cy="5134319"/>
            <a:chOff x="609600" y="1104900"/>
            <a:chExt cx="11460519" cy="5134319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2E246BD-BCF0-4035-9F62-F5CE3C59B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7183" y="1385542"/>
              <a:ext cx="1252132" cy="1516666"/>
            </a:xfrm>
            <a:prstGeom prst="rect">
              <a:avLst/>
            </a:prstGeom>
          </p:spPr>
        </p:pic>
        <p:sp>
          <p:nvSpPr>
            <p:cNvPr id="73" name="Content Placeholder 7">
              <a:extLst>
                <a:ext uri="{FF2B5EF4-FFF2-40B4-BE49-F238E27FC236}">
                  <a16:creationId xmlns:a16="http://schemas.microsoft.com/office/drawing/2014/main" id="{9718CD28-E883-40B1-9060-20BC81AF88C5}"/>
                </a:ext>
              </a:extLst>
            </p:cNvPr>
            <p:cNvSpPr txBox="1">
              <a:spLocks/>
            </p:cNvSpPr>
            <p:nvPr/>
          </p:nvSpPr>
          <p:spPr>
            <a:xfrm>
              <a:off x="609600" y="3207233"/>
              <a:ext cx="5438159" cy="30319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600"/>
                </a:spcAft>
                <a:buClr>
                  <a:srgbClr val="3A6098"/>
                </a:buClr>
                <a:buFont typeface="Arial" pitchFamily="34" charset="0"/>
                <a:buChar char="•"/>
                <a:defRPr sz="2000" kern="1200" baseline="0">
                  <a:solidFill>
                    <a:srgbClr val="595959"/>
                  </a:solidFill>
                  <a:latin typeface="Arial Narrow" panose="020B0606020202030204" pitchFamily="34" charset="0"/>
                  <a:ea typeface="+mn-ea"/>
                  <a:cs typeface="Arial Narrow" panose="020B0606020202030204" pitchFamily="34" charset="0"/>
                </a:defRPr>
              </a:lvl1pPr>
              <a:lvl2pPr marL="742950" indent="-2857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3A6098"/>
                </a:buClr>
                <a:buFont typeface="Arial" pitchFamily="34" charset="0"/>
                <a:buChar char="–"/>
                <a:defRPr sz="1800" kern="1200">
                  <a:solidFill>
                    <a:srgbClr val="595959"/>
                  </a:solidFill>
                  <a:latin typeface="Century Gothic"/>
                  <a:ea typeface="+mn-ea"/>
                  <a:cs typeface="Century Gothic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 sz="1600" kern="1200">
                  <a:solidFill>
                    <a:srgbClr val="595959"/>
                  </a:solidFill>
                  <a:latin typeface="Century Gothic"/>
                  <a:ea typeface="+mn-ea"/>
                  <a:cs typeface="Century Gothic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–"/>
                <a:defRPr sz="1400" kern="1200">
                  <a:solidFill>
                    <a:srgbClr val="595959"/>
                  </a:solidFill>
                  <a:latin typeface="Century Gothic"/>
                  <a:ea typeface="+mn-ea"/>
                  <a:cs typeface="Century Gothic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A6098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</a:rPr>
                <a:t>RF gives altitude; Optical gives latitude and longitude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A6098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</a:rPr>
                <a:t>3D requires detection of reflected pulses coincident with optical</a:t>
              </a:r>
            </a:p>
            <a:p>
              <a:pPr marL="742950" marR="0" lvl="1" indent="-285750" algn="l" defTabSz="914400" rtl="0" eaLnBrk="1" fontAlgn="auto" latinLnBrk="0" hangingPunct="1">
                <a:spcAft>
                  <a:spcPts val="0"/>
                </a:spcAft>
                <a:buClr>
                  <a:srgbClr val="3A6098"/>
                </a:buClr>
                <a:buSzTx/>
                <a:buFont typeface="Arial" pitchFamily="34" charset="0"/>
                <a:buChar char="–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~12-37% of FORTE </a:t>
              </a:r>
              <a:r>
                <a:rPr kumimoji="0" lang="en-US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VHF+optical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dataset are TIPPs (Light &amp; </a:t>
              </a: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Jacobson 2002; Petersen 2022)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A6098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</a:rPr>
                <a:t>3D location accuracy in single-satellite retrieval:</a:t>
              </a:r>
            </a:p>
            <a:p>
              <a:pPr marL="742950" marR="0" lvl="1" indent="-285750" algn="l" defTabSz="914400" rtl="0" eaLnBrk="1" fontAlgn="auto" latinLnBrk="0" hangingPunct="1">
                <a:spcAft>
                  <a:spcPts val="0"/>
                </a:spcAft>
                <a:buClr>
                  <a:srgbClr val="3A6098"/>
                </a:buClr>
                <a:buSzTx/>
                <a:buFont typeface="Arial" pitchFamily="34" charset="0"/>
                <a:buChar char="–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Horizontal RMS error ~ resolution of optical (≤2-km)</a:t>
              </a:r>
            </a:p>
            <a:p>
              <a:pPr marL="742950" marR="0" lvl="1" indent="-285750" algn="l" defTabSz="914400" rtl="0" eaLnBrk="1" fontAlgn="auto" latinLnBrk="0" hangingPunct="1">
                <a:spcAft>
                  <a:spcPts val="0"/>
                </a:spcAft>
                <a:buClr>
                  <a:srgbClr val="3A6098"/>
                </a:buClr>
                <a:buSzTx/>
                <a:buFont typeface="Arial" pitchFamily="34" charset="0"/>
                <a:buChar char="–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Vertical RMS error ~ 300 m (assumed </a:t>
              </a:r>
              <a:r>
                <a:rPr kumimoji="0" lang="el-GR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σ</a:t>
              </a:r>
              <a:r>
                <a:rPr kumimoji="0" lang="en-US" b="0" i="0" u="none" strike="noStrike" kern="1200" cap="none" spc="0" normalizeH="0" baseline="-2500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timing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=0.5 µs )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A6098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4" name="Content Placeholder 9">
              <a:extLst>
                <a:ext uri="{FF2B5EF4-FFF2-40B4-BE49-F238E27FC236}">
                  <a16:creationId xmlns:a16="http://schemas.microsoft.com/office/drawing/2014/main" id="{389B8101-D6A0-4088-A111-B1725BA85120}"/>
                </a:ext>
              </a:extLst>
            </p:cNvPr>
            <p:cNvSpPr txBox="1">
              <a:spLocks/>
            </p:cNvSpPr>
            <p:nvPr/>
          </p:nvSpPr>
          <p:spPr>
            <a:xfrm>
              <a:off x="6193368" y="3207231"/>
              <a:ext cx="5668432" cy="30319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600"/>
                </a:spcAft>
                <a:buClr>
                  <a:srgbClr val="3A6098"/>
                </a:buClr>
                <a:buFont typeface="Arial" pitchFamily="34" charset="0"/>
                <a:buChar char="•"/>
                <a:defRPr sz="2000" kern="1200" baseline="0">
                  <a:solidFill>
                    <a:srgbClr val="595959"/>
                  </a:solidFill>
                  <a:latin typeface="Arial Narrow" panose="020B0606020202030204" pitchFamily="34" charset="0"/>
                  <a:ea typeface="+mn-ea"/>
                  <a:cs typeface="Arial Narrow" panose="020B0606020202030204" pitchFamily="34" charset="0"/>
                </a:defRPr>
              </a:lvl1pPr>
              <a:lvl2pPr marL="742950" indent="-2857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3A6098"/>
                </a:buClr>
                <a:buFont typeface="Arial" pitchFamily="34" charset="0"/>
                <a:buChar char="–"/>
                <a:defRPr sz="1800" kern="1200">
                  <a:solidFill>
                    <a:srgbClr val="595959"/>
                  </a:solidFill>
                  <a:latin typeface="Century Gothic"/>
                  <a:ea typeface="+mn-ea"/>
                  <a:cs typeface="Century Gothic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 sz="1600" kern="1200">
                  <a:solidFill>
                    <a:srgbClr val="595959"/>
                  </a:solidFill>
                  <a:latin typeface="Century Gothic"/>
                  <a:ea typeface="+mn-ea"/>
                  <a:cs typeface="Century Gothic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–"/>
                <a:defRPr sz="1400" kern="1200">
                  <a:solidFill>
                    <a:srgbClr val="595959"/>
                  </a:solidFill>
                  <a:latin typeface="Century Gothic"/>
                  <a:ea typeface="+mn-ea"/>
                  <a:cs typeface="Century Gothic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>
                  <a:srgbClr val="3A6098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</a:rPr>
                <a:t>Doesn’t rely on reflected pulse for 3D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A6098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</a:rPr>
                <a:t>Optical increases observation time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6098"/>
                </a:buClr>
                <a:buSzTx/>
                <a:buFont typeface="Arial" pitchFamily="34" charset="0"/>
                <a:buChar char="–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Train of satellites to observe evolution of storm for several minutes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6098"/>
                </a:buClr>
                <a:buSzTx/>
                <a:buFont typeface="Arial" pitchFamily="34" charset="0"/>
                <a:buChar char="–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Parallax-based pulse altitude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6098"/>
                </a:buClr>
                <a:buSzTx/>
                <a:buFont typeface="Arial" pitchFamily="34" charset="0"/>
                <a:buChar char="–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Constrain TOA solution (requires fewer VHF detections for 3D retrieval)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A6098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</a:rPr>
                <a:t>3D location from solely VHF time-of-arrival (TOA)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6098"/>
                </a:buClr>
                <a:buSzTx/>
                <a:buFont typeface="Arial" pitchFamily="34" charset="0"/>
                <a:buChar char="–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Horizontal RMS error ~ 500 m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6098"/>
                </a:buClr>
                <a:buSzTx/>
                <a:buFont typeface="Arial" pitchFamily="34" charset="0"/>
                <a:buChar char="–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Vertical RMS error ~ 1-2 km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6098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4DB307B-7DB3-4E49-B295-A11835C5040D}"/>
                </a:ext>
              </a:extLst>
            </p:cNvPr>
            <p:cNvGrpSpPr/>
            <p:nvPr/>
          </p:nvGrpSpPr>
          <p:grpSpPr>
            <a:xfrm>
              <a:off x="815377" y="1524479"/>
              <a:ext cx="2793684" cy="2014962"/>
              <a:chOff x="815377" y="1931988"/>
              <a:chExt cx="2793684" cy="2014962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5A112A89-BF48-4BB3-9C42-71BBD0895DDF}"/>
                  </a:ext>
                </a:extLst>
              </p:cNvPr>
              <p:cNvGrpSpPr/>
              <p:nvPr/>
            </p:nvGrpSpPr>
            <p:grpSpPr>
              <a:xfrm>
                <a:off x="2040161" y="2253125"/>
                <a:ext cx="597855" cy="700000"/>
                <a:chOff x="1206653" y="1386472"/>
                <a:chExt cx="604856" cy="708197"/>
              </a:xfrm>
            </p:grpSpPr>
            <p:pic>
              <p:nvPicPr>
                <p:cNvPr id="90" name="Graphic 89" descr="Cloud With Lightning And Rain with solid fill">
                  <a:extLst>
                    <a:ext uri="{FF2B5EF4-FFF2-40B4-BE49-F238E27FC236}">
                      <a16:creationId xmlns:a16="http://schemas.microsoft.com/office/drawing/2014/main" id="{44100566-F2A2-402E-A7B8-D68B7E091A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6653" y="1492943"/>
                  <a:ext cx="601726" cy="601726"/>
                </a:xfrm>
                <a:prstGeom prst="rect">
                  <a:avLst/>
                </a:prstGeom>
              </p:spPr>
            </p:pic>
            <p:pic>
              <p:nvPicPr>
                <p:cNvPr id="91" name="Graphic 90" descr="Cloud with solid fill">
                  <a:extLst>
                    <a:ext uri="{FF2B5EF4-FFF2-40B4-BE49-F238E27FC236}">
                      <a16:creationId xmlns:a16="http://schemas.microsoft.com/office/drawing/2014/main" id="{1B06EE22-989A-4559-96CB-060AD67408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8005" y="1386472"/>
                  <a:ext cx="603504" cy="603504"/>
                </a:xfrm>
                <a:prstGeom prst="rect">
                  <a:avLst/>
                </a:prstGeom>
              </p:spPr>
            </p:pic>
          </p:grp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DF40843A-F0C9-4D4B-A4A5-DE95109C2751}"/>
                  </a:ext>
                </a:extLst>
              </p:cNvPr>
              <p:cNvCxnSpPr>
                <a:cxnSpLocks/>
                <a:endCxn id="80" idx="2"/>
              </p:cNvCxnSpPr>
              <p:nvPr/>
            </p:nvCxnSpPr>
            <p:spPr>
              <a:xfrm flipH="1">
                <a:off x="2178751" y="2731439"/>
                <a:ext cx="148727" cy="42259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pic>
            <p:nvPicPr>
              <p:cNvPr id="78" name="Picture 2" descr="https://www.aac-clyde.space/assets/000/000/061/EPIC-3u_original.png?1565953267">
                <a:extLst>
                  <a:ext uri="{FF2B5EF4-FFF2-40B4-BE49-F238E27FC236}">
                    <a16:creationId xmlns:a16="http://schemas.microsoft.com/office/drawing/2014/main" id="{1705187F-D113-46C8-A206-197102E545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66551">
                <a:off x="1069992" y="1931988"/>
                <a:ext cx="847662" cy="5857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340FD69-985E-4C75-8B3C-81DEDB6A706A}"/>
                  </a:ext>
                </a:extLst>
              </p:cNvPr>
              <p:cNvSpPr/>
              <p:nvPr/>
            </p:nvSpPr>
            <p:spPr>
              <a:xfrm>
                <a:off x="1379760" y="2012192"/>
                <a:ext cx="326610" cy="340170"/>
              </a:xfrm>
              <a:prstGeom prst="ellipse">
                <a:avLst/>
              </a:prstGeom>
              <a:solidFill>
                <a:sysClr val="window" lastClr="FFFFFF">
                  <a:alpha val="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082EFC6-F384-4432-B531-152C0E50C01D}"/>
                  </a:ext>
                </a:extLst>
              </p:cNvPr>
              <p:cNvSpPr/>
              <p:nvPr/>
            </p:nvSpPr>
            <p:spPr>
              <a:xfrm>
                <a:off x="1171979" y="3151383"/>
                <a:ext cx="2437082" cy="197356"/>
              </a:xfrm>
              <a:custGeom>
                <a:avLst/>
                <a:gdLst>
                  <a:gd name="connsiteX0" fmla="*/ 0 w 3914078"/>
                  <a:gd name="connsiteY0" fmla="*/ 531385 h 542537"/>
                  <a:gd name="connsiteX1" fmla="*/ 635619 w 3914078"/>
                  <a:gd name="connsiteY1" fmla="*/ 219151 h 542537"/>
                  <a:gd name="connsiteX2" fmla="*/ 1616927 w 3914078"/>
                  <a:gd name="connsiteY2" fmla="*/ 7278 h 542537"/>
                  <a:gd name="connsiteX3" fmla="*/ 2865863 w 3914078"/>
                  <a:gd name="connsiteY3" fmla="*/ 96488 h 542537"/>
                  <a:gd name="connsiteX4" fmla="*/ 3914078 w 3914078"/>
                  <a:gd name="connsiteY4" fmla="*/ 542537 h 542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4078" h="542537">
                    <a:moveTo>
                      <a:pt x="0" y="531385"/>
                    </a:moveTo>
                    <a:cubicBezTo>
                      <a:pt x="183065" y="418943"/>
                      <a:pt x="366131" y="306502"/>
                      <a:pt x="635619" y="219151"/>
                    </a:cubicBezTo>
                    <a:cubicBezTo>
                      <a:pt x="905107" y="131800"/>
                      <a:pt x="1245220" y="27722"/>
                      <a:pt x="1616927" y="7278"/>
                    </a:cubicBezTo>
                    <a:cubicBezTo>
                      <a:pt x="1988634" y="-13166"/>
                      <a:pt x="2483005" y="7278"/>
                      <a:pt x="2865863" y="96488"/>
                    </a:cubicBezTo>
                    <a:cubicBezTo>
                      <a:pt x="3248722" y="185698"/>
                      <a:pt x="3581400" y="364117"/>
                      <a:pt x="3914078" y="542537"/>
                    </a:cubicBezTo>
                  </a:path>
                </a:pathLst>
              </a:custGeom>
              <a:solidFill>
                <a:srgbClr val="9BBB59">
                  <a:lumMod val="75000"/>
                </a:srgbClr>
              </a:solidFill>
              <a:ln w="25400" cap="flat" cmpd="sng" algn="ctr">
                <a:solidFill>
                  <a:srgbClr val="9BBB59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02A6B4C5-100D-40F9-91AF-705DB6411D2F}"/>
                  </a:ext>
                </a:extLst>
              </p:cNvPr>
              <p:cNvCxnSpPr>
                <a:cxnSpLocks/>
                <a:endCxn id="79" idx="5"/>
              </p:cNvCxnSpPr>
              <p:nvPr/>
            </p:nvCxnSpPr>
            <p:spPr>
              <a:xfrm flipH="1" flipV="1">
                <a:off x="1658539" y="2302545"/>
                <a:ext cx="668939" cy="42889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E9204CD9-716A-4E10-84F2-789CB66DD575}"/>
                  </a:ext>
                </a:extLst>
              </p:cNvPr>
              <p:cNvCxnSpPr>
                <a:cxnSpLocks/>
                <a:stCxn id="80" idx="2"/>
                <a:endCxn id="79" idx="4"/>
              </p:cNvCxnSpPr>
              <p:nvPr/>
            </p:nvCxnSpPr>
            <p:spPr>
              <a:xfrm flipH="1" flipV="1">
                <a:off x="1543065" y="2352362"/>
                <a:ext cx="635686" cy="80166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  <a:tailEnd type="triangle"/>
              </a:ln>
              <a:effectLst/>
            </p:spPr>
          </p:cxn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DEA029E-5487-4D64-A393-4A273622146C}"/>
                  </a:ext>
                </a:extLst>
              </p:cNvPr>
              <p:cNvSpPr txBox="1"/>
              <p:nvPr/>
            </p:nvSpPr>
            <p:spPr bwMode="auto">
              <a:xfrm>
                <a:off x="1926628" y="2147596"/>
                <a:ext cx="1258678" cy="307777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Verdana"/>
                    <a:ea typeface="+mn-ea"/>
                    <a:cs typeface="Verdana"/>
                  </a:rPr>
                  <a:t>Direct pulse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1BE6CFF-C76D-46DF-9CF3-344584F13033}"/>
                  </a:ext>
                </a:extLst>
              </p:cNvPr>
              <p:cNvSpPr txBox="1"/>
              <p:nvPr/>
            </p:nvSpPr>
            <p:spPr bwMode="auto">
              <a:xfrm>
                <a:off x="815377" y="2618503"/>
                <a:ext cx="1069996" cy="523220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Verdana"/>
                    <a:ea typeface="+mn-ea"/>
                    <a:cs typeface="Verdana"/>
                  </a:rPr>
                  <a:t>Reflected pulse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CCE94AE-B81B-4FE9-8E8B-321E531ED470}"/>
                  </a:ext>
                </a:extLst>
              </p:cNvPr>
              <p:cNvSpPr txBox="1"/>
              <p:nvPr/>
            </p:nvSpPr>
            <p:spPr bwMode="auto">
              <a:xfrm>
                <a:off x="2560371" y="2711536"/>
                <a:ext cx="432816" cy="369332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Z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E6B99E46-36B8-4DF4-BF42-05FC30321D04}"/>
                  </a:ext>
                </a:extLst>
              </p:cNvPr>
              <p:cNvGrpSpPr/>
              <p:nvPr/>
            </p:nvGrpSpPr>
            <p:grpSpPr>
              <a:xfrm>
                <a:off x="2488988" y="3409677"/>
                <a:ext cx="213836" cy="537273"/>
                <a:chOff x="2900481" y="3105787"/>
                <a:chExt cx="213836" cy="537273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F48EA09A-34F5-4738-9F84-AE85254A56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00481" y="3109688"/>
                  <a:ext cx="21383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045CBA07-68D7-475F-9F7C-D8E023C927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07475" y="3105787"/>
                  <a:ext cx="0" cy="53727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D2BED86-1031-4763-B95E-391AE75E21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00481" y="3643060"/>
                  <a:ext cx="21383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/>
              </p:spPr>
            </p:cxnSp>
          </p:grpSp>
        </p:grpSp>
        <p:pic>
          <p:nvPicPr>
            <p:cNvPr id="92" name="Picture 166">
              <a:extLst>
                <a:ext uri="{FF2B5EF4-FFF2-40B4-BE49-F238E27FC236}">
                  <a16:creationId xmlns:a16="http://schemas.microsoft.com/office/drawing/2014/main" id="{60E11E47-0E60-4301-A280-AA0E725E4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lum bright="18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6343420" y="1466065"/>
              <a:ext cx="2894163" cy="1483562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A0DB9C2-F421-45FF-A615-DEB0E9945FB3}"/>
                </a:ext>
              </a:extLst>
            </p:cNvPr>
            <p:cNvGrpSpPr/>
            <p:nvPr/>
          </p:nvGrpSpPr>
          <p:grpSpPr>
            <a:xfrm>
              <a:off x="3328656" y="1162527"/>
              <a:ext cx="2393732" cy="1989931"/>
              <a:chOff x="3702268" y="1653082"/>
              <a:chExt cx="2393732" cy="1989931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C7088854-1153-4377-9E12-50E1980E79E6}"/>
                  </a:ext>
                </a:extLst>
              </p:cNvPr>
              <p:cNvGrpSpPr/>
              <p:nvPr/>
            </p:nvGrpSpPr>
            <p:grpSpPr>
              <a:xfrm>
                <a:off x="3738203" y="1872454"/>
                <a:ext cx="2107229" cy="1770559"/>
                <a:chOff x="2947467" y="1871420"/>
                <a:chExt cx="2107229" cy="1770559"/>
              </a:xfrm>
            </p:grpSpPr>
            <p:pic>
              <p:nvPicPr>
                <p:cNvPr id="96" name="Picture 2" descr="Details are in the caption following the image">
                  <a:extLst>
                    <a:ext uri="{FF2B5EF4-FFF2-40B4-BE49-F238E27FC236}">
                      <a16:creationId xmlns:a16="http://schemas.microsoft.com/office/drawing/2014/main" id="{381862E1-057A-449F-884D-CEDB4C41E5A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947467" y="1921055"/>
                  <a:ext cx="2049467" cy="15187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69DFCF36-BA75-49BA-AEFA-9D2AF0CBE660}"/>
                    </a:ext>
                  </a:extLst>
                </p:cNvPr>
                <p:cNvSpPr/>
                <p:nvPr/>
              </p:nvSpPr>
              <p:spPr>
                <a:xfrm>
                  <a:off x="4180739" y="3380369"/>
                  <a:ext cx="873957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1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(Light 2020)</a:t>
                  </a: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5E530B3E-5A86-4274-8183-D13C86EAA105}"/>
                    </a:ext>
                  </a:extLst>
                </p:cNvPr>
                <p:cNvSpPr/>
                <p:nvPr/>
              </p:nvSpPr>
              <p:spPr>
                <a:xfrm>
                  <a:off x="3396586" y="1871420"/>
                  <a:ext cx="74732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1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VHF TIPP</a:t>
                  </a: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D2275062-0394-434E-8D7F-5F311D7AD434}"/>
                    </a:ext>
                  </a:extLst>
                </p:cNvPr>
                <p:cNvSpPr/>
                <p:nvPr/>
              </p:nvSpPr>
              <p:spPr>
                <a:xfrm>
                  <a:off x="4090717" y="2312464"/>
                  <a:ext cx="84206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1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Reflected pulse</a:t>
                  </a:r>
                </a:p>
              </p:txBody>
            </p:sp>
            <p:cxnSp>
              <p:nvCxnSpPr>
                <p:cNvPr id="100" name="Straight Arrow Connector 99">
                  <a:extLst>
                    <a:ext uri="{FF2B5EF4-FFF2-40B4-BE49-F238E27FC236}">
                      <a16:creationId xmlns:a16="http://schemas.microsoft.com/office/drawing/2014/main" id="{99925554-8410-4976-8DF7-BFCE3EC485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90864" y="2486762"/>
                  <a:ext cx="360844" cy="10354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" lastClr="FFFFFF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F9F7F34C-85B3-48D9-9844-C0D19FFF70A4}"/>
                    </a:ext>
                  </a:extLst>
                </p:cNvPr>
                <p:cNvSpPr/>
                <p:nvPr/>
              </p:nvSpPr>
              <p:spPr>
                <a:xfrm>
                  <a:off x="3903461" y="2174690"/>
                  <a:ext cx="917239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1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Direct pulse</a:t>
                  </a:r>
                </a:p>
              </p:txBody>
            </p:sp>
            <p:cxnSp>
              <p:nvCxnSpPr>
                <p:cNvPr id="102" name="Straight Arrow Connector 101">
                  <a:extLst>
                    <a:ext uri="{FF2B5EF4-FFF2-40B4-BE49-F238E27FC236}">
                      <a16:creationId xmlns:a16="http://schemas.microsoft.com/office/drawing/2014/main" id="{B8F9B12D-DC47-4421-AD41-3CA8765ABD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0246" y="2345912"/>
                  <a:ext cx="215004" cy="4196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" lastClr="FFFFFF"/>
                  </a:solidFill>
                  <a:prstDash val="solid"/>
                  <a:tailEnd type="triangle"/>
                </a:ln>
                <a:effectLst/>
              </p:spPr>
            </p:cxnSp>
          </p:grp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5D77EFE-5379-4720-AFFB-A8AA53B377FB}"/>
                  </a:ext>
                </a:extLst>
              </p:cNvPr>
              <p:cNvSpPr/>
              <p:nvPr/>
            </p:nvSpPr>
            <p:spPr>
              <a:xfrm>
                <a:off x="3702268" y="1653082"/>
                <a:ext cx="239373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sng" strike="noStrike" kern="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Transionospheric</a:t>
                </a:r>
                <a:r>
                  <a:rPr kumimoji="0" lang="en-US" sz="1200" b="1" i="0" u="sng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Pulse Pair (TIPP)</a:t>
                </a:r>
              </a:p>
            </p:txBody>
          </p:sp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E5CF55A-6A16-4E4D-B2DB-E2A3731A58EA}"/>
                </a:ext>
              </a:extLst>
            </p:cNvPr>
            <p:cNvSpPr/>
            <p:nvPr/>
          </p:nvSpPr>
          <p:spPr>
            <a:xfrm>
              <a:off x="9259815" y="1104900"/>
              <a:ext cx="2810304" cy="27699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Time-of-arrival of impulsive VHF events</a:t>
              </a:r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6F54A8BD-556F-47EE-9C3D-3C8859EF65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4749"/>
            <a:stretch/>
          </p:blipFill>
          <p:spPr>
            <a:xfrm>
              <a:off x="10706935" y="1406296"/>
              <a:ext cx="1339375" cy="1484928"/>
            </a:xfrm>
            <a:prstGeom prst="rect">
              <a:avLst/>
            </a:prstGeom>
          </p:spPr>
        </p:pic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C243041-6F62-4191-936F-4ACD3572F00A}"/>
                </a:ext>
              </a:extLst>
            </p:cNvPr>
            <p:cNvSpPr/>
            <p:nvPr/>
          </p:nvSpPr>
          <p:spPr>
            <a:xfrm>
              <a:off x="9279380" y="2834128"/>
              <a:ext cx="142859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(Jacobson et al. 1999)</a:t>
              </a:r>
            </a:p>
          </p:txBody>
        </p:sp>
      </p:grpSp>
      <p:sp>
        <p:nvSpPr>
          <p:cNvPr id="108" name="Slide Number Placeholder 107">
            <a:extLst>
              <a:ext uri="{FF2B5EF4-FFF2-40B4-BE49-F238E27FC236}">
                <a16:creationId xmlns:a16="http://schemas.microsoft.com/office/drawing/2014/main" id="{AA59F4A2-E2AD-4BA8-B733-FD544CA7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D59-4979-4BD9-9A1D-66016DF05F7C}" type="slidenum">
              <a:rPr lang="en-US" smtClean="0"/>
              <a:t>4</a:t>
            </a:fld>
            <a:endParaRPr lang="en-US"/>
          </a:p>
        </p:txBody>
      </p:sp>
      <p:sp>
        <p:nvSpPr>
          <p:cNvPr id="109" name="Footer Placeholder 108">
            <a:extLst>
              <a:ext uri="{FF2B5EF4-FFF2-40B4-BE49-F238E27FC236}">
                <a16:creationId xmlns:a16="http://schemas.microsoft.com/office/drawing/2014/main" id="{ABAADEF7-5527-4C67-BE30-D61099365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GLM Science Meeting</a:t>
            </a:r>
          </a:p>
        </p:txBody>
      </p:sp>
    </p:spTree>
    <p:extLst>
      <p:ext uri="{BB962C8B-B14F-4D97-AF65-F5344CB8AC3E}">
        <p14:creationId xmlns:p14="http://schemas.microsoft.com/office/powerpoint/2010/main" val="10946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8ABB773-AAB2-4CDF-847E-5CA3B271F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255594"/>
              </p:ext>
            </p:extLst>
          </p:nvPr>
        </p:nvGraphicFramePr>
        <p:xfrm>
          <a:off x="0" y="1085316"/>
          <a:ext cx="12192000" cy="2724684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153219712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2506299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205542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917631714"/>
                    </a:ext>
                  </a:extLst>
                </a:gridCol>
              </a:tblGrid>
              <a:tr h="272468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LMA Source Flash</a:t>
                      </a: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Single-sat solution 32 % TPP </a:t>
                      </a: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Single-sat solution 12 % TPP </a:t>
                      </a: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Multi-sat solution</a:t>
                      </a: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63350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9A0044C-59BA-4FF5-8919-935355F54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58569"/>
            <a:ext cx="10393680" cy="646331"/>
          </a:xfrm>
        </p:spPr>
        <p:txBody>
          <a:bodyPr/>
          <a:lstStyle/>
          <a:p>
            <a:r>
              <a:rPr lang="en-US"/>
              <a:t>Simulations: Single vs Multi-satellite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56F0F44C-9DA3-49F7-BA20-993B0128BD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5" y="1511478"/>
            <a:ext cx="2973624" cy="2230218"/>
          </a:xfrm>
          <a:prstGeom prst="rect">
            <a:avLst/>
          </a:prstGeom>
        </p:spPr>
      </p:pic>
      <p:pic>
        <p:nvPicPr>
          <p:cNvPr id="12" name="Picture 1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5FC88E8-B1FA-4791-B098-A3303E6DA5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636" y="1507758"/>
            <a:ext cx="2978584" cy="2233938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B9830E89-532B-448B-8951-4E0CA636AA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408" y="1507758"/>
            <a:ext cx="2978584" cy="2233938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208DA9B4-0E63-42C2-B3CD-5479D82D50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3180" y="1500318"/>
            <a:ext cx="2988504" cy="2241378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DEB25B7-4CF2-475F-AD37-3568379B587F}"/>
              </a:ext>
            </a:extLst>
          </p:cNvPr>
          <p:cNvSpPr txBox="1">
            <a:spLocks/>
          </p:cNvSpPr>
          <p:nvPr/>
        </p:nvSpPr>
        <p:spPr>
          <a:xfrm>
            <a:off x="2438400" y="3449267"/>
            <a:ext cx="3578833" cy="541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A6098"/>
              </a:buClr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Arial Narrow" panose="020B0606020202030204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A6098"/>
              </a:buClr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Arial Narrow" panose="020B0606020202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Arial Narrow" panose="020B0606020202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Arial Narrow" panose="020B0606020202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6098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37% of FORTE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VHF+optical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) pulse reflections detected (Light &amp; Jacobson 2002)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7979FD-D173-4AB6-824C-099E50FB230D}"/>
              </a:ext>
            </a:extLst>
          </p:cNvPr>
          <p:cNvSpPr txBox="1">
            <a:spLocks/>
          </p:cNvSpPr>
          <p:nvPr/>
        </p:nvSpPr>
        <p:spPr>
          <a:xfrm>
            <a:off x="6096000" y="3449267"/>
            <a:ext cx="3072118" cy="64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A6098"/>
              </a:buClr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Arial Narrow" panose="020B0606020202030204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A6098"/>
              </a:buClr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Arial Narrow" panose="020B0606020202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Arial Narrow" panose="020B0606020202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>
                <a:solidFill>
                  <a:srgbClr val="595959"/>
                </a:solidFill>
                <a:latin typeface="Arial Narrow" panose="020B0606020202030204" pitchFamily="34" charset="0"/>
                <a:ea typeface="+mn-ea"/>
                <a:cs typeface="Arial Narrow" panose="020B0606020202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A6098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12% of VHF pulse reflections detected (Peterson 2022)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D311C30-302F-47EC-AAF5-0FAFE4F2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D59-4979-4BD9-9A1D-66016DF05F7C}" type="slidenum">
              <a:rPr lang="en-US" smtClean="0"/>
              <a:t>5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821AE896-04E9-4D6D-B22D-A046928C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GLM Science Meeting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CB55AE-ED0A-4E21-A858-AB2054847DB8}"/>
              </a:ext>
            </a:extLst>
          </p:cNvPr>
          <p:cNvSpPr txBox="1"/>
          <p:nvPr/>
        </p:nvSpPr>
        <p:spPr>
          <a:xfrm>
            <a:off x="180109" y="3918972"/>
            <a:ext cx="11540836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Single-sat captures general charge regions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Multi-sat gives more detail of 3D flash structure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LNOx</a:t>
            </a:r>
            <a:r>
              <a:rPr lang="en-US" dirty="0"/>
              <a:t> needs robust estimate of flash length (Koshak et al. 2014)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Flash extent closely tied to kinematics (e.g., Bruning &amp; </a:t>
            </a:r>
            <a:r>
              <a:rPr lang="en-US" dirty="0" err="1"/>
              <a:t>MacGorman</a:t>
            </a:r>
            <a:r>
              <a:rPr lang="en-US" dirty="0"/>
              <a:t> 2013)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Examining bulk flash statistics of simulations initialized from a larger LMA dataset (RELAMPAGO, NALMA, WTLMA)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F625-677D-4E9D-BB5D-DEF0EFF0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513969"/>
            <a:ext cx="10393680" cy="535531"/>
          </a:xfrm>
        </p:spPr>
        <p:txBody>
          <a:bodyPr/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ubeSat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ightning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maging and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etection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xperiment (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CLIDE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)</a:t>
            </a:r>
            <a:endParaRPr lang="en-US" sz="4800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DFBF0316-6155-49E2-9AD1-37D746781DDF}"/>
              </a:ext>
            </a:extLst>
          </p:cNvPr>
          <p:cNvSpPr txBox="1">
            <a:spLocks/>
          </p:cNvSpPr>
          <p:nvPr/>
        </p:nvSpPr>
        <p:spPr>
          <a:xfrm>
            <a:off x="461727" y="1066176"/>
            <a:ext cx="11235350" cy="515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Purpose: To detect small and optically dim lightning flashes that frequent intense thunderstorms</a:t>
            </a:r>
          </a:p>
          <a:p>
            <a:pPr>
              <a:spcBef>
                <a:spcPts val="500"/>
              </a:spcBef>
              <a:defRPr/>
            </a:pPr>
            <a:r>
              <a:rPr lang="en-US" sz="2400">
                <a:solidFill>
                  <a:sysClr val="windowText" lastClr="000000"/>
                </a:solidFill>
                <a:latin typeface="Calibri" panose="020F0502020204030204"/>
              </a:rPr>
              <a:t>Specifications:</a:t>
            </a:r>
          </a:p>
          <a:p>
            <a:pPr lvl="1">
              <a:defRPr/>
            </a:pPr>
            <a:r>
              <a:rPr lang="en-US" sz="2400">
                <a:solidFill>
                  <a:sysClr val="windowText" lastClr="000000"/>
                </a:solidFill>
                <a:latin typeface="Calibri" panose="020F0502020204030204"/>
              </a:rPr>
              <a:t>Center wavelengths: 777.4±0.5 nm; 337±1 nm</a:t>
            </a:r>
          </a:p>
          <a:p>
            <a:pPr lvl="1">
              <a:defRPr/>
            </a:pPr>
            <a:r>
              <a:rPr lang="en-US" sz="2400">
                <a:solidFill>
                  <a:sysClr val="windowText" lastClr="000000"/>
                </a:solidFill>
                <a:latin typeface="Calibri" panose="020F0502020204030204"/>
              </a:rPr>
              <a:t>Spectral bandwidth: ≤ 1 nm FWHM</a:t>
            </a:r>
          </a:p>
          <a:p>
            <a:pPr lvl="1">
              <a:defRPr/>
            </a:pPr>
            <a:r>
              <a:rPr lang="en-US" sz="2400">
                <a:solidFill>
                  <a:sysClr val="windowText" lastClr="000000"/>
                </a:solidFill>
                <a:latin typeface="Calibri" panose="020F0502020204030204"/>
              </a:rPr>
              <a:t>60 x 60 deg FOV (≥90-sec storm observation time)</a:t>
            </a:r>
          </a:p>
          <a:p>
            <a:pPr lvl="1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>
                <a:solidFill>
                  <a:sysClr val="windowText" lastClr="000000"/>
                </a:solidFill>
                <a:latin typeface="Calibri" panose="020F0502020204030204"/>
              </a:rPr>
              <a:t>≤ 2-km spatial resolution</a:t>
            </a:r>
          </a:p>
          <a:p>
            <a:pPr lvl="1">
              <a:defRPr/>
            </a:pPr>
            <a:r>
              <a:rPr lang="en-US" sz="2400">
                <a:solidFill>
                  <a:sysClr val="windowText" lastClr="000000"/>
                </a:solidFill>
                <a:latin typeface="Calibri" panose="020F0502020204030204"/>
              </a:rPr>
              <a:t>&lt; 1-ms temporal resolution</a:t>
            </a:r>
          </a:p>
          <a:p>
            <a:pPr lvl="1">
              <a:defRPr/>
            </a:pPr>
            <a:r>
              <a:rPr lang="en-US" sz="2400">
                <a:solidFill>
                  <a:sysClr val="windowText" lastClr="000000"/>
                </a:solidFill>
                <a:latin typeface="Calibri" panose="020F0502020204030204"/>
              </a:rPr>
              <a:t>Event detection threshold: ≤ 2 </a:t>
            </a:r>
            <a:r>
              <a:rPr lang="en-US" sz="2400" i="1">
                <a:solidFill>
                  <a:sysClr val="windowText" lastClr="000000"/>
                </a:solidFill>
                <a:latin typeface="Calibri" panose="020F0502020204030204"/>
              </a:rPr>
              <a:t>µJ m</a:t>
            </a:r>
            <a:r>
              <a:rPr lang="en-US" sz="2400" i="1" baseline="30000">
                <a:solidFill>
                  <a:sysClr val="windowText" lastClr="000000"/>
                </a:solidFill>
                <a:latin typeface="Calibri" panose="020F0502020204030204"/>
              </a:rPr>
              <a:t>-2</a:t>
            </a:r>
            <a:r>
              <a:rPr lang="en-US" sz="2400" i="1">
                <a:solidFill>
                  <a:sysClr val="windowText" lastClr="000000"/>
                </a:solidFill>
                <a:latin typeface="Calibri" panose="020F0502020204030204"/>
              </a:rPr>
              <a:t> sr</a:t>
            </a:r>
            <a:r>
              <a:rPr lang="en-US" sz="2400" i="1" baseline="30000">
                <a:solidFill>
                  <a:sysClr val="windowText" lastClr="000000"/>
                </a:solidFill>
                <a:latin typeface="Calibri" panose="020F0502020204030204"/>
              </a:rPr>
              <a:t>-1</a:t>
            </a:r>
            <a:r>
              <a:rPr lang="en-US" sz="2400" i="1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Being designed for use on small satellite missions like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CubeSpark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a more compact optics design to reduce size, weight, and cost of telescope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Uses faster and higher resolution CMOS detectors with new AI-based storm detection and dynamic sampling strategy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8C2F3220-5AAD-4C1D-8D47-D0A80E00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D59-4979-4BD9-9A1D-66016DF05F7C}" type="slidenum">
              <a:rPr lang="en-US" smtClean="0"/>
              <a:t>6</a:t>
            </a:fld>
            <a:endParaRPr lang="en-US"/>
          </a:p>
        </p:txBody>
      </p:sp>
      <p:sp>
        <p:nvSpPr>
          <p:cNvPr id="50" name="Footer Placeholder 49">
            <a:extLst>
              <a:ext uri="{FF2B5EF4-FFF2-40B4-BE49-F238E27FC236}">
                <a16:creationId xmlns:a16="http://schemas.microsoft.com/office/drawing/2014/main" id="{64F70AA3-E9EC-4FD1-9A1D-F4D7AD583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GLM Science Meeting</a:t>
            </a:r>
          </a:p>
        </p:txBody>
      </p:sp>
    </p:spTree>
    <p:extLst>
      <p:ext uri="{BB962C8B-B14F-4D97-AF65-F5344CB8AC3E}">
        <p14:creationId xmlns:p14="http://schemas.microsoft.com/office/powerpoint/2010/main" val="361440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9EC1-D0AB-47ED-9B1F-2033A14E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27145"/>
            <a:ext cx="10393680" cy="1200329"/>
          </a:xfrm>
        </p:spPr>
        <p:txBody>
          <a:bodyPr/>
          <a:lstStyle/>
          <a:p>
            <a:r>
              <a:rPr lang="en-US"/>
              <a:t>Collecting community input for a White Paper on the </a:t>
            </a:r>
            <a:r>
              <a:rPr lang="en-US" err="1"/>
              <a:t>CubeSpark</a:t>
            </a:r>
            <a:r>
              <a:rPr lang="en-US"/>
              <a:t>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C1298-561C-488D-93D7-146742BFE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4416594"/>
          </a:xfrm>
        </p:spPr>
        <p:txBody>
          <a:bodyPr/>
          <a:lstStyle/>
          <a:p>
            <a:r>
              <a:rPr lang="en-US" sz="2000"/>
              <a:t>Objectives: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/>
              <a:t>Capture scientific justification and benefits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/>
              <a:t>Demonstrate community support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/>
              <a:t>Recommendations to stakeholders at NASA, NOAA, DoD, others</a:t>
            </a:r>
          </a:p>
          <a:p>
            <a:r>
              <a:rPr lang="en-US" sz="2000"/>
              <a:t>Target completion date: January 2023</a:t>
            </a:r>
          </a:p>
          <a:p>
            <a:endParaRPr lang="en-US" sz="1200"/>
          </a:p>
          <a:p>
            <a:r>
              <a:rPr lang="en-US" sz="2800" b="1" i="1"/>
              <a:t>How can you contribute?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/>
              <a:t>10-min questionnaire: </a:t>
            </a:r>
            <a:r>
              <a:rPr lang="en-US" sz="2400">
                <a:hlinkClick r:id="rId3"/>
              </a:rPr>
              <a:t>https://tinyurl.com/CubeSpark</a:t>
            </a:r>
            <a:endParaRPr lang="en-US" sz="240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/>
              <a:t>Send this link to colleagues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A5CA8-30DF-45E5-BD17-2C73454E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D59-4979-4BD9-9A1D-66016DF05F7C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D1FC1-5A2F-42FB-8EE2-5E953F9EC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940" y="6030855"/>
            <a:ext cx="4114800" cy="365125"/>
          </a:xfrm>
        </p:spPr>
        <p:txBody>
          <a:bodyPr/>
          <a:lstStyle/>
          <a:p>
            <a:r>
              <a:rPr lang="en-US"/>
              <a:t>2022 GLM Science Meeting</a:t>
            </a:r>
          </a:p>
        </p:txBody>
      </p:sp>
    </p:spTree>
    <p:extLst>
      <p:ext uri="{BB962C8B-B14F-4D97-AF65-F5344CB8AC3E}">
        <p14:creationId xmlns:p14="http://schemas.microsoft.com/office/powerpoint/2010/main" val="4563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317BB-2D75-4C39-B9B1-D16C94ED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45669"/>
            <a:ext cx="10515600" cy="1588127"/>
          </a:xfrm>
        </p:spPr>
        <p:txBody>
          <a:bodyPr/>
          <a:lstStyle/>
          <a:p>
            <a:r>
              <a:rPr lang="en-US"/>
              <a:t>THANK YOU!</a:t>
            </a:r>
            <a:br>
              <a:rPr lang="en-US"/>
            </a:br>
            <a:br>
              <a:rPr lang="en-US"/>
            </a:br>
            <a:r>
              <a:rPr lang="en-US" sz="2800"/>
              <a:t>More information: patrick.gatlin@nasa.gov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8BD67-81F9-461F-8102-A22A2CAF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3D59-4979-4BD9-9A1D-66016DF05F7C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4A27511-FBD0-4421-BE19-766AECEC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GLM Science Meeting</a:t>
            </a:r>
          </a:p>
        </p:txBody>
      </p:sp>
    </p:spTree>
    <p:extLst>
      <p:ext uri="{BB962C8B-B14F-4D97-AF65-F5344CB8AC3E}">
        <p14:creationId xmlns:p14="http://schemas.microsoft.com/office/powerpoint/2010/main" val="94291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plate-new-still-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00e117-17a0-4b24-9e47-511ef1d02c43" xsi:nil="true"/>
    <lcf76f155ced4ddcb4097134ff3c332f xmlns="1048715b-ad23-4b18-8b8d-aaf8e4e3333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04D5FD58919A4597D6E37F9B1DD8CA" ma:contentTypeVersion="13" ma:contentTypeDescription="Create a new document." ma:contentTypeScope="" ma:versionID="84d654a83d33a0972613a45d5b98abb6">
  <xsd:schema xmlns:xsd="http://www.w3.org/2001/XMLSchema" xmlns:xs="http://www.w3.org/2001/XMLSchema" xmlns:p="http://schemas.microsoft.com/office/2006/metadata/properties" xmlns:ns2="1048715b-ad23-4b18-8b8d-aaf8e4e33335" xmlns:ns3="e2b83d93-9a7e-4d94-b582-8bca11ffa346" xmlns:ns4="d900e117-17a0-4b24-9e47-511ef1d02c43" targetNamespace="http://schemas.microsoft.com/office/2006/metadata/properties" ma:root="true" ma:fieldsID="db4f1b536a6100cd005099b35f7695af" ns2:_="" ns3:_="" ns4:_="">
    <xsd:import namespace="1048715b-ad23-4b18-8b8d-aaf8e4e33335"/>
    <xsd:import namespace="e2b83d93-9a7e-4d94-b582-8bca11ffa346"/>
    <xsd:import namespace="d900e117-17a0-4b24-9e47-511ef1d02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8715b-ad23-4b18-8b8d-aaf8e4e33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b83d93-9a7e-4d94-b582-8bca11ffa3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4d51177-a0f6-49e4-a6ad-46d4ffb0e96a}" ma:internalName="TaxCatchAll" ma:showField="CatchAllData" ma:web="e2b83d93-9a7e-4d94-b582-8bca11ffa3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EAC44A-F1B1-4284-BB34-22B7D932BFC4}">
  <ds:schemaRefs>
    <ds:schemaRef ds:uri="1048715b-ad23-4b18-8b8d-aaf8e4e33335"/>
    <ds:schemaRef ds:uri="d900e117-17a0-4b24-9e47-511ef1d02c4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7EFC9B9-4ECC-4A37-BEF3-93DC61766C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970144-E304-4A83-889E-8284DBC3DDF7}">
  <ds:schemaRefs>
    <ds:schemaRef ds:uri="1048715b-ad23-4b18-8b8d-aaf8e4e33335"/>
    <ds:schemaRef ds:uri="d900e117-17a0-4b24-9e47-511ef1d02c43"/>
    <ds:schemaRef ds:uri="e2b83d93-9a7e-4d94-b582-8bca11ffa3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NASA_STO_mgt_template</Template>
  <TotalTime>0</TotalTime>
  <Words>1216</Words>
  <Application>Microsoft Office PowerPoint</Application>
  <PresentationFormat>Widescreen</PresentationFormat>
  <Paragraphs>143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Century Gothic</vt:lpstr>
      <vt:lpstr>Verdana</vt:lpstr>
      <vt:lpstr>Wingdings</vt:lpstr>
      <vt:lpstr>template-new-still-light</vt:lpstr>
      <vt:lpstr>An update on the CubeSpark 3D Lightning Mapping Concept</vt:lpstr>
      <vt:lpstr>PowerPoint Presentation</vt:lpstr>
      <vt:lpstr>PowerPoint Presentation</vt:lpstr>
      <vt:lpstr>Single vs Multi-satellite Approaches for 3-D retrieval</vt:lpstr>
      <vt:lpstr>Simulations: Single vs Multi-satellite</vt:lpstr>
      <vt:lpstr>CubeSat Lightning Imaging and Detection Experiment (CLIDE)</vt:lpstr>
      <vt:lpstr>Collecting community input for a White Paper on the CubeSpark concept</vt:lpstr>
      <vt:lpstr>THANK YOU!  More information: patrick.gatlin@nasa.gov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update on the CubeSpark 3D Lightning Mapping Concept</dc:title>
  <dc:creator>GATLIN, PATRICK N. (MSFC-ST11)</dc:creator>
  <cp:lastModifiedBy>GATLIN, PATRICK N. (MSFC-ST11)</cp:lastModifiedBy>
  <cp:revision>1</cp:revision>
  <dcterms:created xsi:type="dcterms:W3CDTF">2022-09-08T14:14:47Z</dcterms:created>
  <dcterms:modified xsi:type="dcterms:W3CDTF">2022-09-15T03:10:48Z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0x010100BC04D5FD58919A4597D6E37F9B1DD8CA</vt:lpwstr>
  </property>
  <property fmtid="{D5CDD505-2E9C-101B-9397-08002B2CF9AE}" pid="3" name="MediaServiceImageTags">
    <vt:lpwstr/>
  </property>
</Properties>
</file>