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80" r:id="rId4"/>
    <p:sldId id="265" r:id="rId5"/>
    <p:sldId id="281" r:id="rId6"/>
    <p:sldId id="284" r:id="rId7"/>
    <p:sldId id="285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BCEFE4-9249-C049-8D7E-C1DD65330B67}">
          <p14:sldIdLst>
            <p14:sldId id="256"/>
            <p14:sldId id="264"/>
            <p14:sldId id="280"/>
            <p14:sldId id="265"/>
            <p14:sldId id="281"/>
            <p14:sldId id="284"/>
            <p14:sldId id="285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/>
    <p:restoredTop sz="96405"/>
  </p:normalViewPr>
  <p:slideViewPr>
    <p:cSldViewPr snapToGrid="0" snapToObjects="1" showGuides="1">
      <p:cViewPr varScale="1">
        <p:scale>
          <a:sx n="101" d="100"/>
          <a:sy n="101" d="100"/>
        </p:scale>
        <p:origin x="200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3E7B-D1A8-2141-9A0C-A14455BB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4E649-A0CC-4747-839F-E8CF8C05D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BF0A-0D13-0741-828E-3BD4A7D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F723-E053-F74A-868F-5488552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129A-A913-0142-BED9-A431220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2828-BF78-F949-A1C4-86A86ABD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0961A-A8BA-B84B-AF46-79D72129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4B51-E6DC-2549-8730-B6EA753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FEC0-3EE4-6849-934D-5986DC6F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DC2E-4A08-644B-9189-695DA940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DAB0D-C37C-B149-81FA-389C099A4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B128F-F223-A148-8B35-2287DD6A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8C5F9-C3FD-E545-859A-F2DF7920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A2D1-D98F-A146-AE52-D9E8298C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80B2C-CAFF-5240-BA6B-FD513EC1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A923-ACB7-DB47-8EDC-3751556A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68C0-B4BD-1B49-A648-77B18436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511D-DDE2-2D47-B191-78F4CFFC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4292-BB8C-9C47-886F-9CE76D09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CD305-B519-3346-A0A0-C94094BF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B980-8338-8642-933C-6AD22AD5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A62F-5026-AC47-81B0-E432C2A9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3E0E-C1E0-0B48-99FA-F8041C00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47BA-E4E7-4E49-AC20-2FDB959E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8202-D116-7B45-BB23-7F4240C8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FA70-6D55-3C4B-8E4A-FFD0873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B624-0B4B-9444-B8A7-5A2325CC0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1C5C-7162-6E44-BA96-F7E94FFBB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3328-E3FE-8C43-B64B-30CEF309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D1593-EA2F-834A-87CE-0DF5DC9E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8FA7-7A43-7642-8701-FA09686E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C94F-D26F-E444-90E1-7C7D8CAB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B0FB-1DCF-C54C-B2FA-7A4588884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369A3-583A-C844-AB4D-15DEBACF1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A5B6F-E15F-5E4D-8AD7-853E429A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59EA1-37E2-D84F-93AD-45F780FAB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B6190-C8FC-A04C-8B5D-E7254124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DD055-5F9E-584E-B43D-070AD243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BBBC-0ABC-F24A-AC0F-5BDD832C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0DF2-66D4-0D42-8536-DB91C6F2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5923B-3190-7F43-8A27-5422618C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69F1D-0C28-8F45-B3A7-720B9CB3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1B220-3E75-654D-B34F-E8C99B70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E6442-1C1B-B64E-B83D-B6BFEE94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A86F5-647D-C34D-86DF-E135117C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18CFE-22EE-D444-AB1A-E6E342C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359-27D0-5A49-8908-370BC1FC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EA42-6295-4741-B792-F56AEE152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DF280-4BD1-3F45-84AA-9E9766E3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2B086-BFA3-AA46-8C5C-0A1FD076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98227-3E26-E14E-A2C9-5BCEB150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FE8FE-204B-4744-9819-2F4E6E1B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0FF9-8AA6-554C-9EAD-1D8FD27E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8D3B7-61CB-4F4F-8F55-65FB2BB94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0895-2736-8843-8D46-BE0F321D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E27C-5C18-884C-8A22-DF280895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5755-1F92-C740-B431-15A14C35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42879-67AC-C549-8B94-4032BDAD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E345A-3700-CF43-AD5A-1F465C8E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442E-9565-AA4A-87D4-3BAD39DD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1F46-3589-C943-A9F6-A98A870D9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3AA5-6E0C-1B4F-ABD9-2E115EB9AEA1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6B3B-CDE9-CE40-8B8E-AAEFB1A5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9C9E-DB82-4441-B9CD-A6ADE8D0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4275-EBB8-1C42-A2D0-CFFA36FC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5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9534-E386-FCB5-FAC3-E064056EC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GLM Data Quality Product and Background Imagery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8C732-EAA6-911D-881F-98A25FA7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Phillip Bitzer and Eric </a:t>
            </a:r>
            <a:r>
              <a:rPr lang="en-US" dirty="0" err="1"/>
              <a:t>Bruning</a:t>
            </a:r>
            <a:endParaRPr lang="en-US" dirty="0"/>
          </a:p>
          <a:p>
            <a:r>
              <a:rPr lang="en-US" dirty="0"/>
              <a:t>(and many others!)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B22D9-E8DB-4A6D-3B5F-0B461955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4308"/>
            <a:ext cx="3354021" cy="1779735"/>
          </a:xfrm>
          <a:prstGeom prst="rect">
            <a:avLst/>
          </a:prstGeom>
        </p:spPr>
      </p:pic>
      <p:pic>
        <p:nvPicPr>
          <p:cNvPr id="1026" name="Picture 2" descr="Double T accompanied by text to the right. It reads Texas Tech       and it is typeset in a custom slab serif.">
            <a:extLst>
              <a:ext uri="{FF2B5EF4-FFF2-40B4-BE49-F238E27FC236}">
                <a16:creationId xmlns:a16="http://schemas.microsoft.com/office/drawing/2014/main" id="{BE860675-76AF-443A-E875-2DF174CD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98577"/>
            <a:ext cx="3276600" cy="7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7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148BE-3429-8D7E-AB84-27F3DDC1AA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6994" y="1227910"/>
            <a:ext cx="8798011" cy="4402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Goal: Develop a data quality product that conveys real time information about GLM performance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Goal: Geolocate backgrounds</a:t>
            </a:r>
          </a:p>
        </p:txBody>
      </p:sp>
    </p:spTree>
    <p:extLst>
      <p:ext uri="{BB962C8B-B14F-4D97-AF65-F5344CB8AC3E}">
        <p14:creationId xmlns:p14="http://schemas.microsoft.com/office/powerpoint/2010/main" val="332985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DC29B3-6E6E-E347-9B8E-34D2989E9BEE}"/>
              </a:ext>
            </a:extLst>
          </p:cNvPr>
          <p:cNvSpPr/>
          <p:nvPr/>
        </p:nvSpPr>
        <p:spPr>
          <a:xfrm>
            <a:off x="322118" y="976745"/>
            <a:ext cx="1527464" cy="678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Match L0 and L2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9AEC2F8-FB50-E2FF-E60B-D37DA26AA095}"/>
              </a:ext>
            </a:extLst>
          </p:cNvPr>
          <p:cNvSpPr/>
          <p:nvPr/>
        </p:nvSpPr>
        <p:spPr>
          <a:xfrm>
            <a:off x="322118" y="1983066"/>
            <a:ext cx="1527464" cy="938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Find best fit navigation parameters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F1301D-2E32-3FC7-A70F-35F0B8DB98E1}"/>
              </a:ext>
            </a:extLst>
          </p:cNvPr>
          <p:cNvSpPr/>
          <p:nvPr/>
        </p:nvSpPr>
        <p:spPr>
          <a:xfrm>
            <a:off x="4859482" y="585787"/>
            <a:ext cx="2473036" cy="5126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L0/Background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3405FC-97F3-D4BD-B2AE-B8DB5761A13D}"/>
              </a:ext>
            </a:extLst>
          </p:cNvPr>
          <p:cNvSpPr/>
          <p:nvPr/>
        </p:nvSpPr>
        <p:spPr>
          <a:xfrm>
            <a:off x="6473536" y="3178760"/>
            <a:ext cx="2473036" cy="678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Look up thresholds (based on background)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4D10CF-543B-0F8E-C7ED-7C2820BD4333}"/>
              </a:ext>
            </a:extLst>
          </p:cNvPr>
          <p:cNvSpPr/>
          <p:nvPr/>
        </p:nvSpPr>
        <p:spPr>
          <a:xfrm>
            <a:off x="4859482" y="1725306"/>
            <a:ext cx="2473036" cy="678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navigation parameters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4C2309-D66E-4077-5E22-564547C24187}"/>
              </a:ext>
            </a:extLst>
          </p:cNvPr>
          <p:cNvSpPr/>
          <p:nvPr/>
        </p:nvSpPr>
        <p:spPr>
          <a:xfrm>
            <a:off x="2918817" y="5676906"/>
            <a:ext cx="2473036" cy="493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Navigate to fixed grid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8484BC3-280E-A812-D7BD-710D90F94E11}"/>
              </a:ext>
            </a:extLst>
          </p:cNvPr>
          <p:cNvSpPr/>
          <p:nvPr/>
        </p:nvSpPr>
        <p:spPr>
          <a:xfrm>
            <a:off x="2918817" y="4351196"/>
            <a:ext cx="2473036" cy="6788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Navigated background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6EC268D-F131-6446-1502-E4132DB6DE4E}"/>
              </a:ext>
            </a:extLst>
          </p:cNvPr>
          <p:cNvSpPr/>
          <p:nvPr/>
        </p:nvSpPr>
        <p:spPr>
          <a:xfrm>
            <a:off x="6628371" y="4351197"/>
            <a:ext cx="2473036" cy="6788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DQP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08D5DCE-53D3-F029-5483-1A1B39A93D76}"/>
              </a:ext>
            </a:extLst>
          </p:cNvPr>
          <p:cNvSpPr/>
          <p:nvPr/>
        </p:nvSpPr>
        <p:spPr>
          <a:xfrm>
            <a:off x="6628371" y="5676906"/>
            <a:ext cx="2473036" cy="493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Navigate to fixed grid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2B6EC-10F7-A10F-300C-4A72B7693569}"/>
              </a:ext>
            </a:extLst>
          </p:cNvPr>
          <p:cNvSpPr/>
          <p:nvPr/>
        </p:nvSpPr>
        <p:spPr>
          <a:xfrm>
            <a:off x="170822" y="492369"/>
            <a:ext cx="1919235" cy="27231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9A9FC41-8304-7C66-7DF5-2B23B5C4A37A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1849582" y="2064743"/>
            <a:ext cx="3009900" cy="38764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80C4EF-2F5B-10A9-CD23-32EA8242005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096000" y="1098405"/>
            <a:ext cx="0" cy="6269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71AFF2-1369-3AE8-145A-8EF19C33B2DD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155335" y="2404179"/>
            <a:ext cx="1940665" cy="194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9D2B29-4CEC-0DAE-DFB9-6EBB2E0CB102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6096000" y="2404179"/>
            <a:ext cx="1614054" cy="7745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63C97F-CEF0-C619-BE81-6F8F1A1777CD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7710054" y="3857633"/>
            <a:ext cx="154835" cy="493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26CE0F-A1CB-3B2E-9E37-91999EFA5B7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7864889" y="5030070"/>
            <a:ext cx="0" cy="6468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D641C3-A50A-3F10-5855-14E3281A0499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4155335" y="5030069"/>
            <a:ext cx="0" cy="646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095D2A-563D-4FB0-32A8-481A6B4532F8}"/>
              </a:ext>
            </a:extLst>
          </p:cNvPr>
          <p:cNvSpPr txBox="1"/>
          <p:nvPr/>
        </p:nvSpPr>
        <p:spPr>
          <a:xfrm>
            <a:off x="568359" y="572127"/>
            <a:ext cx="10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D2ACF6-61F5-9478-8F91-1219341630F3}"/>
              </a:ext>
            </a:extLst>
          </p:cNvPr>
          <p:cNvSpPr txBox="1"/>
          <p:nvPr/>
        </p:nvSpPr>
        <p:spPr>
          <a:xfrm>
            <a:off x="5333960" y="82236"/>
            <a:ext cx="14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demand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0CF5B5-6419-2B7F-2C51-ADDC09A321C9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1085850" y="1655618"/>
            <a:ext cx="0" cy="327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92632B-B642-C479-2E64-E2E9BCD4B5FA}"/>
              </a:ext>
            </a:extLst>
          </p:cNvPr>
          <p:cNvSpPr txBox="1"/>
          <p:nvPr/>
        </p:nvSpPr>
        <p:spPr>
          <a:xfrm>
            <a:off x="8526313" y="515080"/>
            <a:ext cx="3151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generate the DQP and background, two processing loops are used.</a:t>
            </a:r>
          </a:p>
          <a:p>
            <a:endParaRPr lang="en-US" dirty="0"/>
          </a:p>
          <a:p>
            <a:r>
              <a:rPr lang="en-US" dirty="0"/>
              <a:t>One is run daily to find the navigation parameters, and the other is run when L0 data is received.</a:t>
            </a:r>
          </a:p>
        </p:txBody>
      </p:sp>
    </p:spTree>
    <p:extLst>
      <p:ext uri="{BB962C8B-B14F-4D97-AF65-F5344CB8AC3E}">
        <p14:creationId xmlns:p14="http://schemas.microsoft.com/office/powerpoint/2010/main" val="216570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1DF-8F96-3106-6D89-81238E67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0-Level 2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E73D-D1A4-B77E-C88C-0206E57F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First, we match L0 and L2 data.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We look for “similar” shapes of groups to identify the match.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Matches over a two hour period are aggregated.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For each set of matches, find the best fit navigation parameters.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Once a day, calculate the weighted, 7-day running average of the navigation parameters.</a:t>
            </a:r>
          </a:p>
          <a:p>
            <a:r>
              <a:rPr lang="en-US" sz="2200" dirty="0"/>
              <a:t>This allows us to “reverse engineer” the navigation!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098DC-6876-21A2-5726-9E0070A7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02" y="1690688"/>
            <a:ext cx="4967514" cy="37256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483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584254-D8DE-164E-6A73-ABC27697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60" y="291653"/>
            <a:ext cx="6954356" cy="521576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5AE09F-7B1F-2611-A166-23450D7F661B}"/>
              </a:ext>
            </a:extLst>
          </p:cNvPr>
          <p:cNvSpPr txBox="1"/>
          <p:nvPr/>
        </p:nvSpPr>
        <p:spPr>
          <a:xfrm>
            <a:off x="9473568" y="962028"/>
            <a:ext cx="257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-2.7 +/- 0.08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776BE-CF9F-6B44-67AF-BDC8AB58B531}"/>
              </a:ext>
            </a:extLst>
          </p:cNvPr>
          <p:cNvSpPr txBox="1"/>
          <p:nvPr/>
        </p:nvSpPr>
        <p:spPr>
          <a:xfrm>
            <a:off x="9473568" y="2864281"/>
            <a:ext cx="257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-14 +/- 8 </a:t>
            </a:r>
            <a:r>
              <a:rPr lang="en-US" dirty="0" err="1"/>
              <a:t>μrad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DA681-E232-10D9-27FA-D25B360B728C}"/>
              </a:ext>
            </a:extLst>
          </p:cNvPr>
          <p:cNvSpPr txBox="1"/>
          <p:nvPr/>
        </p:nvSpPr>
        <p:spPr>
          <a:xfrm>
            <a:off x="9473568" y="4267348"/>
            <a:ext cx="257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-0.21 +/- 0.009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FE4CE-E6CE-6F4A-7529-E682132E9052}"/>
              </a:ext>
            </a:extLst>
          </p:cNvPr>
          <p:cNvSpPr txBox="1"/>
          <p:nvPr/>
        </p:nvSpPr>
        <p:spPr>
          <a:xfrm>
            <a:off x="518985" y="5515408"/>
            <a:ext cx="1121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pitch is the least sensitive to fitting;</a:t>
            </a:r>
          </a:p>
          <a:p>
            <a:pPr algn="ctr"/>
            <a:r>
              <a:rPr lang="en-US" sz="2800" dirty="0"/>
              <a:t>the (lack of) variation in the yaw/roll angles indicates a very stable platform.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9FFB6-47A5-DD8F-4A5E-EF93E5D784F0}"/>
              </a:ext>
            </a:extLst>
          </p:cNvPr>
          <p:cNvSpPr txBox="1"/>
          <p:nvPr/>
        </p:nvSpPr>
        <p:spPr>
          <a:xfrm>
            <a:off x="146054" y="313740"/>
            <a:ext cx="20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– 2 </a:t>
            </a:r>
            <a:r>
              <a:rPr lang="en-US" dirty="0" err="1"/>
              <a:t>hr</a:t>
            </a:r>
            <a:r>
              <a:rPr lang="en-US" dirty="0"/>
              <a:t>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Orange – Angle used in nav</a:t>
            </a:r>
          </a:p>
        </p:txBody>
      </p:sp>
    </p:spTree>
    <p:extLst>
      <p:ext uri="{BB962C8B-B14F-4D97-AF65-F5344CB8AC3E}">
        <p14:creationId xmlns:p14="http://schemas.microsoft.com/office/powerpoint/2010/main" val="111848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1DF-8F96-3106-6D89-81238E67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DQP and 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E73D-D1A4-B77E-C88C-0206E57F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Once we have the navigation parameters, we can use them to navigate the L0 data.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L0 data is received and backgrounds are extracted.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dark current is, and the background gets navigated to </a:t>
            </a:r>
            <a:r>
              <a:rPr lang="en-US" sz="1800" dirty="0" err="1"/>
              <a:t>lat</a:t>
            </a:r>
            <a:r>
              <a:rPr lang="en-US" sz="1800" dirty="0"/>
              <a:t>/</a:t>
            </a:r>
            <a:r>
              <a:rPr lang="en-US" sz="1800" dirty="0" err="1"/>
              <a:t>lon</a:t>
            </a:r>
            <a:r>
              <a:rPr lang="en-US" sz="1800" dirty="0"/>
              <a:t> and then to fixed grid.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5 MSB of the background are used to look up the threshold for each pixel.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thresholds are transformed into flash detection efficiency (via Cummins).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Other ”bad” pixels are flagged (e.g., dead pixels, near saturation pixels,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41BBE-4F67-8844-25A5-EB291D9D0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2" t="7680" r="16319" b="4071"/>
          <a:stretch/>
        </p:blipFill>
        <p:spPr>
          <a:xfrm>
            <a:off x="9722069" y="67273"/>
            <a:ext cx="2385002" cy="23038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21683-C6ED-7AFE-51EB-C1CDEA547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6" t="5614" r="11418" b="2912"/>
          <a:stretch/>
        </p:blipFill>
        <p:spPr>
          <a:xfrm>
            <a:off x="6562864" y="2472498"/>
            <a:ext cx="4790936" cy="43182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10E44C-9479-9162-642A-9F43D674504E}"/>
              </a:ext>
            </a:extLst>
          </p:cNvPr>
          <p:cNvSpPr txBox="1"/>
          <p:nvPr/>
        </p:nvSpPr>
        <p:spPr>
          <a:xfrm>
            <a:off x="6512064" y="216984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2024-09-20 18:49Z</a:t>
            </a:r>
          </a:p>
        </p:txBody>
      </p:sp>
    </p:spTree>
    <p:extLst>
      <p:ext uri="{BB962C8B-B14F-4D97-AF65-F5344CB8AC3E}">
        <p14:creationId xmlns:p14="http://schemas.microsoft.com/office/powerpoint/2010/main" val="2399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y_obs">
            <a:hlinkClick r:id="" action="ppaction://media"/>
            <a:extLst>
              <a:ext uri="{FF2B5EF4-FFF2-40B4-BE49-F238E27FC236}">
                <a16:creationId xmlns:a16="http://schemas.microsoft.com/office/drawing/2014/main" id="{EFD5EC1C-A746-49D9-AB7C-85E994D8EC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835" r="9726"/>
          <a:stretch/>
        </p:blipFill>
        <p:spPr>
          <a:xfrm>
            <a:off x="351691" y="858043"/>
            <a:ext cx="5446208" cy="5141913"/>
          </a:xfrm>
          <a:prstGeom prst="rect">
            <a:avLst/>
          </a:prstGeom>
        </p:spPr>
      </p:pic>
      <p:pic>
        <p:nvPicPr>
          <p:cNvPr id="3" name="glm_bg_doy">
            <a:hlinkClick r:id="" action="ppaction://media"/>
            <a:extLst>
              <a:ext uri="{FF2B5EF4-FFF2-40B4-BE49-F238E27FC236}">
                <a16:creationId xmlns:a16="http://schemas.microsoft.com/office/drawing/2014/main" id="{F0088832-1C21-59CD-9CC6-4C8286AB34E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3145" r="10449"/>
          <a:stretch/>
        </p:blipFill>
        <p:spPr>
          <a:xfrm>
            <a:off x="6394103" y="858043"/>
            <a:ext cx="5238324" cy="5141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63BA1-FEF2-946E-2738-B5D350B3E955}"/>
              </a:ext>
            </a:extLst>
          </p:cNvPr>
          <p:cNvSpPr txBox="1"/>
          <p:nvPr/>
        </p:nvSpPr>
        <p:spPr>
          <a:xfrm>
            <a:off x="1442845" y="488711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8986D-E47D-363A-48EA-41952264F496}"/>
              </a:ext>
            </a:extLst>
          </p:cNvPr>
          <p:cNvSpPr txBox="1"/>
          <p:nvPr/>
        </p:nvSpPr>
        <p:spPr>
          <a:xfrm>
            <a:off x="7381315" y="488711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 Day at 18Z</a:t>
            </a:r>
          </a:p>
        </p:txBody>
      </p:sp>
    </p:spTree>
    <p:extLst>
      <p:ext uri="{BB962C8B-B14F-4D97-AF65-F5344CB8AC3E}">
        <p14:creationId xmlns:p14="http://schemas.microsoft.com/office/powerpoint/2010/main" val="9717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71E241D-D1D3-4AD4-8116-45B6A93B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12192000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4DE05-9685-D42F-0F1C-8AAACAE73960}"/>
              </a:ext>
            </a:extLst>
          </p:cNvPr>
          <p:cNvSpPr txBox="1"/>
          <p:nvPr/>
        </p:nvSpPr>
        <p:spPr>
          <a:xfrm>
            <a:off x="5136382" y="6528752"/>
            <a:ext cx="229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Kevin Thiel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CD5D8-8E8A-DC3E-7749-B293A7311ED8}"/>
              </a:ext>
            </a:extLst>
          </p:cNvPr>
          <p:cNvSpPr txBox="1"/>
          <p:nvPr/>
        </p:nvSpPr>
        <p:spPr>
          <a:xfrm>
            <a:off x="2523810" y="269299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DQP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C5E9F-60BD-F901-7CCF-9C6B9E689F07}"/>
              </a:ext>
            </a:extLst>
          </p:cNvPr>
          <p:cNvSpPr txBox="1"/>
          <p:nvPr/>
        </p:nvSpPr>
        <p:spPr>
          <a:xfrm>
            <a:off x="7869537" y="298440"/>
            <a:ext cx="23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GLM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B8578-2175-0E80-3D0F-7E0CA9864811}"/>
              </a:ext>
            </a:extLst>
          </p:cNvPr>
          <p:cNvSpPr txBox="1"/>
          <p:nvPr/>
        </p:nvSpPr>
        <p:spPr>
          <a:xfrm>
            <a:off x="1379135" y="6159420"/>
            <a:ext cx="292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GLM Flash Extent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99C78-945A-DA68-E29C-B4721BD1F530}"/>
              </a:ext>
            </a:extLst>
          </p:cNvPr>
          <p:cNvSpPr txBox="1"/>
          <p:nvPr/>
        </p:nvSpPr>
        <p:spPr>
          <a:xfrm>
            <a:off x="7573947" y="6219370"/>
            <a:ext cx="292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C79BBD-5137-36A9-0A80-A1F40497135D}"/>
              </a:ext>
            </a:extLst>
          </p:cNvPr>
          <p:cNvCxnSpPr>
            <a:cxnSpLocks/>
          </p:cNvCxnSpPr>
          <p:nvPr/>
        </p:nvCxnSpPr>
        <p:spPr>
          <a:xfrm flipH="1">
            <a:off x="1940446" y="101600"/>
            <a:ext cx="2504554" cy="21082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ABDAE9-3188-90B2-CFF5-9A9AF3BDDAD1}"/>
              </a:ext>
            </a:extLst>
          </p:cNvPr>
          <p:cNvCxnSpPr>
            <a:cxnSpLocks/>
          </p:cNvCxnSpPr>
          <p:nvPr/>
        </p:nvCxnSpPr>
        <p:spPr>
          <a:xfrm flipH="1">
            <a:off x="1612900" y="101600"/>
            <a:ext cx="2832100" cy="486537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0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48D8-3529-45FD-CD2D-C281C8A8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A682-374C-7DE1-00FB-FDE4B36B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DQP has been deployed in the Hazardous Weather Testbed (HWT) summer 2024. </a:t>
            </a:r>
          </a:p>
          <a:p>
            <a:r>
              <a:rPr lang="en-US" dirty="0"/>
              <a:t>It is in a ”beta” state – it’s working, but there are refinements that need to be implemented.  </a:t>
            </a:r>
          </a:p>
          <a:p>
            <a:pPr lvl="1"/>
            <a:r>
              <a:rPr lang="en-US" dirty="0"/>
              <a:t>Anything ideas on what we should flag?</a:t>
            </a:r>
          </a:p>
          <a:p>
            <a:r>
              <a:rPr lang="en-US" dirty="0"/>
              <a:t>Navigated backgrounds are (mostly) ready now. </a:t>
            </a:r>
          </a:p>
          <a:p>
            <a:pPr lvl="1"/>
            <a:r>
              <a:rPr lang="en-US" dirty="0"/>
              <a:t>Nav errors are usually ~100 m.</a:t>
            </a:r>
          </a:p>
          <a:p>
            <a:pPr lvl="1"/>
            <a:r>
              <a:rPr lang="en-US" dirty="0"/>
              <a:t>Current work is to streamline the processing to display in AWIPS.</a:t>
            </a:r>
          </a:p>
          <a:p>
            <a:pPr lvl="1"/>
            <a:r>
              <a:rPr lang="en-US" dirty="0"/>
              <a:t>Code will be published soon. </a:t>
            </a:r>
          </a:p>
          <a:p>
            <a:r>
              <a:rPr lang="en-US" dirty="0"/>
              <a:t>Level 0 events can also be navigated.</a:t>
            </a:r>
          </a:p>
          <a:p>
            <a:pPr lvl="1"/>
            <a:r>
              <a:rPr lang="en-US" dirty="0"/>
              <a:t>Thanks Amitabh, Megan, Ken, and others!</a:t>
            </a:r>
          </a:p>
        </p:txBody>
      </p:sp>
    </p:spTree>
    <p:extLst>
      <p:ext uri="{BB962C8B-B14F-4D97-AF65-F5344CB8AC3E}">
        <p14:creationId xmlns:p14="http://schemas.microsoft.com/office/powerpoint/2010/main" val="2924270091"/>
      </p:ext>
    </p:extLst>
  </p:cSld>
  <p:clrMapOvr>
    <a:masterClrMapping/>
  </p:clrMapOvr>
</p:sld>
</file>

<file path=ppt/theme/theme1.xml><?xml version="1.0" encoding="utf-8"?>
<a:theme xmlns:a="http://schemas.openxmlformats.org/drawingml/2006/main" name="uah">
  <a:themeElements>
    <a:clrScheme name="UAH">
      <a:dk1>
        <a:srgbClr val="000000"/>
      </a:dk1>
      <a:lt1>
        <a:srgbClr val="FFFFFF"/>
      </a:lt1>
      <a:dk2>
        <a:srgbClr val="0077C8"/>
      </a:dk2>
      <a:lt2>
        <a:srgbClr val="FFFFFF"/>
      </a:lt2>
      <a:accent1>
        <a:srgbClr val="009FDF"/>
      </a:accent1>
      <a:accent2>
        <a:srgbClr val="FDDA24"/>
      </a:accent2>
      <a:accent3>
        <a:srgbClr val="BBB1A7"/>
      </a:accent3>
      <a:accent4>
        <a:srgbClr val="757575"/>
      </a:accent4>
      <a:accent5>
        <a:srgbClr val="E5E5E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h" id="{B32F2603-0EB8-F145-9F67-F20A52224569}" vid="{80CCE6A2-0123-3648-8C60-0A3BBDD329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uah</Template>
  <TotalTime>7767</TotalTime>
  <Words>457</Words>
  <Application>Microsoft Macintosh PowerPoint</Application>
  <PresentationFormat>Widescreen</PresentationFormat>
  <Paragraphs>60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uah</vt:lpstr>
      <vt:lpstr>GLM Data Quality Product and Background Imagery</vt:lpstr>
      <vt:lpstr>PowerPoint Presentation</vt:lpstr>
      <vt:lpstr>PowerPoint Presentation</vt:lpstr>
      <vt:lpstr>Level 0-Level 2 Matching</vt:lpstr>
      <vt:lpstr>PowerPoint Presentation</vt:lpstr>
      <vt:lpstr>DQP and Backgrounds</vt:lpstr>
      <vt:lpstr>PowerPoint Presentation</vt:lpstr>
      <vt:lpstr>PowerPoint Presentation</vt:lpstr>
      <vt:lpstr>Take Home!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Bitzer</dc:creator>
  <cp:lastModifiedBy>Bitzer</cp:lastModifiedBy>
  <cp:revision>89</cp:revision>
  <dcterms:created xsi:type="dcterms:W3CDTF">2022-09-06T15:28:09Z</dcterms:created>
  <dcterms:modified xsi:type="dcterms:W3CDTF">2024-09-25T17:37:45Z</dcterms:modified>
</cp:coreProperties>
</file>