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hiCrcJbRb21Kk+i70/nI17eJYQ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4" Type="http://customschemas.google.com/relationships/presentationmetadata" Target="meta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This work has its origins in the NSMEO program, as the Bureau conducted a phase A study into the possibility of launching a geostationary lightning sensor.</a:t>
            </a:r>
            <a:endParaRPr/>
          </a:p>
          <a:p>
            <a:pPr indent="0" lvl="0" marL="0" rtl="0" algn="l">
              <a:spcBef>
                <a:spcPts val="0"/>
              </a:spcBef>
              <a:spcAft>
                <a:spcPts val="0"/>
              </a:spcAft>
              <a:buNone/>
            </a:pPr>
            <a:r>
              <a:rPr lang="en-AU"/>
              <a:t>Lightning sensors are predominantly being used for severe  thunderstorm identification this work posed a completely different application.</a:t>
            </a:r>
            <a:endParaRPr/>
          </a:p>
        </p:txBody>
      </p:sp>
      <p:sp>
        <p:nvSpPr>
          <p:cNvPr id="320" name="Google Shape;32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AU"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 Of curse for lightning to ignite a fire, there also need to be the fuel and weather condiyions conducive to fire ignitions, this is commonly described as the fire triangle.</a:t>
            </a:r>
            <a:endParaRPr/>
          </a:p>
          <a:p>
            <a:pPr indent="0" lvl="0" marL="0" rtl="0" algn="l">
              <a:spcBef>
                <a:spcPts val="0"/>
              </a:spcBef>
              <a:spcAft>
                <a:spcPts val="0"/>
              </a:spcAft>
              <a:buNone/>
            </a:pPr>
            <a:r>
              <a:rPr lang="en-AU"/>
              <a:t>There are numerous studies out in the lietarture where envioronematil and weather are used to I</a:t>
            </a:r>
            <a:endParaRPr/>
          </a:p>
          <a:p>
            <a:pPr indent="0" lvl="0" marL="0" rtl="0" algn="l">
              <a:spcBef>
                <a:spcPts val="0"/>
              </a:spcBef>
              <a:spcAft>
                <a:spcPts val="0"/>
              </a:spcAft>
              <a:buNone/>
            </a:pPr>
            <a:r>
              <a:rPr lang="en-AU"/>
              <a:t>To my knowledge this is the first that also includes the characteristics of the lightning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Even small improvementhttps://www.forestleaves.blog/post/bolts-from-the-blue-lightning-and-forest-fires</a:t>
            </a:r>
            <a:endParaRPr/>
          </a:p>
        </p:txBody>
      </p:sp>
      <p:sp>
        <p:nvSpPr>
          <p:cNvPr id="338" name="Google Shape;33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In a typical return stroke, electricity flows for only a short period and does not generate the heat required to ignite a fire; however, in long continuing current (LCC), electricity flows over tens to hundreds of milliseconds and generate considerably more heat. </a:t>
            </a:r>
            <a:endParaRPr/>
          </a:p>
          <a:p>
            <a:pPr indent="0" lvl="0" marL="0" rtl="0" algn="l">
              <a:spcBef>
                <a:spcPts val="0"/>
              </a:spcBef>
              <a:spcAft>
                <a:spcPts val="0"/>
              </a:spcAft>
              <a:buNone/>
            </a:pPr>
            <a:r>
              <a:rPr lang="en-AU"/>
              <a:t>More likely to ignite a fire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Particually</a:t>
            </a:r>
            <a:endParaRPr/>
          </a:p>
          <a:p>
            <a:pPr indent="0" lvl="0" marL="0" rtl="0" algn="l">
              <a:spcBef>
                <a:spcPts val="0"/>
              </a:spcBef>
              <a:spcAft>
                <a:spcPts val="0"/>
              </a:spcAft>
              <a:buNone/>
            </a:pPr>
            <a:r>
              <a:rPr lang="en-AU"/>
              <a:t>arly  away from ground observations</a:t>
            </a:r>
            <a:endParaRPr/>
          </a:p>
          <a:p>
            <a:pPr indent="0" lvl="0" marL="0" marR="0" rtl="0" algn="l">
              <a:lnSpc>
                <a:spcPct val="100000"/>
              </a:lnSpc>
              <a:spcBef>
                <a:spcPts val="0"/>
              </a:spcBef>
              <a:spcAft>
                <a:spcPts val="0"/>
              </a:spcAft>
              <a:buClr>
                <a:schemeClr val="dk1"/>
              </a:buClr>
              <a:buSzPts val="1200"/>
              <a:buFont typeface="Calibri"/>
              <a:buNone/>
            </a:pPr>
            <a:r>
              <a:rPr lang="en-AU">
                <a:latin typeface="Calibri"/>
                <a:ea typeface="Calibri"/>
                <a:cs typeface="Calibri"/>
                <a:sym typeface="Calibri"/>
              </a:rPr>
              <a:t>It has been estimated that up to 20% of cloud to ground flashes contain continuing current.</a:t>
            </a:r>
            <a:endParaRPr/>
          </a:p>
          <a:p>
            <a:pPr indent="0" lvl="0" marL="0" rtl="0" algn="l">
              <a:spcBef>
                <a:spcPts val="0"/>
              </a:spcBef>
              <a:spcAft>
                <a:spcPts val="0"/>
              </a:spcAft>
              <a:buNone/>
            </a:pPr>
            <a:r>
              <a:t/>
            </a:r>
            <a:endParaRPr/>
          </a:p>
        </p:txBody>
      </p:sp>
      <p:sp>
        <p:nvSpPr>
          <p:cNvPr id="347" name="Google Shape;34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AU"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So to see if lightning characteristics help I designed a machine learning prediction algorithm.</a:t>
            </a:r>
            <a:endParaRPr/>
          </a:p>
          <a:p>
            <a:pPr indent="0" lvl="0" marL="0" rtl="0" algn="l">
              <a:spcBef>
                <a:spcPts val="0"/>
              </a:spcBef>
              <a:spcAft>
                <a:spcPts val="0"/>
              </a:spcAft>
              <a:buNone/>
            </a:pPr>
            <a:r>
              <a:rPr lang="en-AU"/>
              <a:t>The study are is the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Held back 30% of fires</a:t>
            </a:r>
            <a:endParaRPr/>
          </a:p>
        </p:txBody>
      </p:sp>
      <p:sp>
        <p:nvSpPr>
          <p:cNvPr id="356" name="Google Shape;35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Conducted 4 experiments</a:t>
            </a:r>
            <a:endParaRPr/>
          </a:p>
          <a:p>
            <a:pPr indent="0" lvl="0" marL="0" rtl="0" algn="l">
              <a:spcBef>
                <a:spcPts val="0"/>
              </a:spcBef>
              <a:spcAft>
                <a:spcPts val="0"/>
              </a:spcAft>
              <a:buNone/>
            </a:pPr>
            <a:r>
              <a:rPr lang="en-AU"/>
              <a:t>ETS Significant/more suitable when it is a rare event</a:t>
            </a:r>
            <a:endParaRPr/>
          </a:p>
          <a:p>
            <a:pPr indent="0" lvl="0" marL="0" rtl="0" algn="l">
              <a:spcBef>
                <a:spcPts val="0"/>
              </a:spcBef>
              <a:spcAft>
                <a:spcPts val="0"/>
              </a:spcAft>
              <a:buNone/>
            </a:pPr>
            <a:r>
              <a:rPr lang="en-AU"/>
              <a:t>A higher Threat Score indicates better model performance, as it means the model has a higher proportion of true positives relative to the sum of true positives, false positives, and false negatives.</a:t>
            </a:r>
            <a:endParaRPr/>
          </a:p>
          <a:p>
            <a:pPr indent="0" lvl="0" marL="0" rtl="0" algn="l">
              <a:spcBef>
                <a:spcPts val="0"/>
              </a:spcBef>
              <a:spcAft>
                <a:spcPts val="0"/>
              </a:spcAft>
              <a:buNone/>
            </a:pPr>
            <a:r>
              <a:rPr lang="en-AU"/>
              <a:t>In summary, a better Threat Score indicates good overall classification performance, while a better KS score indicates good separation between classes. The choice of which metric to prioritize depends on the specific goals and requirements of your machine learning task12.</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The KS score is used to measure the performance of a classification model, particularly in terms of how well the predicted probabilities separate the positive and negative classes. It is based on the maximum difference between the cumulative distribution functions (CDFs) of the predicted probabilities for the positive and negative classes. A higher KS score indicates better separation between the classes.</a:t>
            </a:r>
            <a:endParaRPr/>
          </a:p>
        </p:txBody>
      </p:sp>
      <p:sp>
        <p:nvSpPr>
          <p:cNvPr id="388" name="Google Shape;38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The Keetch-Byram Drought Index (KBDI) is a measure used to assess the risk of fire by representing the cumulative moisture deficiency in deep duff and upper soil layers. It takes into account the net effect of evapotranspiration and precipitation. The KBDI ranges from 0 to 800, with higher values indicating a greater risk of fire due to drier conditions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Note tha correlations can push down/up treat with caution</a:t>
            </a:r>
            <a:endParaRPr/>
          </a:p>
          <a:p>
            <a:pPr indent="0" lvl="0" marL="0" rtl="0" algn="l">
              <a:spcBef>
                <a:spcPts val="0"/>
              </a:spcBef>
              <a:spcAft>
                <a:spcPts val="0"/>
              </a:spcAft>
              <a:buNone/>
            </a:pPr>
            <a:r>
              <a:rPr lang="en-AU"/>
              <a:t>Red2 not cont current</a:t>
            </a:r>
            <a:endParaRPr/>
          </a:p>
          <a:p>
            <a:pPr indent="0" lvl="0" marL="0" rtl="0" algn="l">
              <a:spcBef>
                <a:spcPts val="0"/>
              </a:spcBef>
              <a:spcAft>
                <a:spcPts val="0"/>
              </a:spcAft>
              <a:buNone/>
            </a:pPr>
            <a:r>
              <a:rPr lang="en-AU"/>
              <a:t>Canopy density</a:t>
            </a:r>
            <a:endParaRPr/>
          </a:p>
          <a:p>
            <a:pPr indent="0" lvl="0" marL="0" rtl="0" algn="l">
              <a:spcBef>
                <a:spcPts val="0"/>
              </a:spcBef>
              <a:spcAft>
                <a:spcPts val="0"/>
              </a:spcAft>
              <a:buNone/>
            </a:pPr>
            <a:r>
              <a:rPr lang="en-AU"/>
              <a:t>Canopy cover</a:t>
            </a:r>
            <a:endParaRPr/>
          </a:p>
          <a:p>
            <a:pPr indent="0" lvl="0" marL="0" rtl="0" algn="l">
              <a:spcBef>
                <a:spcPts val="0"/>
              </a:spcBef>
              <a:spcAft>
                <a:spcPts val="0"/>
              </a:spcAft>
              <a:buNone/>
            </a:pPr>
            <a:r>
              <a:rPr lang="en-AU"/>
              <a:t>Canopy height</a:t>
            </a:r>
            <a:endParaRPr/>
          </a:p>
        </p:txBody>
      </p:sp>
      <p:sp>
        <p:nvSpPr>
          <p:cNvPr id="404" name="Google Shape;40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Lightning ignition is quite stochastic in nature</a:t>
            </a:r>
            <a:endParaRPr/>
          </a:p>
          <a:p>
            <a:pPr indent="0" lvl="0" marL="0" rtl="0" algn="l">
              <a:spcBef>
                <a:spcPts val="0"/>
              </a:spcBef>
              <a:spcAft>
                <a:spcPts val="0"/>
              </a:spcAft>
              <a:buNone/>
            </a:pPr>
            <a:r>
              <a:rPr lang="en-AU"/>
              <a:t>Add something about Africa</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The Keetch-Byram Drought Index (KBDI) is a measure used to assess the risk of fire by representing the cumulative moisture deficiency in deep duff and upper soil layers. It takes into account the net effect of evapotranspiration and precipitation. The KBDI ranges from 0 to 800, with higher values indicating a greater risk of fire due to drier conditions</a:t>
            </a:r>
            <a:endParaRPr/>
          </a:p>
        </p:txBody>
      </p:sp>
      <p:sp>
        <p:nvSpPr>
          <p:cNvPr id="427" name="Google Shape;42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Slide">
  <p:cSld name="01 Title Slide">
    <p:spTree>
      <p:nvGrpSpPr>
        <p:cNvPr id="13" name="Shape 13"/>
        <p:cNvGrpSpPr/>
        <p:nvPr/>
      </p:nvGrpSpPr>
      <p:grpSpPr>
        <a:xfrm>
          <a:off x="0" y="0"/>
          <a:ext cx="0" cy="0"/>
          <a:chOff x="0" y="0"/>
          <a:chExt cx="0" cy="0"/>
        </a:xfrm>
      </p:grpSpPr>
      <p:sp>
        <p:nvSpPr>
          <p:cNvPr id="14" name="Google Shape;14;p10"/>
          <p:cNvSpPr txBox="1"/>
          <p:nvPr>
            <p:ph type="ctrTitle"/>
          </p:nvPr>
        </p:nvSpPr>
        <p:spPr>
          <a:xfrm>
            <a:off x="2668251" y="2102594"/>
            <a:ext cx="6655632" cy="9836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10"/>
          <p:cNvSpPr txBox="1"/>
          <p:nvPr>
            <p:ph idx="1" type="subTitle"/>
          </p:nvPr>
        </p:nvSpPr>
        <p:spPr>
          <a:xfrm>
            <a:off x="2668249" y="3219614"/>
            <a:ext cx="6655633" cy="8400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ctr">
              <a:lnSpc>
                <a:spcPct val="90000"/>
              </a:lnSpc>
              <a:spcBef>
                <a:spcPts val="6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Graphical user interface, application, Word&#10;&#10;Description automatically generated" id="16" name="Google Shape;16;p10"/>
          <p:cNvPicPr preferRelativeResize="0"/>
          <p:nvPr/>
        </p:nvPicPr>
        <p:blipFill rotWithShape="1">
          <a:blip r:embed="rId2">
            <a:alphaModFix/>
          </a:blip>
          <a:srcRect b="0" l="0" r="0" t="0"/>
          <a:stretch/>
        </p:blipFill>
        <p:spPr>
          <a:xfrm>
            <a:off x="9300635" y="1"/>
            <a:ext cx="2891365" cy="433465"/>
          </a:xfrm>
          <a:prstGeom prst="rect">
            <a:avLst/>
          </a:prstGeom>
          <a:noFill/>
          <a:ln>
            <a:noFill/>
          </a:ln>
        </p:spPr>
      </p:pic>
      <p:pic>
        <p:nvPicPr>
          <p:cNvPr id="17" name="Google Shape;17;p10"/>
          <p:cNvPicPr preferRelativeResize="0"/>
          <p:nvPr/>
        </p:nvPicPr>
        <p:blipFill rotWithShape="1">
          <a:blip r:embed="rId3">
            <a:alphaModFix/>
          </a:blip>
          <a:srcRect b="0" l="0" r="0" t="0"/>
          <a:stretch/>
        </p:blipFill>
        <p:spPr>
          <a:xfrm>
            <a:off x="201902" y="433465"/>
            <a:ext cx="4246631" cy="1235664"/>
          </a:xfrm>
          <a:prstGeom prst="rect">
            <a:avLst/>
          </a:prstGeom>
          <a:noFill/>
          <a:ln>
            <a:noFill/>
          </a:ln>
        </p:spPr>
      </p:pic>
    </p:spTree>
  </p:cSld>
  <p:clrMapOvr>
    <a:masterClrMapping/>
  </p:clrMapOvr>
  <p:extLst>
    <p:ext uri="{DCECCB84-F9BA-43D5-87BE-67443E8EF086}">
      <p15:sldGuideLst>
        <p15:guide id="1" orient="horz" pos="104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 name="Shape 70"/>
        <p:cNvGrpSpPr/>
        <p:nvPr/>
      </p:nvGrpSpPr>
      <p:grpSpPr>
        <a:xfrm>
          <a:off x="0" y="0"/>
          <a:ext cx="0" cy="0"/>
          <a:chOff x="0" y="0"/>
          <a:chExt cx="0" cy="0"/>
        </a:xfrm>
      </p:grpSpPr>
      <p:sp>
        <p:nvSpPr>
          <p:cNvPr id="71" name="Google Shape;71;p2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500"/>
              <a:buFont typeface="Arial"/>
              <a:buNone/>
              <a:defRPr b="1" i="0" sz="25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25"/>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lt1"/>
              </a:buClr>
              <a:buSzPts val="1600"/>
              <a:buFont typeface="Merriweather Sans"/>
              <a:buChar char="◦"/>
              <a:defRPr b="0" i="0" sz="1600" u="none" cap="none" strike="noStrike">
                <a:solidFill>
                  <a:schemeClr val="lt1"/>
                </a:solidFill>
                <a:latin typeface="Arial"/>
                <a:ea typeface="Arial"/>
                <a:cs typeface="Arial"/>
                <a:sym typeface="Arial"/>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p:cSld name="Content Slide">
    <p:spTree>
      <p:nvGrpSpPr>
        <p:cNvPr id="73" name="Shape 73"/>
        <p:cNvGrpSpPr/>
        <p:nvPr/>
      </p:nvGrpSpPr>
      <p:grpSpPr>
        <a:xfrm>
          <a:off x="0" y="0"/>
          <a:ext cx="0" cy="0"/>
          <a:chOff x="0" y="0"/>
          <a:chExt cx="0" cy="0"/>
        </a:xfrm>
      </p:grpSpPr>
      <p:sp>
        <p:nvSpPr>
          <p:cNvPr id="74" name="Google Shape;74;p26"/>
          <p:cNvSpPr txBox="1"/>
          <p:nvPr>
            <p:ph type="title"/>
          </p:nvPr>
        </p:nvSpPr>
        <p:spPr>
          <a:xfrm>
            <a:off x="2253173" y="226485"/>
            <a:ext cx="9462579" cy="9144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Google Shape;75;p26"/>
          <p:cNvSpPr txBox="1"/>
          <p:nvPr>
            <p:ph idx="1" type="body"/>
          </p:nvPr>
        </p:nvSpPr>
        <p:spPr>
          <a:xfrm>
            <a:off x="480491" y="1140890"/>
            <a:ext cx="11222567" cy="4819649"/>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500" u="none" cap="none" strike="noStrike">
                <a:solidFill>
                  <a:schemeClr val="dk1"/>
                </a:solidFill>
                <a:latin typeface="Arial"/>
                <a:ea typeface="Arial"/>
                <a:cs typeface="Arial"/>
                <a:sym typeface="Arial"/>
              </a:defRPr>
            </a:lvl2pPr>
            <a:lvl3pPr indent="-323850" lvl="2" marL="13716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BM_stacked_(w).eps" id="76" name="Google Shape;76;p26"/>
          <p:cNvPicPr preferRelativeResize="0"/>
          <p:nvPr/>
        </p:nvPicPr>
        <p:blipFill rotWithShape="1">
          <a:blip r:embed="rId2">
            <a:alphaModFix/>
          </a:blip>
          <a:srcRect b="0" l="0" r="0" t="0"/>
          <a:stretch/>
        </p:blipFill>
        <p:spPr>
          <a:xfrm>
            <a:off x="480485" y="226484"/>
            <a:ext cx="1257995" cy="8586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p:cSld name="Content Slide">
    <p:spTree>
      <p:nvGrpSpPr>
        <p:cNvPr id="81" name="Shape 81"/>
        <p:cNvGrpSpPr/>
        <p:nvPr/>
      </p:nvGrpSpPr>
      <p:grpSpPr>
        <a:xfrm>
          <a:off x="0" y="0"/>
          <a:ext cx="0" cy="0"/>
          <a:chOff x="0" y="0"/>
          <a:chExt cx="0" cy="0"/>
        </a:xfrm>
      </p:grpSpPr>
      <p:sp>
        <p:nvSpPr>
          <p:cNvPr id="82" name="Google Shape;82;p12"/>
          <p:cNvSpPr txBox="1"/>
          <p:nvPr>
            <p:ph type="title"/>
          </p:nvPr>
        </p:nvSpPr>
        <p:spPr>
          <a:xfrm>
            <a:off x="2253172" y="226485"/>
            <a:ext cx="9462579" cy="9144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1"/>
              </a:buClr>
              <a:buSzPts val="2667"/>
              <a:buFont typeface="Arial"/>
              <a:buNone/>
              <a:defRPr b="1" i="0" sz="2667"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12"/>
          <p:cNvSpPr txBox="1"/>
          <p:nvPr>
            <p:ph idx="1" type="body"/>
          </p:nvPr>
        </p:nvSpPr>
        <p:spPr>
          <a:xfrm>
            <a:off x="480490" y="1140888"/>
            <a:ext cx="11222567" cy="481964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1"/>
              </a:buClr>
              <a:buSzPts val="2400"/>
              <a:buFont typeface="Arial"/>
              <a:buChar char="•"/>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BM_stacked_(w).eps" id="84" name="Google Shape;84;p12"/>
          <p:cNvPicPr preferRelativeResize="0"/>
          <p:nvPr/>
        </p:nvPicPr>
        <p:blipFill rotWithShape="1">
          <a:blip r:embed="rId2">
            <a:alphaModFix/>
          </a:blip>
          <a:srcRect b="0" l="0" r="0" t="0"/>
          <a:stretch/>
        </p:blipFill>
        <p:spPr>
          <a:xfrm>
            <a:off x="480484" y="226484"/>
            <a:ext cx="1257995" cy="8586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Slide_Text">
  <p:cSld name="03 Content Slide_Text">
    <p:spTree>
      <p:nvGrpSpPr>
        <p:cNvPr id="85" name="Shape 85"/>
        <p:cNvGrpSpPr/>
        <p:nvPr/>
      </p:nvGrpSpPr>
      <p:grpSpPr>
        <a:xfrm>
          <a:off x="0" y="0"/>
          <a:ext cx="0" cy="0"/>
          <a:chOff x="0" y="0"/>
          <a:chExt cx="0" cy="0"/>
        </a:xfrm>
      </p:grpSpPr>
      <p:sp>
        <p:nvSpPr>
          <p:cNvPr id="86" name="Google Shape;86;p13"/>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50"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7" name="Google Shape;87;p13"/>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750" u="none" cap="none" strike="noStrike">
                <a:solidFill>
                  <a:schemeClr val="accent1"/>
                </a:solidFill>
                <a:latin typeface="Arial"/>
                <a:ea typeface="Arial"/>
                <a:cs typeface="Arial"/>
                <a:sym typeface="Arial"/>
              </a:defRPr>
            </a:lvl1pPr>
            <a:lvl2pPr indent="0" lvl="1" marL="0" marR="0" rtl="0" algn="r">
              <a:spcBef>
                <a:spcPts val="0"/>
              </a:spcBef>
              <a:buNone/>
              <a:defRPr b="0" i="0" sz="750" u="none" cap="none" strike="noStrike">
                <a:solidFill>
                  <a:schemeClr val="accent1"/>
                </a:solidFill>
                <a:latin typeface="Arial"/>
                <a:ea typeface="Arial"/>
                <a:cs typeface="Arial"/>
                <a:sym typeface="Arial"/>
              </a:defRPr>
            </a:lvl2pPr>
            <a:lvl3pPr indent="0" lvl="2" marL="0" marR="0" rtl="0" algn="r">
              <a:spcBef>
                <a:spcPts val="0"/>
              </a:spcBef>
              <a:buNone/>
              <a:defRPr b="0" i="0" sz="750" u="none" cap="none" strike="noStrike">
                <a:solidFill>
                  <a:schemeClr val="accent1"/>
                </a:solidFill>
                <a:latin typeface="Arial"/>
                <a:ea typeface="Arial"/>
                <a:cs typeface="Arial"/>
                <a:sym typeface="Arial"/>
              </a:defRPr>
            </a:lvl3pPr>
            <a:lvl4pPr indent="0" lvl="3" marL="0" marR="0" rtl="0" algn="r">
              <a:spcBef>
                <a:spcPts val="0"/>
              </a:spcBef>
              <a:buNone/>
              <a:defRPr b="0" i="0" sz="750" u="none" cap="none" strike="noStrike">
                <a:solidFill>
                  <a:schemeClr val="accent1"/>
                </a:solidFill>
                <a:latin typeface="Arial"/>
                <a:ea typeface="Arial"/>
                <a:cs typeface="Arial"/>
                <a:sym typeface="Arial"/>
              </a:defRPr>
            </a:lvl4pPr>
            <a:lvl5pPr indent="0" lvl="4" marL="0" marR="0" rtl="0" algn="r">
              <a:spcBef>
                <a:spcPts val="0"/>
              </a:spcBef>
              <a:buNone/>
              <a:defRPr b="0" i="0" sz="750" u="none" cap="none" strike="noStrike">
                <a:solidFill>
                  <a:schemeClr val="accent1"/>
                </a:solidFill>
                <a:latin typeface="Arial"/>
                <a:ea typeface="Arial"/>
                <a:cs typeface="Arial"/>
                <a:sym typeface="Arial"/>
              </a:defRPr>
            </a:lvl5pPr>
            <a:lvl6pPr indent="0" lvl="5" marL="0" marR="0" rtl="0" algn="r">
              <a:spcBef>
                <a:spcPts val="0"/>
              </a:spcBef>
              <a:buNone/>
              <a:defRPr b="0" i="0" sz="750" u="none" cap="none" strike="noStrike">
                <a:solidFill>
                  <a:schemeClr val="accent1"/>
                </a:solidFill>
                <a:latin typeface="Arial"/>
                <a:ea typeface="Arial"/>
                <a:cs typeface="Arial"/>
                <a:sym typeface="Arial"/>
              </a:defRPr>
            </a:lvl6pPr>
            <a:lvl7pPr indent="0" lvl="6" marL="0" marR="0" rtl="0" algn="r">
              <a:spcBef>
                <a:spcPts val="0"/>
              </a:spcBef>
              <a:buNone/>
              <a:defRPr b="0" i="0" sz="750" u="none" cap="none" strike="noStrike">
                <a:solidFill>
                  <a:schemeClr val="accent1"/>
                </a:solidFill>
                <a:latin typeface="Arial"/>
                <a:ea typeface="Arial"/>
                <a:cs typeface="Arial"/>
                <a:sym typeface="Arial"/>
              </a:defRPr>
            </a:lvl7pPr>
            <a:lvl8pPr indent="0" lvl="7" marL="0" marR="0" rtl="0" algn="r">
              <a:spcBef>
                <a:spcPts val="0"/>
              </a:spcBef>
              <a:buNone/>
              <a:defRPr b="0" i="0" sz="750" u="none" cap="none" strike="noStrike">
                <a:solidFill>
                  <a:schemeClr val="accent1"/>
                </a:solidFill>
                <a:latin typeface="Arial"/>
                <a:ea typeface="Arial"/>
                <a:cs typeface="Arial"/>
                <a:sym typeface="Arial"/>
              </a:defRPr>
            </a:lvl8pPr>
            <a:lvl9pPr indent="0" lvl="8" marL="0" marR="0" rtl="0" algn="r">
              <a:spcBef>
                <a:spcPts val="0"/>
              </a:spcBef>
              <a:buNone/>
              <a:defRPr b="0" i="0" sz="75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pic>
        <p:nvPicPr>
          <p:cNvPr descr="A picture containing light, vector graphics&#10;&#10;Description automatically generated" id="88" name="Google Shape;88;p13"/>
          <p:cNvPicPr preferRelativeResize="0"/>
          <p:nvPr/>
        </p:nvPicPr>
        <p:blipFill rotWithShape="1">
          <a:blip r:embed="rId2">
            <a:alphaModFix/>
          </a:blip>
          <a:srcRect b="0" l="0" r="0" t="0"/>
          <a:stretch/>
        </p:blipFill>
        <p:spPr>
          <a:xfrm>
            <a:off x="11113715" y="6356354"/>
            <a:ext cx="519487" cy="365125"/>
          </a:xfrm>
          <a:prstGeom prst="rect">
            <a:avLst/>
          </a:prstGeom>
          <a:noFill/>
          <a:ln>
            <a:noFill/>
          </a:ln>
        </p:spPr>
      </p:pic>
      <p:sp>
        <p:nvSpPr>
          <p:cNvPr id="89" name="Google Shape;89;p13"/>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3"/>
          <p:cNvSpPr txBox="1"/>
          <p:nvPr>
            <p:ph idx="1" type="body"/>
          </p:nvPr>
        </p:nvSpPr>
        <p:spPr>
          <a:xfrm>
            <a:off x="507999" y="1265240"/>
            <a:ext cx="5203868"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1" name="Google Shape;91;p13"/>
          <p:cNvSpPr txBox="1"/>
          <p:nvPr>
            <p:ph idx="2" type="body"/>
          </p:nvPr>
        </p:nvSpPr>
        <p:spPr>
          <a:xfrm>
            <a:off x="508000" y="1816100"/>
            <a:ext cx="11125200" cy="4134698"/>
          </a:xfrm>
          <a:prstGeom prst="rect">
            <a:avLst/>
          </a:prstGeom>
          <a:noFill/>
          <a:ln>
            <a:noFill/>
          </a:ln>
        </p:spPr>
        <p:txBody>
          <a:bodyPr anchorCtr="0" anchor="t" bIns="45700" lIns="91425" spcFirstLastPara="1" rIns="91425" wrap="square" tIns="45700">
            <a:noAutofit/>
          </a:bodyPr>
          <a:lstStyle>
            <a:lvl1pPr indent="-304800" lvl="0" marL="457200" marR="0" rtl="0" algn="l">
              <a:lnSpc>
                <a:spcPct val="90000"/>
              </a:lnSpc>
              <a:spcBef>
                <a:spcPts val="10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4122">
          <p15:clr>
            <a:srgbClr val="FBAE40"/>
          </p15:clr>
        </p15:guide>
        <p15:guide id="2" pos="170">
          <p15:clr>
            <a:srgbClr val="FBAE40"/>
          </p15:clr>
        </p15:guide>
        <p15:guide id="3" orient="horz" pos="3997">
          <p15:clr>
            <a:srgbClr val="FBAE40"/>
          </p15:clr>
        </p15:guide>
        <p15:guide id="4" orient="horz" pos="2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Section Title_White" type="title">
  <p:cSld name="TITLE">
    <p:spTree>
      <p:nvGrpSpPr>
        <p:cNvPr id="92" name="Shape 92"/>
        <p:cNvGrpSpPr/>
        <p:nvPr/>
      </p:nvGrpSpPr>
      <p:grpSpPr>
        <a:xfrm>
          <a:off x="0" y="0"/>
          <a:ext cx="0" cy="0"/>
          <a:chOff x="0" y="0"/>
          <a:chExt cx="0" cy="0"/>
        </a:xfrm>
      </p:grpSpPr>
      <p:sp>
        <p:nvSpPr>
          <p:cNvPr id="93" name="Google Shape;93;p42"/>
          <p:cNvSpPr txBox="1"/>
          <p:nvPr>
            <p:ph type="ctrTitle"/>
          </p:nvPr>
        </p:nvSpPr>
        <p:spPr>
          <a:xfrm>
            <a:off x="2668251" y="1835063"/>
            <a:ext cx="6655632" cy="9430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2250"/>
              <a:buFont typeface="Arial"/>
              <a:buNone/>
              <a:defRPr b="1" i="0" sz="225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42"/>
          <p:cNvSpPr txBox="1"/>
          <p:nvPr>
            <p:ph idx="1" type="subTitle"/>
          </p:nvPr>
        </p:nvSpPr>
        <p:spPr>
          <a:xfrm>
            <a:off x="2668250" y="2911479"/>
            <a:ext cx="6655633" cy="3651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pic>
        <p:nvPicPr>
          <p:cNvPr descr="A black and white logo&#10;&#10;Description automatically generated with low confidence" id="95" name="Google Shape;95;p42"/>
          <p:cNvPicPr preferRelativeResize="0"/>
          <p:nvPr/>
        </p:nvPicPr>
        <p:blipFill rotWithShape="1">
          <a:blip r:embed="rId2">
            <a:alphaModFix/>
          </a:blip>
          <a:srcRect b="0" l="0" r="0" t="0"/>
          <a:stretch/>
        </p:blipFill>
        <p:spPr>
          <a:xfrm>
            <a:off x="558802" y="432380"/>
            <a:ext cx="735055" cy="516638"/>
          </a:xfrm>
          <a:prstGeom prst="rect">
            <a:avLst/>
          </a:prstGeom>
          <a:noFill/>
          <a:ln>
            <a:noFill/>
          </a:ln>
        </p:spPr>
      </p:pic>
      <p:sp>
        <p:nvSpPr>
          <p:cNvPr id="96" name="Google Shape;96;p42"/>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777">
          <p15:clr>
            <a:srgbClr val="FBAE40"/>
          </p15:clr>
        </p15:guide>
        <p15:guide id="2" pos="198">
          <p15:clr>
            <a:srgbClr val="FBAE40"/>
          </p15:clr>
        </p15:guide>
        <p15:guide id="3" orient="horz" pos="39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Slide_One Image">
  <p:cSld name="03 Content Slide_One Image">
    <p:spTree>
      <p:nvGrpSpPr>
        <p:cNvPr id="97" name="Shape 97"/>
        <p:cNvGrpSpPr/>
        <p:nvPr/>
      </p:nvGrpSpPr>
      <p:grpSpPr>
        <a:xfrm>
          <a:off x="0" y="0"/>
          <a:ext cx="0" cy="0"/>
          <a:chOff x="0" y="0"/>
          <a:chExt cx="0" cy="0"/>
        </a:xfrm>
      </p:grpSpPr>
      <p:sp>
        <p:nvSpPr>
          <p:cNvPr id="98" name="Google Shape;98;p43"/>
          <p:cNvSpPr/>
          <p:nvPr>
            <p:ph idx="2" type="pic"/>
          </p:nvPr>
        </p:nvSpPr>
        <p:spPr>
          <a:xfrm>
            <a:off x="508001" y="1268413"/>
            <a:ext cx="11125201" cy="4682386"/>
          </a:xfrm>
          <a:prstGeom prst="rect">
            <a:avLst/>
          </a:prstGeom>
          <a:noFill/>
          <a:ln>
            <a:noFill/>
          </a:ln>
        </p:spPr>
      </p:sp>
      <p:pic>
        <p:nvPicPr>
          <p:cNvPr descr="A picture containing light, vector graphics&#10;&#10;Description automatically generated" id="99" name="Google Shape;99;p43"/>
          <p:cNvPicPr preferRelativeResize="0"/>
          <p:nvPr/>
        </p:nvPicPr>
        <p:blipFill rotWithShape="1">
          <a:blip r:embed="rId2">
            <a:alphaModFix/>
          </a:blip>
          <a:srcRect b="0" l="0" r="0" t="0"/>
          <a:stretch/>
        </p:blipFill>
        <p:spPr>
          <a:xfrm>
            <a:off x="11113715" y="6356354"/>
            <a:ext cx="519487" cy="365125"/>
          </a:xfrm>
          <a:prstGeom prst="rect">
            <a:avLst/>
          </a:prstGeom>
          <a:noFill/>
          <a:ln>
            <a:noFill/>
          </a:ln>
        </p:spPr>
      </p:pic>
      <p:sp>
        <p:nvSpPr>
          <p:cNvPr id="100" name="Google Shape;100;p43"/>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1" name="Google Shape;101;p43"/>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2" name="Google Shape;102;p43"/>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50">
                <a:solidFill>
                  <a:schemeClr val="accent1"/>
                </a:solidFill>
                <a:latin typeface="Arial"/>
                <a:ea typeface="Arial"/>
                <a:cs typeface="Arial"/>
                <a:sym typeface="Arial"/>
              </a:defRPr>
            </a:lvl1pPr>
            <a:lvl2pPr indent="0" lvl="1" marL="0" marR="0" rtl="0" algn="r">
              <a:spcBef>
                <a:spcPts val="0"/>
              </a:spcBef>
              <a:buNone/>
              <a:defRPr sz="750">
                <a:solidFill>
                  <a:schemeClr val="accent1"/>
                </a:solidFill>
                <a:latin typeface="Arial"/>
                <a:ea typeface="Arial"/>
                <a:cs typeface="Arial"/>
                <a:sym typeface="Arial"/>
              </a:defRPr>
            </a:lvl2pPr>
            <a:lvl3pPr indent="0" lvl="2" marL="0" marR="0" rtl="0" algn="r">
              <a:spcBef>
                <a:spcPts val="0"/>
              </a:spcBef>
              <a:buNone/>
              <a:defRPr sz="750">
                <a:solidFill>
                  <a:schemeClr val="accent1"/>
                </a:solidFill>
                <a:latin typeface="Arial"/>
                <a:ea typeface="Arial"/>
                <a:cs typeface="Arial"/>
                <a:sym typeface="Arial"/>
              </a:defRPr>
            </a:lvl3pPr>
            <a:lvl4pPr indent="0" lvl="3" marL="0" marR="0" rtl="0" algn="r">
              <a:spcBef>
                <a:spcPts val="0"/>
              </a:spcBef>
              <a:buNone/>
              <a:defRPr sz="750">
                <a:solidFill>
                  <a:schemeClr val="accent1"/>
                </a:solidFill>
                <a:latin typeface="Arial"/>
                <a:ea typeface="Arial"/>
                <a:cs typeface="Arial"/>
                <a:sym typeface="Arial"/>
              </a:defRPr>
            </a:lvl4pPr>
            <a:lvl5pPr indent="0" lvl="4" marL="0" marR="0" rtl="0" algn="r">
              <a:spcBef>
                <a:spcPts val="0"/>
              </a:spcBef>
              <a:buNone/>
              <a:defRPr sz="750">
                <a:solidFill>
                  <a:schemeClr val="accent1"/>
                </a:solidFill>
                <a:latin typeface="Arial"/>
                <a:ea typeface="Arial"/>
                <a:cs typeface="Arial"/>
                <a:sym typeface="Arial"/>
              </a:defRPr>
            </a:lvl5pPr>
            <a:lvl6pPr indent="0" lvl="5" marL="0" marR="0" rtl="0" algn="r">
              <a:spcBef>
                <a:spcPts val="0"/>
              </a:spcBef>
              <a:buNone/>
              <a:defRPr sz="750">
                <a:solidFill>
                  <a:schemeClr val="accent1"/>
                </a:solidFill>
                <a:latin typeface="Arial"/>
                <a:ea typeface="Arial"/>
                <a:cs typeface="Arial"/>
                <a:sym typeface="Arial"/>
              </a:defRPr>
            </a:lvl6pPr>
            <a:lvl7pPr indent="0" lvl="6" marL="0" marR="0" rtl="0" algn="r">
              <a:spcBef>
                <a:spcPts val="0"/>
              </a:spcBef>
              <a:buNone/>
              <a:defRPr sz="750">
                <a:solidFill>
                  <a:schemeClr val="accent1"/>
                </a:solidFill>
                <a:latin typeface="Arial"/>
                <a:ea typeface="Arial"/>
                <a:cs typeface="Arial"/>
                <a:sym typeface="Arial"/>
              </a:defRPr>
            </a:lvl7pPr>
            <a:lvl8pPr indent="0" lvl="7" marL="0" marR="0" rtl="0" algn="r">
              <a:spcBef>
                <a:spcPts val="0"/>
              </a:spcBef>
              <a:buNone/>
              <a:defRPr sz="750">
                <a:solidFill>
                  <a:schemeClr val="accent1"/>
                </a:solidFill>
                <a:latin typeface="Arial"/>
                <a:ea typeface="Arial"/>
                <a:cs typeface="Arial"/>
                <a:sym typeface="Arial"/>
              </a:defRPr>
            </a:lvl8pPr>
            <a:lvl9pPr indent="0" lvl="8" marL="0" marR="0" rtl="0" algn="r">
              <a:spcBef>
                <a:spcPts val="0"/>
              </a:spcBef>
              <a:buNone/>
              <a:defRPr sz="75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4122">
          <p15:clr>
            <a:srgbClr val="FBAE40"/>
          </p15:clr>
        </p15:guide>
        <p15:guide id="2" pos="170">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Slide_One Video">
  <p:cSld name="03 Content Slide_One Video">
    <p:spTree>
      <p:nvGrpSpPr>
        <p:cNvPr id="103" name="Shape 103"/>
        <p:cNvGrpSpPr/>
        <p:nvPr/>
      </p:nvGrpSpPr>
      <p:grpSpPr>
        <a:xfrm>
          <a:off x="0" y="0"/>
          <a:ext cx="0" cy="0"/>
          <a:chOff x="0" y="0"/>
          <a:chExt cx="0" cy="0"/>
        </a:xfrm>
      </p:grpSpPr>
      <p:sp>
        <p:nvSpPr>
          <p:cNvPr id="104" name="Google Shape;104;p44"/>
          <p:cNvSpPr/>
          <p:nvPr>
            <p:ph idx="2" type="media"/>
          </p:nvPr>
        </p:nvSpPr>
        <p:spPr>
          <a:xfrm>
            <a:off x="508001" y="1268411"/>
            <a:ext cx="11125201" cy="4683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light, vector graphics&#10;&#10;Description automatically generated" id="105" name="Google Shape;105;p44"/>
          <p:cNvPicPr preferRelativeResize="0"/>
          <p:nvPr/>
        </p:nvPicPr>
        <p:blipFill rotWithShape="1">
          <a:blip r:embed="rId2">
            <a:alphaModFix/>
          </a:blip>
          <a:srcRect b="0" l="0" r="0" t="0"/>
          <a:stretch/>
        </p:blipFill>
        <p:spPr>
          <a:xfrm>
            <a:off x="11113715" y="6356354"/>
            <a:ext cx="519487" cy="365125"/>
          </a:xfrm>
          <a:prstGeom prst="rect">
            <a:avLst/>
          </a:prstGeom>
          <a:noFill/>
          <a:ln>
            <a:noFill/>
          </a:ln>
        </p:spPr>
      </p:pic>
      <p:sp>
        <p:nvSpPr>
          <p:cNvPr id="106" name="Google Shape;106;p44"/>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p44"/>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8" name="Google Shape;108;p44"/>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50">
                <a:solidFill>
                  <a:schemeClr val="accent1"/>
                </a:solidFill>
                <a:latin typeface="Arial"/>
                <a:ea typeface="Arial"/>
                <a:cs typeface="Arial"/>
                <a:sym typeface="Arial"/>
              </a:defRPr>
            </a:lvl1pPr>
            <a:lvl2pPr indent="0" lvl="1" marL="0" marR="0" rtl="0" algn="r">
              <a:spcBef>
                <a:spcPts val="0"/>
              </a:spcBef>
              <a:buNone/>
              <a:defRPr sz="750">
                <a:solidFill>
                  <a:schemeClr val="accent1"/>
                </a:solidFill>
                <a:latin typeface="Arial"/>
                <a:ea typeface="Arial"/>
                <a:cs typeface="Arial"/>
                <a:sym typeface="Arial"/>
              </a:defRPr>
            </a:lvl2pPr>
            <a:lvl3pPr indent="0" lvl="2" marL="0" marR="0" rtl="0" algn="r">
              <a:spcBef>
                <a:spcPts val="0"/>
              </a:spcBef>
              <a:buNone/>
              <a:defRPr sz="750">
                <a:solidFill>
                  <a:schemeClr val="accent1"/>
                </a:solidFill>
                <a:latin typeface="Arial"/>
                <a:ea typeface="Arial"/>
                <a:cs typeface="Arial"/>
                <a:sym typeface="Arial"/>
              </a:defRPr>
            </a:lvl3pPr>
            <a:lvl4pPr indent="0" lvl="3" marL="0" marR="0" rtl="0" algn="r">
              <a:spcBef>
                <a:spcPts val="0"/>
              </a:spcBef>
              <a:buNone/>
              <a:defRPr sz="750">
                <a:solidFill>
                  <a:schemeClr val="accent1"/>
                </a:solidFill>
                <a:latin typeface="Arial"/>
                <a:ea typeface="Arial"/>
                <a:cs typeface="Arial"/>
                <a:sym typeface="Arial"/>
              </a:defRPr>
            </a:lvl4pPr>
            <a:lvl5pPr indent="0" lvl="4" marL="0" marR="0" rtl="0" algn="r">
              <a:spcBef>
                <a:spcPts val="0"/>
              </a:spcBef>
              <a:buNone/>
              <a:defRPr sz="750">
                <a:solidFill>
                  <a:schemeClr val="accent1"/>
                </a:solidFill>
                <a:latin typeface="Arial"/>
                <a:ea typeface="Arial"/>
                <a:cs typeface="Arial"/>
                <a:sym typeface="Arial"/>
              </a:defRPr>
            </a:lvl5pPr>
            <a:lvl6pPr indent="0" lvl="5" marL="0" marR="0" rtl="0" algn="r">
              <a:spcBef>
                <a:spcPts val="0"/>
              </a:spcBef>
              <a:buNone/>
              <a:defRPr sz="750">
                <a:solidFill>
                  <a:schemeClr val="accent1"/>
                </a:solidFill>
                <a:latin typeface="Arial"/>
                <a:ea typeface="Arial"/>
                <a:cs typeface="Arial"/>
                <a:sym typeface="Arial"/>
              </a:defRPr>
            </a:lvl6pPr>
            <a:lvl7pPr indent="0" lvl="6" marL="0" marR="0" rtl="0" algn="r">
              <a:spcBef>
                <a:spcPts val="0"/>
              </a:spcBef>
              <a:buNone/>
              <a:defRPr sz="750">
                <a:solidFill>
                  <a:schemeClr val="accent1"/>
                </a:solidFill>
                <a:latin typeface="Arial"/>
                <a:ea typeface="Arial"/>
                <a:cs typeface="Arial"/>
                <a:sym typeface="Arial"/>
              </a:defRPr>
            </a:lvl7pPr>
            <a:lvl8pPr indent="0" lvl="7" marL="0" marR="0" rtl="0" algn="r">
              <a:spcBef>
                <a:spcPts val="0"/>
              </a:spcBef>
              <a:buNone/>
              <a:defRPr sz="750">
                <a:solidFill>
                  <a:schemeClr val="accent1"/>
                </a:solidFill>
                <a:latin typeface="Arial"/>
                <a:ea typeface="Arial"/>
                <a:cs typeface="Arial"/>
                <a:sym typeface="Arial"/>
              </a:defRPr>
            </a:lvl8pPr>
            <a:lvl9pPr indent="0" lvl="8" marL="0" marR="0" rtl="0" algn="r">
              <a:spcBef>
                <a:spcPts val="0"/>
              </a:spcBef>
              <a:buNone/>
              <a:defRPr sz="75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4122">
          <p15:clr>
            <a:srgbClr val="FBAE40"/>
          </p15:clr>
        </p15:guide>
        <p15:guide id="2" pos="170">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Slide_Text and images">
  <p:cSld name="03 Content Slide_Text and images">
    <p:spTree>
      <p:nvGrpSpPr>
        <p:cNvPr id="109" name="Shape 109"/>
        <p:cNvGrpSpPr/>
        <p:nvPr/>
      </p:nvGrpSpPr>
      <p:grpSpPr>
        <a:xfrm>
          <a:off x="0" y="0"/>
          <a:ext cx="0" cy="0"/>
          <a:chOff x="0" y="0"/>
          <a:chExt cx="0" cy="0"/>
        </a:xfrm>
      </p:grpSpPr>
      <p:sp>
        <p:nvSpPr>
          <p:cNvPr id="110" name="Google Shape;110;p45"/>
          <p:cNvSpPr/>
          <p:nvPr>
            <p:ph idx="2" type="pic"/>
          </p:nvPr>
        </p:nvSpPr>
        <p:spPr>
          <a:xfrm>
            <a:off x="6096000" y="1265238"/>
            <a:ext cx="5537200" cy="2328122"/>
          </a:xfrm>
          <a:prstGeom prst="rect">
            <a:avLst/>
          </a:prstGeom>
          <a:noFill/>
          <a:ln>
            <a:noFill/>
          </a:ln>
        </p:spPr>
      </p:sp>
      <p:sp>
        <p:nvSpPr>
          <p:cNvPr id="111" name="Google Shape;111;p45"/>
          <p:cNvSpPr/>
          <p:nvPr>
            <p:ph idx="3" type="pic"/>
          </p:nvPr>
        </p:nvSpPr>
        <p:spPr>
          <a:xfrm>
            <a:off x="6096000" y="3708892"/>
            <a:ext cx="5537200" cy="2328122"/>
          </a:xfrm>
          <a:prstGeom prst="rect">
            <a:avLst/>
          </a:prstGeom>
          <a:noFill/>
          <a:ln>
            <a:noFill/>
          </a:ln>
        </p:spPr>
      </p:sp>
      <p:pic>
        <p:nvPicPr>
          <p:cNvPr descr="A picture containing light, vector graphics&#10;&#10;Description automatically generated" id="112" name="Google Shape;112;p45"/>
          <p:cNvPicPr preferRelativeResize="0"/>
          <p:nvPr/>
        </p:nvPicPr>
        <p:blipFill rotWithShape="1">
          <a:blip r:embed="rId2">
            <a:alphaModFix/>
          </a:blip>
          <a:srcRect b="0" l="0" r="0" t="0"/>
          <a:stretch/>
        </p:blipFill>
        <p:spPr>
          <a:xfrm>
            <a:off x="11113715" y="6356354"/>
            <a:ext cx="519487" cy="365125"/>
          </a:xfrm>
          <a:prstGeom prst="rect">
            <a:avLst/>
          </a:prstGeom>
          <a:noFill/>
          <a:ln>
            <a:noFill/>
          </a:ln>
        </p:spPr>
      </p:pic>
      <p:sp>
        <p:nvSpPr>
          <p:cNvPr id="113" name="Google Shape;113;p45"/>
          <p:cNvSpPr txBox="1"/>
          <p:nvPr>
            <p:ph idx="1" type="body"/>
          </p:nvPr>
        </p:nvSpPr>
        <p:spPr>
          <a:xfrm>
            <a:off x="507999" y="1265240"/>
            <a:ext cx="5203868"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4" name="Google Shape;114;p45"/>
          <p:cNvSpPr txBox="1"/>
          <p:nvPr>
            <p:ph idx="4" type="body"/>
          </p:nvPr>
        </p:nvSpPr>
        <p:spPr>
          <a:xfrm>
            <a:off x="508000" y="1816100"/>
            <a:ext cx="5204885" cy="42287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5" name="Google Shape;115;p45"/>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6" name="Google Shape;116;p45"/>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50">
                <a:solidFill>
                  <a:schemeClr val="accent1"/>
                </a:solidFill>
                <a:latin typeface="Arial"/>
                <a:ea typeface="Arial"/>
                <a:cs typeface="Arial"/>
                <a:sym typeface="Arial"/>
              </a:defRPr>
            </a:lvl1pPr>
            <a:lvl2pPr indent="0" lvl="1" marL="0" marR="0" rtl="0" algn="r">
              <a:spcBef>
                <a:spcPts val="0"/>
              </a:spcBef>
              <a:buNone/>
              <a:defRPr sz="750">
                <a:solidFill>
                  <a:schemeClr val="accent1"/>
                </a:solidFill>
                <a:latin typeface="Arial"/>
                <a:ea typeface="Arial"/>
                <a:cs typeface="Arial"/>
                <a:sym typeface="Arial"/>
              </a:defRPr>
            </a:lvl2pPr>
            <a:lvl3pPr indent="0" lvl="2" marL="0" marR="0" rtl="0" algn="r">
              <a:spcBef>
                <a:spcPts val="0"/>
              </a:spcBef>
              <a:buNone/>
              <a:defRPr sz="750">
                <a:solidFill>
                  <a:schemeClr val="accent1"/>
                </a:solidFill>
                <a:latin typeface="Arial"/>
                <a:ea typeface="Arial"/>
                <a:cs typeface="Arial"/>
                <a:sym typeface="Arial"/>
              </a:defRPr>
            </a:lvl3pPr>
            <a:lvl4pPr indent="0" lvl="3" marL="0" marR="0" rtl="0" algn="r">
              <a:spcBef>
                <a:spcPts val="0"/>
              </a:spcBef>
              <a:buNone/>
              <a:defRPr sz="750">
                <a:solidFill>
                  <a:schemeClr val="accent1"/>
                </a:solidFill>
                <a:latin typeface="Arial"/>
                <a:ea typeface="Arial"/>
                <a:cs typeface="Arial"/>
                <a:sym typeface="Arial"/>
              </a:defRPr>
            </a:lvl4pPr>
            <a:lvl5pPr indent="0" lvl="4" marL="0" marR="0" rtl="0" algn="r">
              <a:spcBef>
                <a:spcPts val="0"/>
              </a:spcBef>
              <a:buNone/>
              <a:defRPr sz="750">
                <a:solidFill>
                  <a:schemeClr val="accent1"/>
                </a:solidFill>
                <a:latin typeface="Arial"/>
                <a:ea typeface="Arial"/>
                <a:cs typeface="Arial"/>
                <a:sym typeface="Arial"/>
              </a:defRPr>
            </a:lvl5pPr>
            <a:lvl6pPr indent="0" lvl="5" marL="0" marR="0" rtl="0" algn="r">
              <a:spcBef>
                <a:spcPts val="0"/>
              </a:spcBef>
              <a:buNone/>
              <a:defRPr sz="750">
                <a:solidFill>
                  <a:schemeClr val="accent1"/>
                </a:solidFill>
                <a:latin typeface="Arial"/>
                <a:ea typeface="Arial"/>
                <a:cs typeface="Arial"/>
                <a:sym typeface="Arial"/>
              </a:defRPr>
            </a:lvl6pPr>
            <a:lvl7pPr indent="0" lvl="6" marL="0" marR="0" rtl="0" algn="r">
              <a:spcBef>
                <a:spcPts val="0"/>
              </a:spcBef>
              <a:buNone/>
              <a:defRPr sz="750">
                <a:solidFill>
                  <a:schemeClr val="accent1"/>
                </a:solidFill>
                <a:latin typeface="Arial"/>
                <a:ea typeface="Arial"/>
                <a:cs typeface="Arial"/>
                <a:sym typeface="Arial"/>
              </a:defRPr>
            </a:lvl7pPr>
            <a:lvl8pPr indent="0" lvl="7" marL="0" marR="0" rtl="0" algn="r">
              <a:spcBef>
                <a:spcPts val="0"/>
              </a:spcBef>
              <a:buNone/>
              <a:defRPr sz="750">
                <a:solidFill>
                  <a:schemeClr val="accent1"/>
                </a:solidFill>
                <a:latin typeface="Arial"/>
                <a:ea typeface="Arial"/>
                <a:cs typeface="Arial"/>
                <a:sym typeface="Arial"/>
              </a:defRPr>
            </a:lvl8pPr>
            <a:lvl9pPr indent="0" lvl="8" marL="0" marR="0" rtl="0" algn="r">
              <a:spcBef>
                <a:spcPts val="0"/>
              </a:spcBef>
              <a:buNone/>
              <a:defRPr sz="75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117" name="Google Shape;117;p45"/>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pos="4122">
          <p15:clr>
            <a:srgbClr val="FBAE40"/>
          </p15:clr>
        </p15:guide>
        <p15:guide id="2" pos="170">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03 Content Slide_Chart-Graph">
  <p:cSld name="2_03 Content Slide_Chart-Graph">
    <p:spTree>
      <p:nvGrpSpPr>
        <p:cNvPr id="118" name="Shape 118"/>
        <p:cNvGrpSpPr/>
        <p:nvPr/>
      </p:nvGrpSpPr>
      <p:grpSpPr>
        <a:xfrm>
          <a:off x="0" y="0"/>
          <a:ext cx="0" cy="0"/>
          <a:chOff x="0" y="0"/>
          <a:chExt cx="0" cy="0"/>
        </a:xfrm>
      </p:grpSpPr>
      <p:pic>
        <p:nvPicPr>
          <p:cNvPr descr="A picture containing light, vector graphics&#10;&#10;Description automatically generated" id="119" name="Google Shape;119;p46"/>
          <p:cNvPicPr preferRelativeResize="0"/>
          <p:nvPr/>
        </p:nvPicPr>
        <p:blipFill rotWithShape="1">
          <a:blip r:embed="rId2">
            <a:alphaModFix/>
          </a:blip>
          <a:srcRect b="0" l="0" r="0" t="0"/>
          <a:stretch/>
        </p:blipFill>
        <p:spPr>
          <a:xfrm>
            <a:off x="11113715" y="6356354"/>
            <a:ext cx="519487" cy="365125"/>
          </a:xfrm>
          <a:prstGeom prst="rect">
            <a:avLst/>
          </a:prstGeom>
          <a:noFill/>
          <a:ln>
            <a:noFill/>
          </a:ln>
        </p:spPr>
      </p:pic>
      <p:sp>
        <p:nvSpPr>
          <p:cNvPr id="120" name="Google Shape;120;p46"/>
          <p:cNvSpPr/>
          <p:nvPr>
            <p:ph idx="2" type="chart"/>
          </p:nvPr>
        </p:nvSpPr>
        <p:spPr>
          <a:xfrm>
            <a:off x="507999" y="1903719"/>
            <a:ext cx="11125200" cy="41754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1" name="Google Shape;121;p46"/>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2" name="Google Shape;122;p46"/>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50">
                <a:solidFill>
                  <a:schemeClr val="accent1"/>
                </a:solidFill>
                <a:latin typeface="Arial"/>
                <a:ea typeface="Arial"/>
                <a:cs typeface="Arial"/>
                <a:sym typeface="Arial"/>
              </a:defRPr>
            </a:lvl1pPr>
            <a:lvl2pPr indent="0" lvl="1" marL="0" marR="0" rtl="0" algn="r">
              <a:spcBef>
                <a:spcPts val="0"/>
              </a:spcBef>
              <a:buNone/>
              <a:defRPr sz="750">
                <a:solidFill>
                  <a:schemeClr val="accent1"/>
                </a:solidFill>
                <a:latin typeface="Arial"/>
                <a:ea typeface="Arial"/>
                <a:cs typeface="Arial"/>
                <a:sym typeface="Arial"/>
              </a:defRPr>
            </a:lvl2pPr>
            <a:lvl3pPr indent="0" lvl="2" marL="0" marR="0" rtl="0" algn="r">
              <a:spcBef>
                <a:spcPts val="0"/>
              </a:spcBef>
              <a:buNone/>
              <a:defRPr sz="750">
                <a:solidFill>
                  <a:schemeClr val="accent1"/>
                </a:solidFill>
                <a:latin typeface="Arial"/>
                <a:ea typeface="Arial"/>
                <a:cs typeface="Arial"/>
                <a:sym typeface="Arial"/>
              </a:defRPr>
            </a:lvl3pPr>
            <a:lvl4pPr indent="0" lvl="3" marL="0" marR="0" rtl="0" algn="r">
              <a:spcBef>
                <a:spcPts val="0"/>
              </a:spcBef>
              <a:buNone/>
              <a:defRPr sz="750">
                <a:solidFill>
                  <a:schemeClr val="accent1"/>
                </a:solidFill>
                <a:latin typeface="Arial"/>
                <a:ea typeface="Arial"/>
                <a:cs typeface="Arial"/>
                <a:sym typeface="Arial"/>
              </a:defRPr>
            </a:lvl4pPr>
            <a:lvl5pPr indent="0" lvl="4" marL="0" marR="0" rtl="0" algn="r">
              <a:spcBef>
                <a:spcPts val="0"/>
              </a:spcBef>
              <a:buNone/>
              <a:defRPr sz="750">
                <a:solidFill>
                  <a:schemeClr val="accent1"/>
                </a:solidFill>
                <a:latin typeface="Arial"/>
                <a:ea typeface="Arial"/>
                <a:cs typeface="Arial"/>
                <a:sym typeface="Arial"/>
              </a:defRPr>
            </a:lvl5pPr>
            <a:lvl6pPr indent="0" lvl="5" marL="0" marR="0" rtl="0" algn="r">
              <a:spcBef>
                <a:spcPts val="0"/>
              </a:spcBef>
              <a:buNone/>
              <a:defRPr sz="750">
                <a:solidFill>
                  <a:schemeClr val="accent1"/>
                </a:solidFill>
                <a:latin typeface="Arial"/>
                <a:ea typeface="Arial"/>
                <a:cs typeface="Arial"/>
                <a:sym typeface="Arial"/>
              </a:defRPr>
            </a:lvl6pPr>
            <a:lvl7pPr indent="0" lvl="6" marL="0" marR="0" rtl="0" algn="r">
              <a:spcBef>
                <a:spcPts val="0"/>
              </a:spcBef>
              <a:buNone/>
              <a:defRPr sz="750">
                <a:solidFill>
                  <a:schemeClr val="accent1"/>
                </a:solidFill>
                <a:latin typeface="Arial"/>
                <a:ea typeface="Arial"/>
                <a:cs typeface="Arial"/>
                <a:sym typeface="Arial"/>
              </a:defRPr>
            </a:lvl7pPr>
            <a:lvl8pPr indent="0" lvl="7" marL="0" marR="0" rtl="0" algn="r">
              <a:spcBef>
                <a:spcPts val="0"/>
              </a:spcBef>
              <a:buNone/>
              <a:defRPr sz="750">
                <a:solidFill>
                  <a:schemeClr val="accent1"/>
                </a:solidFill>
                <a:latin typeface="Arial"/>
                <a:ea typeface="Arial"/>
                <a:cs typeface="Arial"/>
                <a:sym typeface="Arial"/>
              </a:defRPr>
            </a:lvl8pPr>
            <a:lvl9pPr indent="0" lvl="8" marL="0" marR="0" rtl="0" algn="r">
              <a:spcBef>
                <a:spcPts val="0"/>
              </a:spcBef>
              <a:buNone/>
              <a:defRPr sz="75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123" name="Google Shape;123;p46"/>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4" name="Google Shape;124;p46"/>
          <p:cNvSpPr txBox="1"/>
          <p:nvPr>
            <p:ph idx="1" type="body"/>
          </p:nvPr>
        </p:nvSpPr>
        <p:spPr>
          <a:xfrm>
            <a:off x="507999" y="1265240"/>
            <a:ext cx="11125200"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4122">
          <p15:clr>
            <a:srgbClr val="FBAE40"/>
          </p15:clr>
        </p15:guide>
        <p15:guide id="2" pos="170">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Slide_Two Images">
  <p:cSld name="03 Content Slide_Two Images">
    <p:spTree>
      <p:nvGrpSpPr>
        <p:cNvPr id="125" name="Shape 125"/>
        <p:cNvGrpSpPr/>
        <p:nvPr/>
      </p:nvGrpSpPr>
      <p:grpSpPr>
        <a:xfrm>
          <a:off x="0" y="0"/>
          <a:ext cx="0" cy="0"/>
          <a:chOff x="0" y="0"/>
          <a:chExt cx="0" cy="0"/>
        </a:xfrm>
      </p:grpSpPr>
      <p:pic>
        <p:nvPicPr>
          <p:cNvPr descr="A picture containing light, vector graphics&#10;&#10;Description automatically generated" id="126" name="Google Shape;126;p47"/>
          <p:cNvPicPr preferRelativeResize="0"/>
          <p:nvPr/>
        </p:nvPicPr>
        <p:blipFill rotWithShape="1">
          <a:blip r:embed="rId2">
            <a:alphaModFix/>
          </a:blip>
          <a:srcRect b="0" l="0" r="0" t="0"/>
          <a:stretch/>
        </p:blipFill>
        <p:spPr>
          <a:xfrm>
            <a:off x="11113715" y="6356354"/>
            <a:ext cx="519487" cy="365125"/>
          </a:xfrm>
          <a:prstGeom prst="rect">
            <a:avLst/>
          </a:prstGeom>
          <a:noFill/>
          <a:ln>
            <a:noFill/>
          </a:ln>
        </p:spPr>
      </p:pic>
      <p:sp>
        <p:nvSpPr>
          <p:cNvPr id="127" name="Google Shape;127;p47"/>
          <p:cNvSpPr/>
          <p:nvPr>
            <p:ph idx="2" type="pic"/>
          </p:nvPr>
        </p:nvSpPr>
        <p:spPr>
          <a:xfrm>
            <a:off x="508001" y="1268412"/>
            <a:ext cx="5336785" cy="4683600"/>
          </a:xfrm>
          <a:prstGeom prst="rect">
            <a:avLst/>
          </a:prstGeom>
          <a:noFill/>
          <a:ln>
            <a:noFill/>
          </a:ln>
        </p:spPr>
      </p:sp>
      <p:sp>
        <p:nvSpPr>
          <p:cNvPr id="128" name="Google Shape;128;p47"/>
          <p:cNvSpPr/>
          <p:nvPr>
            <p:ph idx="3" type="pic"/>
          </p:nvPr>
        </p:nvSpPr>
        <p:spPr>
          <a:xfrm>
            <a:off x="6296419" y="1268412"/>
            <a:ext cx="5336783" cy="4683600"/>
          </a:xfrm>
          <a:prstGeom prst="rect">
            <a:avLst/>
          </a:prstGeom>
          <a:noFill/>
          <a:ln>
            <a:noFill/>
          </a:ln>
        </p:spPr>
      </p:sp>
      <p:sp>
        <p:nvSpPr>
          <p:cNvPr id="129" name="Google Shape;129;p47"/>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0" name="Google Shape;130;p47"/>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1" name="Google Shape;131;p47"/>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50">
                <a:solidFill>
                  <a:schemeClr val="accent1"/>
                </a:solidFill>
                <a:latin typeface="Arial"/>
                <a:ea typeface="Arial"/>
                <a:cs typeface="Arial"/>
                <a:sym typeface="Arial"/>
              </a:defRPr>
            </a:lvl1pPr>
            <a:lvl2pPr indent="0" lvl="1" marL="0" marR="0" rtl="0" algn="r">
              <a:spcBef>
                <a:spcPts val="0"/>
              </a:spcBef>
              <a:buNone/>
              <a:defRPr sz="750">
                <a:solidFill>
                  <a:schemeClr val="accent1"/>
                </a:solidFill>
                <a:latin typeface="Arial"/>
                <a:ea typeface="Arial"/>
                <a:cs typeface="Arial"/>
                <a:sym typeface="Arial"/>
              </a:defRPr>
            </a:lvl2pPr>
            <a:lvl3pPr indent="0" lvl="2" marL="0" marR="0" rtl="0" algn="r">
              <a:spcBef>
                <a:spcPts val="0"/>
              </a:spcBef>
              <a:buNone/>
              <a:defRPr sz="750">
                <a:solidFill>
                  <a:schemeClr val="accent1"/>
                </a:solidFill>
                <a:latin typeface="Arial"/>
                <a:ea typeface="Arial"/>
                <a:cs typeface="Arial"/>
                <a:sym typeface="Arial"/>
              </a:defRPr>
            </a:lvl3pPr>
            <a:lvl4pPr indent="0" lvl="3" marL="0" marR="0" rtl="0" algn="r">
              <a:spcBef>
                <a:spcPts val="0"/>
              </a:spcBef>
              <a:buNone/>
              <a:defRPr sz="750">
                <a:solidFill>
                  <a:schemeClr val="accent1"/>
                </a:solidFill>
                <a:latin typeface="Arial"/>
                <a:ea typeface="Arial"/>
                <a:cs typeface="Arial"/>
                <a:sym typeface="Arial"/>
              </a:defRPr>
            </a:lvl4pPr>
            <a:lvl5pPr indent="0" lvl="4" marL="0" marR="0" rtl="0" algn="r">
              <a:spcBef>
                <a:spcPts val="0"/>
              </a:spcBef>
              <a:buNone/>
              <a:defRPr sz="750">
                <a:solidFill>
                  <a:schemeClr val="accent1"/>
                </a:solidFill>
                <a:latin typeface="Arial"/>
                <a:ea typeface="Arial"/>
                <a:cs typeface="Arial"/>
                <a:sym typeface="Arial"/>
              </a:defRPr>
            </a:lvl5pPr>
            <a:lvl6pPr indent="0" lvl="5" marL="0" marR="0" rtl="0" algn="r">
              <a:spcBef>
                <a:spcPts val="0"/>
              </a:spcBef>
              <a:buNone/>
              <a:defRPr sz="750">
                <a:solidFill>
                  <a:schemeClr val="accent1"/>
                </a:solidFill>
                <a:latin typeface="Arial"/>
                <a:ea typeface="Arial"/>
                <a:cs typeface="Arial"/>
                <a:sym typeface="Arial"/>
              </a:defRPr>
            </a:lvl6pPr>
            <a:lvl7pPr indent="0" lvl="6" marL="0" marR="0" rtl="0" algn="r">
              <a:spcBef>
                <a:spcPts val="0"/>
              </a:spcBef>
              <a:buNone/>
              <a:defRPr sz="750">
                <a:solidFill>
                  <a:schemeClr val="accent1"/>
                </a:solidFill>
                <a:latin typeface="Arial"/>
                <a:ea typeface="Arial"/>
                <a:cs typeface="Arial"/>
                <a:sym typeface="Arial"/>
              </a:defRPr>
            </a:lvl7pPr>
            <a:lvl8pPr indent="0" lvl="7" marL="0" marR="0" rtl="0" algn="r">
              <a:spcBef>
                <a:spcPts val="0"/>
              </a:spcBef>
              <a:buNone/>
              <a:defRPr sz="750">
                <a:solidFill>
                  <a:schemeClr val="accent1"/>
                </a:solidFill>
                <a:latin typeface="Arial"/>
                <a:ea typeface="Arial"/>
                <a:cs typeface="Arial"/>
                <a:sym typeface="Arial"/>
              </a:defRPr>
            </a:lvl8pPr>
            <a:lvl9pPr indent="0" lvl="8" marL="0" marR="0" rtl="0" algn="r">
              <a:spcBef>
                <a:spcPts val="0"/>
              </a:spcBef>
              <a:buNone/>
              <a:defRPr sz="75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4122">
          <p15:clr>
            <a:srgbClr val="FBAE40"/>
          </p15:clr>
        </p15:guide>
        <p15:guide id="2" pos="170">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Slide_Landscape Image">
  <p:cSld name="01 Title Slide_Landscape Image">
    <p:spTree>
      <p:nvGrpSpPr>
        <p:cNvPr id="18" name="Shape 18"/>
        <p:cNvGrpSpPr/>
        <p:nvPr/>
      </p:nvGrpSpPr>
      <p:grpSpPr>
        <a:xfrm>
          <a:off x="0" y="0"/>
          <a:ext cx="0" cy="0"/>
          <a:chOff x="0" y="0"/>
          <a:chExt cx="0" cy="0"/>
        </a:xfrm>
      </p:grpSpPr>
      <p:sp>
        <p:nvSpPr>
          <p:cNvPr id="19" name="Google Shape;19;p17"/>
          <p:cNvSpPr/>
          <p:nvPr>
            <p:ph idx="2" type="pic"/>
          </p:nvPr>
        </p:nvSpPr>
        <p:spPr>
          <a:xfrm>
            <a:off x="0" y="1669129"/>
            <a:ext cx="12192000" cy="5188870"/>
          </a:xfrm>
          <a:prstGeom prst="rect">
            <a:avLst/>
          </a:prstGeom>
          <a:noFill/>
          <a:ln>
            <a:noFill/>
          </a:ln>
        </p:spPr>
      </p:sp>
      <p:sp>
        <p:nvSpPr>
          <p:cNvPr id="20" name="Google Shape;20;p17"/>
          <p:cNvSpPr/>
          <p:nvPr/>
        </p:nvSpPr>
        <p:spPr>
          <a:xfrm>
            <a:off x="0" y="1669130"/>
            <a:ext cx="12192000" cy="5188870"/>
          </a:xfrm>
          <a:prstGeom prst="rect">
            <a:avLst/>
          </a:prstGeom>
          <a:solidFill>
            <a:schemeClr val="dk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21" name="Google Shape;21;p17"/>
          <p:cNvSpPr txBox="1"/>
          <p:nvPr>
            <p:ph idx="1" type="subTitle"/>
          </p:nvPr>
        </p:nvSpPr>
        <p:spPr>
          <a:xfrm>
            <a:off x="2668249" y="3219615"/>
            <a:ext cx="6655633" cy="232407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Graphical user interface, application, Word&#10;&#10;Description automatically generated" id="22" name="Google Shape;22;p17"/>
          <p:cNvPicPr preferRelativeResize="0"/>
          <p:nvPr/>
        </p:nvPicPr>
        <p:blipFill rotWithShape="1">
          <a:blip r:embed="rId2">
            <a:alphaModFix/>
          </a:blip>
          <a:srcRect b="0" l="0" r="0" t="0"/>
          <a:stretch/>
        </p:blipFill>
        <p:spPr>
          <a:xfrm>
            <a:off x="9300635" y="1"/>
            <a:ext cx="2891365" cy="433465"/>
          </a:xfrm>
          <a:prstGeom prst="rect">
            <a:avLst/>
          </a:prstGeom>
          <a:noFill/>
          <a:ln>
            <a:noFill/>
          </a:ln>
        </p:spPr>
      </p:pic>
      <p:sp>
        <p:nvSpPr>
          <p:cNvPr id="23" name="Google Shape;23;p17"/>
          <p:cNvSpPr txBox="1"/>
          <p:nvPr>
            <p:ph type="ctrTitle"/>
          </p:nvPr>
        </p:nvSpPr>
        <p:spPr>
          <a:xfrm>
            <a:off x="2668251" y="2102594"/>
            <a:ext cx="6655632" cy="9836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 name="Google Shape;24;p17"/>
          <p:cNvPicPr preferRelativeResize="0"/>
          <p:nvPr/>
        </p:nvPicPr>
        <p:blipFill rotWithShape="1">
          <a:blip r:embed="rId3">
            <a:alphaModFix/>
          </a:blip>
          <a:srcRect b="0" l="0" r="0" t="0"/>
          <a:stretch/>
        </p:blipFill>
        <p:spPr>
          <a:xfrm>
            <a:off x="201902" y="433465"/>
            <a:ext cx="4246631" cy="1235664"/>
          </a:xfrm>
          <a:prstGeom prst="rect">
            <a:avLst/>
          </a:prstGeom>
          <a:noFill/>
          <a:ln>
            <a:noFill/>
          </a:ln>
        </p:spPr>
      </p:pic>
    </p:spTree>
  </p:cSld>
  <p:clrMapOvr>
    <a:masterClrMapping/>
  </p:clrMapOvr>
  <p:extLst>
    <p:ext uri="{DCECCB84-F9BA-43D5-87BE-67443E8EF086}">
      <p15:sldGuideLst>
        <p15:guide id="1" orient="horz" pos="10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Slide_Four Images">
  <p:cSld name="03 Content Slide_Four Images">
    <p:spTree>
      <p:nvGrpSpPr>
        <p:cNvPr id="132" name="Shape 132"/>
        <p:cNvGrpSpPr/>
        <p:nvPr/>
      </p:nvGrpSpPr>
      <p:grpSpPr>
        <a:xfrm>
          <a:off x="0" y="0"/>
          <a:ext cx="0" cy="0"/>
          <a:chOff x="0" y="0"/>
          <a:chExt cx="0" cy="0"/>
        </a:xfrm>
      </p:grpSpPr>
      <p:sp>
        <p:nvSpPr>
          <p:cNvPr id="133" name="Google Shape;133;p48"/>
          <p:cNvSpPr/>
          <p:nvPr>
            <p:ph idx="2" type="pic"/>
          </p:nvPr>
        </p:nvSpPr>
        <p:spPr>
          <a:xfrm>
            <a:off x="508002" y="3683315"/>
            <a:ext cx="5336783" cy="2251454"/>
          </a:xfrm>
          <a:prstGeom prst="rect">
            <a:avLst/>
          </a:prstGeom>
          <a:noFill/>
          <a:ln>
            <a:noFill/>
          </a:ln>
        </p:spPr>
      </p:sp>
      <p:sp>
        <p:nvSpPr>
          <p:cNvPr id="134" name="Google Shape;134;p48"/>
          <p:cNvSpPr/>
          <p:nvPr>
            <p:ph idx="3" type="pic"/>
          </p:nvPr>
        </p:nvSpPr>
        <p:spPr>
          <a:xfrm>
            <a:off x="508001" y="1265239"/>
            <a:ext cx="5336783" cy="2251453"/>
          </a:xfrm>
          <a:prstGeom prst="rect">
            <a:avLst/>
          </a:prstGeom>
          <a:noFill/>
          <a:ln>
            <a:noFill/>
          </a:ln>
        </p:spPr>
      </p:sp>
      <p:sp>
        <p:nvSpPr>
          <p:cNvPr id="135" name="Google Shape;135;p48"/>
          <p:cNvSpPr/>
          <p:nvPr>
            <p:ph idx="4" type="pic"/>
          </p:nvPr>
        </p:nvSpPr>
        <p:spPr>
          <a:xfrm>
            <a:off x="6296419" y="3683315"/>
            <a:ext cx="5336783" cy="2251454"/>
          </a:xfrm>
          <a:prstGeom prst="rect">
            <a:avLst/>
          </a:prstGeom>
          <a:noFill/>
          <a:ln>
            <a:noFill/>
          </a:ln>
        </p:spPr>
      </p:sp>
      <p:sp>
        <p:nvSpPr>
          <p:cNvPr id="136" name="Google Shape;136;p48"/>
          <p:cNvSpPr/>
          <p:nvPr>
            <p:ph idx="5" type="pic"/>
          </p:nvPr>
        </p:nvSpPr>
        <p:spPr>
          <a:xfrm>
            <a:off x="6296418" y="1265237"/>
            <a:ext cx="5336783" cy="2251454"/>
          </a:xfrm>
          <a:prstGeom prst="rect">
            <a:avLst/>
          </a:prstGeom>
          <a:noFill/>
          <a:ln>
            <a:noFill/>
          </a:ln>
        </p:spPr>
      </p:sp>
      <p:pic>
        <p:nvPicPr>
          <p:cNvPr descr="A picture containing light, vector graphics&#10;&#10;Description automatically generated" id="137" name="Google Shape;137;p48"/>
          <p:cNvPicPr preferRelativeResize="0"/>
          <p:nvPr/>
        </p:nvPicPr>
        <p:blipFill rotWithShape="1">
          <a:blip r:embed="rId2">
            <a:alphaModFix/>
          </a:blip>
          <a:srcRect b="0" l="0" r="0" t="0"/>
          <a:stretch/>
        </p:blipFill>
        <p:spPr>
          <a:xfrm>
            <a:off x="11113715" y="6356354"/>
            <a:ext cx="519487" cy="365125"/>
          </a:xfrm>
          <a:prstGeom prst="rect">
            <a:avLst/>
          </a:prstGeom>
          <a:noFill/>
          <a:ln>
            <a:noFill/>
          </a:ln>
        </p:spPr>
      </p:pic>
      <p:sp>
        <p:nvSpPr>
          <p:cNvPr id="138" name="Google Shape;138;p48"/>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9" name="Google Shape;139;p48"/>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0" name="Google Shape;140;p48"/>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50">
                <a:solidFill>
                  <a:schemeClr val="accent1"/>
                </a:solidFill>
                <a:latin typeface="Arial"/>
                <a:ea typeface="Arial"/>
                <a:cs typeface="Arial"/>
                <a:sym typeface="Arial"/>
              </a:defRPr>
            </a:lvl1pPr>
            <a:lvl2pPr indent="0" lvl="1" marL="0" marR="0" rtl="0" algn="r">
              <a:spcBef>
                <a:spcPts val="0"/>
              </a:spcBef>
              <a:buNone/>
              <a:defRPr sz="750">
                <a:solidFill>
                  <a:schemeClr val="accent1"/>
                </a:solidFill>
                <a:latin typeface="Arial"/>
                <a:ea typeface="Arial"/>
                <a:cs typeface="Arial"/>
                <a:sym typeface="Arial"/>
              </a:defRPr>
            </a:lvl2pPr>
            <a:lvl3pPr indent="0" lvl="2" marL="0" marR="0" rtl="0" algn="r">
              <a:spcBef>
                <a:spcPts val="0"/>
              </a:spcBef>
              <a:buNone/>
              <a:defRPr sz="750">
                <a:solidFill>
                  <a:schemeClr val="accent1"/>
                </a:solidFill>
                <a:latin typeface="Arial"/>
                <a:ea typeface="Arial"/>
                <a:cs typeface="Arial"/>
                <a:sym typeface="Arial"/>
              </a:defRPr>
            </a:lvl3pPr>
            <a:lvl4pPr indent="0" lvl="3" marL="0" marR="0" rtl="0" algn="r">
              <a:spcBef>
                <a:spcPts val="0"/>
              </a:spcBef>
              <a:buNone/>
              <a:defRPr sz="750">
                <a:solidFill>
                  <a:schemeClr val="accent1"/>
                </a:solidFill>
                <a:latin typeface="Arial"/>
                <a:ea typeface="Arial"/>
                <a:cs typeface="Arial"/>
                <a:sym typeface="Arial"/>
              </a:defRPr>
            </a:lvl4pPr>
            <a:lvl5pPr indent="0" lvl="4" marL="0" marR="0" rtl="0" algn="r">
              <a:spcBef>
                <a:spcPts val="0"/>
              </a:spcBef>
              <a:buNone/>
              <a:defRPr sz="750">
                <a:solidFill>
                  <a:schemeClr val="accent1"/>
                </a:solidFill>
                <a:latin typeface="Arial"/>
                <a:ea typeface="Arial"/>
                <a:cs typeface="Arial"/>
                <a:sym typeface="Arial"/>
              </a:defRPr>
            </a:lvl5pPr>
            <a:lvl6pPr indent="0" lvl="5" marL="0" marR="0" rtl="0" algn="r">
              <a:spcBef>
                <a:spcPts val="0"/>
              </a:spcBef>
              <a:buNone/>
              <a:defRPr sz="750">
                <a:solidFill>
                  <a:schemeClr val="accent1"/>
                </a:solidFill>
                <a:latin typeface="Arial"/>
                <a:ea typeface="Arial"/>
                <a:cs typeface="Arial"/>
                <a:sym typeface="Arial"/>
              </a:defRPr>
            </a:lvl6pPr>
            <a:lvl7pPr indent="0" lvl="6" marL="0" marR="0" rtl="0" algn="r">
              <a:spcBef>
                <a:spcPts val="0"/>
              </a:spcBef>
              <a:buNone/>
              <a:defRPr sz="750">
                <a:solidFill>
                  <a:schemeClr val="accent1"/>
                </a:solidFill>
                <a:latin typeface="Arial"/>
                <a:ea typeface="Arial"/>
                <a:cs typeface="Arial"/>
                <a:sym typeface="Arial"/>
              </a:defRPr>
            </a:lvl7pPr>
            <a:lvl8pPr indent="0" lvl="7" marL="0" marR="0" rtl="0" algn="r">
              <a:spcBef>
                <a:spcPts val="0"/>
              </a:spcBef>
              <a:buNone/>
              <a:defRPr sz="750">
                <a:solidFill>
                  <a:schemeClr val="accent1"/>
                </a:solidFill>
                <a:latin typeface="Arial"/>
                <a:ea typeface="Arial"/>
                <a:cs typeface="Arial"/>
                <a:sym typeface="Arial"/>
              </a:defRPr>
            </a:lvl8pPr>
            <a:lvl9pPr indent="0" lvl="8" marL="0" marR="0" rtl="0" algn="r">
              <a:spcBef>
                <a:spcPts val="0"/>
              </a:spcBef>
              <a:buNone/>
              <a:defRPr sz="75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4122">
          <p15:clr>
            <a:srgbClr val="FBAE40"/>
          </p15:clr>
        </p15:guide>
        <p15:guide id="2" pos="170">
          <p15:clr>
            <a:srgbClr val="FBAE40"/>
          </p15:clr>
        </p15:guide>
        <p15:guide id="3" orient="horz" pos="278">
          <p15:clr>
            <a:srgbClr val="FBAE40"/>
          </p15:clr>
        </p15:guide>
        <p15:guide id="4" orient="horz" pos="39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2 Section Title_White">
  <p:cSld name="1_02 Section Title_White">
    <p:spTree>
      <p:nvGrpSpPr>
        <p:cNvPr id="141" name="Shape 141"/>
        <p:cNvGrpSpPr/>
        <p:nvPr/>
      </p:nvGrpSpPr>
      <p:grpSpPr>
        <a:xfrm>
          <a:off x="0" y="0"/>
          <a:ext cx="0" cy="0"/>
          <a:chOff x="0" y="0"/>
          <a:chExt cx="0" cy="0"/>
        </a:xfrm>
      </p:grpSpPr>
      <p:sp>
        <p:nvSpPr>
          <p:cNvPr id="142" name="Google Shape;142;p49"/>
          <p:cNvSpPr txBox="1"/>
          <p:nvPr>
            <p:ph type="ctrTitle"/>
          </p:nvPr>
        </p:nvSpPr>
        <p:spPr>
          <a:xfrm>
            <a:off x="2668251" y="1835063"/>
            <a:ext cx="6655632" cy="9430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000"/>
              <a:buFont typeface="Arial"/>
              <a:buNone/>
              <a:defRPr b="1" i="0" sz="30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3" name="Google Shape;143;p49"/>
          <p:cNvSpPr txBox="1"/>
          <p:nvPr>
            <p:ph idx="1" type="subTitle"/>
          </p:nvPr>
        </p:nvSpPr>
        <p:spPr>
          <a:xfrm>
            <a:off x="2668249" y="2911477"/>
            <a:ext cx="6655633" cy="3651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black and white logo&#10;&#10;Description automatically generated with low confidence" id="144" name="Google Shape;144;p49"/>
          <p:cNvPicPr preferRelativeResize="0"/>
          <p:nvPr/>
        </p:nvPicPr>
        <p:blipFill rotWithShape="1">
          <a:blip r:embed="rId2">
            <a:alphaModFix/>
          </a:blip>
          <a:srcRect b="0" l="0" r="0" t="0"/>
          <a:stretch/>
        </p:blipFill>
        <p:spPr>
          <a:xfrm>
            <a:off x="558800" y="432380"/>
            <a:ext cx="735055" cy="516638"/>
          </a:xfrm>
          <a:prstGeom prst="rect">
            <a:avLst/>
          </a:prstGeom>
          <a:noFill/>
          <a:ln>
            <a:noFill/>
          </a:ln>
        </p:spPr>
      </p:pic>
      <p:sp>
        <p:nvSpPr>
          <p:cNvPr id="145" name="Google Shape;145;p49"/>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777">
          <p15:clr>
            <a:srgbClr val="FBAE40"/>
          </p15:clr>
        </p15:guide>
        <p15:guide id="2" pos="264">
          <p15:clr>
            <a:srgbClr val="FBAE40"/>
          </p15:clr>
        </p15:guide>
        <p15:guide id="3" orient="horz" pos="39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3 Content Slide_Text">
  <p:cSld name="1_03 Content Slide_Text">
    <p:spTree>
      <p:nvGrpSpPr>
        <p:cNvPr id="146" name="Shape 146"/>
        <p:cNvGrpSpPr/>
        <p:nvPr/>
      </p:nvGrpSpPr>
      <p:grpSpPr>
        <a:xfrm>
          <a:off x="0" y="0"/>
          <a:ext cx="0" cy="0"/>
          <a:chOff x="0" y="0"/>
          <a:chExt cx="0" cy="0"/>
        </a:xfrm>
      </p:grpSpPr>
      <p:sp>
        <p:nvSpPr>
          <p:cNvPr id="147" name="Google Shape;147;p50"/>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8" name="Google Shape;148;p50"/>
          <p:cNvSpPr txBox="1"/>
          <p:nvPr>
            <p:ph idx="12" type="sldNum"/>
          </p:nvPr>
        </p:nvSpPr>
        <p:spPr>
          <a:xfrm>
            <a:off x="8444460" y="6356352"/>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accent1"/>
                </a:solidFill>
                <a:latin typeface="Arial"/>
                <a:ea typeface="Arial"/>
                <a:cs typeface="Arial"/>
                <a:sym typeface="Arial"/>
              </a:defRPr>
            </a:lvl1pPr>
            <a:lvl2pPr indent="0" lvl="1" marL="0" marR="0" rtl="0" algn="r">
              <a:spcBef>
                <a:spcPts val="0"/>
              </a:spcBef>
              <a:buNone/>
              <a:defRPr sz="1000">
                <a:solidFill>
                  <a:schemeClr val="accent1"/>
                </a:solidFill>
                <a:latin typeface="Arial"/>
                <a:ea typeface="Arial"/>
                <a:cs typeface="Arial"/>
                <a:sym typeface="Arial"/>
              </a:defRPr>
            </a:lvl2pPr>
            <a:lvl3pPr indent="0" lvl="2" marL="0" marR="0" rtl="0" algn="r">
              <a:spcBef>
                <a:spcPts val="0"/>
              </a:spcBef>
              <a:buNone/>
              <a:defRPr sz="1000">
                <a:solidFill>
                  <a:schemeClr val="accent1"/>
                </a:solidFill>
                <a:latin typeface="Arial"/>
                <a:ea typeface="Arial"/>
                <a:cs typeface="Arial"/>
                <a:sym typeface="Arial"/>
              </a:defRPr>
            </a:lvl3pPr>
            <a:lvl4pPr indent="0" lvl="3" marL="0" marR="0" rtl="0" algn="r">
              <a:spcBef>
                <a:spcPts val="0"/>
              </a:spcBef>
              <a:buNone/>
              <a:defRPr sz="1000">
                <a:solidFill>
                  <a:schemeClr val="accent1"/>
                </a:solidFill>
                <a:latin typeface="Arial"/>
                <a:ea typeface="Arial"/>
                <a:cs typeface="Arial"/>
                <a:sym typeface="Arial"/>
              </a:defRPr>
            </a:lvl4pPr>
            <a:lvl5pPr indent="0" lvl="4" marL="0" marR="0" rtl="0" algn="r">
              <a:spcBef>
                <a:spcPts val="0"/>
              </a:spcBef>
              <a:buNone/>
              <a:defRPr sz="1000">
                <a:solidFill>
                  <a:schemeClr val="accent1"/>
                </a:solidFill>
                <a:latin typeface="Arial"/>
                <a:ea typeface="Arial"/>
                <a:cs typeface="Arial"/>
                <a:sym typeface="Arial"/>
              </a:defRPr>
            </a:lvl5pPr>
            <a:lvl6pPr indent="0" lvl="5" marL="0" marR="0" rtl="0" algn="r">
              <a:spcBef>
                <a:spcPts val="0"/>
              </a:spcBef>
              <a:buNone/>
              <a:defRPr sz="1000">
                <a:solidFill>
                  <a:schemeClr val="accent1"/>
                </a:solidFill>
                <a:latin typeface="Arial"/>
                <a:ea typeface="Arial"/>
                <a:cs typeface="Arial"/>
                <a:sym typeface="Arial"/>
              </a:defRPr>
            </a:lvl6pPr>
            <a:lvl7pPr indent="0" lvl="6" marL="0" marR="0" rtl="0" algn="r">
              <a:spcBef>
                <a:spcPts val="0"/>
              </a:spcBef>
              <a:buNone/>
              <a:defRPr sz="1000">
                <a:solidFill>
                  <a:schemeClr val="accent1"/>
                </a:solidFill>
                <a:latin typeface="Arial"/>
                <a:ea typeface="Arial"/>
                <a:cs typeface="Arial"/>
                <a:sym typeface="Arial"/>
              </a:defRPr>
            </a:lvl7pPr>
            <a:lvl8pPr indent="0" lvl="7" marL="0" marR="0" rtl="0" algn="r">
              <a:spcBef>
                <a:spcPts val="0"/>
              </a:spcBef>
              <a:buNone/>
              <a:defRPr sz="1000">
                <a:solidFill>
                  <a:schemeClr val="accent1"/>
                </a:solidFill>
                <a:latin typeface="Arial"/>
                <a:ea typeface="Arial"/>
                <a:cs typeface="Arial"/>
                <a:sym typeface="Arial"/>
              </a:defRPr>
            </a:lvl8pPr>
            <a:lvl9pPr indent="0" lvl="8" marL="0" marR="0" rtl="0" algn="r">
              <a:spcBef>
                <a:spcPts val="0"/>
              </a:spcBef>
              <a:buNone/>
              <a:defRPr sz="10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pic>
        <p:nvPicPr>
          <p:cNvPr descr="A picture containing light, vector graphics&#10;&#10;Description automatically generated" id="149" name="Google Shape;149;p50"/>
          <p:cNvPicPr preferRelativeResize="0"/>
          <p:nvPr/>
        </p:nvPicPr>
        <p:blipFill rotWithShape="1">
          <a:blip r:embed="rId2">
            <a:alphaModFix/>
          </a:blip>
          <a:srcRect b="0" l="0" r="0" t="0"/>
          <a:stretch/>
        </p:blipFill>
        <p:spPr>
          <a:xfrm>
            <a:off x="11113714" y="6356352"/>
            <a:ext cx="519487" cy="365125"/>
          </a:xfrm>
          <a:prstGeom prst="rect">
            <a:avLst/>
          </a:prstGeom>
          <a:noFill/>
          <a:ln>
            <a:noFill/>
          </a:ln>
        </p:spPr>
      </p:pic>
      <p:sp>
        <p:nvSpPr>
          <p:cNvPr id="150" name="Google Shape;150;p50"/>
          <p:cNvSpPr txBox="1"/>
          <p:nvPr>
            <p:ph type="title"/>
          </p:nvPr>
        </p:nvSpPr>
        <p:spPr>
          <a:xfrm>
            <a:off x="508000"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1" name="Google Shape;151;p50"/>
          <p:cNvSpPr txBox="1"/>
          <p:nvPr>
            <p:ph idx="1" type="body"/>
          </p:nvPr>
        </p:nvSpPr>
        <p:spPr>
          <a:xfrm>
            <a:off x="507999" y="1265238"/>
            <a:ext cx="5203868"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2" name="Google Shape;152;p50"/>
          <p:cNvSpPr txBox="1"/>
          <p:nvPr>
            <p:ph idx="2" type="body"/>
          </p:nvPr>
        </p:nvSpPr>
        <p:spPr>
          <a:xfrm>
            <a:off x="508000" y="1816100"/>
            <a:ext cx="11125200" cy="4134698"/>
          </a:xfrm>
          <a:prstGeom prst="rect">
            <a:avLst/>
          </a:prstGeom>
          <a:noFill/>
          <a:ln>
            <a:noFill/>
          </a:ln>
        </p:spPr>
        <p:txBody>
          <a:bodyPr anchorCtr="0" anchor="t" bIns="45700" lIns="91425" spcFirstLastPara="1" rIns="91425" wrap="square" tIns="45700">
            <a:noAutofit/>
          </a:bodyPr>
          <a:lstStyle>
            <a:lvl1pPr indent="-330200" lvl="0" marL="457200" marR="0" rtl="0" algn="l">
              <a:lnSpc>
                <a:spcPct val="90000"/>
              </a:lnSpc>
              <a:spcBef>
                <a:spcPts val="10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496">
          <p15:clr>
            <a:srgbClr val="FBAE40"/>
          </p15:clr>
        </p15:guide>
        <p15:guide id="2" pos="226">
          <p15:clr>
            <a:srgbClr val="FBAE40"/>
          </p15:clr>
        </p15:guide>
        <p15:guide id="3" orient="horz" pos="3997">
          <p15:clr>
            <a:srgbClr val="FBAE40"/>
          </p15:clr>
        </p15:guide>
        <p15:guide id="4" orient="horz" pos="2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3 Content Slide_One Image">
  <p:cSld name="1_03 Content Slide_One Image">
    <p:spTree>
      <p:nvGrpSpPr>
        <p:cNvPr id="153" name="Shape 153"/>
        <p:cNvGrpSpPr/>
        <p:nvPr/>
      </p:nvGrpSpPr>
      <p:grpSpPr>
        <a:xfrm>
          <a:off x="0" y="0"/>
          <a:ext cx="0" cy="0"/>
          <a:chOff x="0" y="0"/>
          <a:chExt cx="0" cy="0"/>
        </a:xfrm>
      </p:grpSpPr>
      <p:sp>
        <p:nvSpPr>
          <p:cNvPr id="154" name="Google Shape;154;p51"/>
          <p:cNvSpPr/>
          <p:nvPr>
            <p:ph idx="2" type="pic"/>
          </p:nvPr>
        </p:nvSpPr>
        <p:spPr>
          <a:xfrm>
            <a:off x="508000" y="1268413"/>
            <a:ext cx="11125201" cy="4682386"/>
          </a:xfrm>
          <a:prstGeom prst="rect">
            <a:avLst/>
          </a:prstGeom>
          <a:noFill/>
          <a:ln>
            <a:noFill/>
          </a:ln>
        </p:spPr>
      </p:sp>
      <p:pic>
        <p:nvPicPr>
          <p:cNvPr descr="A picture containing light, vector graphics&#10;&#10;Description automatically generated" id="155" name="Google Shape;155;p51"/>
          <p:cNvPicPr preferRelativeResize="0"/>
          <p:nvPr/>
        </p:nvPicPr>
        <p:blipFill rotWithShape="1">
          <a:blip r:embed="rId2">
            <a:alphaModFix/>
          </a:blip>
          <a:srcRect b="0" l="0" r="0" t="0"/>
          <a:stretch/>
        </p:blipFill>
        <p:spPr>
          <a:xfrm>
            <a:off x="11113714" y="6356352"/>
            <a:ext cx="519487" cy="365125"/>
          </a:xfrm>
          <a:prstGeom prst="rect">
            <a:avLst/>
          </a:prstGeom>
          <a:noFill/>
          <a:ln>
            <a:noFill/>
          </a:ln>
        </p:spPr>
      </p:pic>
      <p:sp>
        <p:nvSpPr>
          <p:cNvPr id="156" name="Google Shape;156;p51"/>
          <p:cNvSpPr txBox="1"/>
          <p:nvPr>
            <p:ph type="title"/>
          </p:nvPr>
        </p:nvSpPr>
        <p:spPr>
          <a:xfrm>
            <a:off x="508000"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7" name="Google Shape;157;p51"/>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8" name="Google Shape;158;p51"/>
          <p:cNvSpPr txBox="1"/>
          <p:nvPr>
            <p:ph idx="12" type="sldNum"/>
          </p:nvPr>
        </p:nvSpPr>
        <p:spPr>
          <a:xfrm>
            <a:off x="8444460" y="6356352"/>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accent1"/>
                </a:solidFill>
                <a:latin typeface="Arial"/>
                <a:ea typeface="Arial"/>
                <a:cs typeface="Arial"/>
                <a:sym typeface="Arial"/>
              </a:defRPr>
            </a:lvl1pPr>
            <a:lvl2pPr indent="0" lvl="1" marL="0" marR="0" rtl="0" algn="r">
              <a:spcBef>
                <a:spcPts val="0"/>
              </a:spcBef>
              <a:buNone/>
              <a:defRPr sz="1000">
                <a:solidFill>
                  <a:schemeClr val="accent1"/>
                </a:solidFill>
                <a:latin typeface="Arial"/>
                <a:ea typeface="Arial"/>
                <a:cs typeface="Arial"/>
                <a:sym typeface="Arial"/>
              </a:defRPr>
            </a:lvl2pPr>
            <a:lvl3pPr indent="0" lvl="2" marL="0" marR="0" rtl="0" algn="r">
              <a:spcBef>
                <a:spcPts val="0"/>
              </a:spcBef>
              <a:buNone/>
              <a:defRPr sz="1000">
                <a:solidFill>
                  <a:schemeClr val="accent1"/>
                </a:solidFill>
                <a:latin typeface="Arial"/>
                <a:ea typeface="Arial"/>
                <a:cs typeface="Arial"/>
                <a:sym typeface="Arial"/>
              </a:defRPr>
            </a:lvl3pPr>
            <a:lvl4pPr indent="0" lvl="3" marL="0" marR="0" rtl="0" algn="r">
              <a:spcBef>
                <a:spcPts val="0"/>
              </a:spcBef>
              <a:buNone/>
              <a:defRPr sz="1000">
                <a:solidFill>
                  <a:schemeClr val="accent1"/>
                </a:solidFill>
                <a:latin typeface="Arial"/>
                <a:ea typeface="Arial"/>
                <a:cs typeface="Arial"/>
                <a:sym typeface="Arial"/>
              </a:defRPr>
            </a:lvl4pPr>
            <a:lvl5pPr indent="0" lvl="4" marL="0" marR="0" rtl="0" algn="r">
              <a:spcBef>
                <a:spcPts val="0"/>
              </a:spcBef>
              <a:buNone/>
              <a:defRPr sz="1000">
                <a:solidFill>
                  <a:schemeClr val="accent1"/>
                </a:solidFill>
                <a:latin typeface="Arial"/>
                <a:ea typeface="Arial"/>
                <a:cs typeface="Arial"/>
                <a:sym typeface="Arial"/>
              </a:defRPr>
            </a:lvl5pPr>
            <a:lvl6pPr indent="0" lvl="5" marL="0" marR="0" rtl="0" algn="r">
              <a:spcBef>
                <a:spcPts val="0"/>
              </a:spcBef>
              <a:buNone/>
              <a:defRPr sz="1000">
                <a:solidFill>
                  <a:schemeClr val="accent1"/>
                </a:solidFill>
                <a:latin typeface="Arial"/>
                <a:ea typeface="Arial"/>
                <a:cs typeface="Arial"/>
                <a:sym typeface="Arial"/>
              </a:defRPr>
            </a:lvl6pPr>
            <a:lvl7pPr indent="0" lvl="6" marL="0" marR="0" rtl="0" algn="r">
              <a:spcBef>
                <a:spcPts val="0"/>
              </a:spcBef>
              <a:buNone/>
              <a:defRPr sz="1000">
                <a:solidFill>
                  <a:schemeClr val="accent1"/>
                </a:solidFill>
                <a:latin typeface="Arial"/>
                <a:ea typeface="Arial"/>
                <a:cs typeface="Arial"/>
                <a:sym typeface="Arial"/>
              </a:defRPr>
            </a:lvl7pPr>
            <a:lvl8pPr indent="0" lvl="7" marL="0" marR="0" rtl="0" algn="r">
              <a:spcBef>
                <a:spcPts val="0"/>
              </a:spcBef>
              <a:buNone/>
              <a:defRPr sz="1000">
                <a:solidFill>
                  <a:schemeClr val="accent1"/>
                </a:solidFill>
                <a:latin typeface="Arial"/>
                <a:ea typeface="Arial"/>
                <a:cs typeface="Arial"/>
                <a:sym typeface="Arial"/>
              </a:defRPr>
            </a:lvl8pPr>
            <a:lvl9pPr indent="0" lvl="8" marL="0" marR="0" rtl="0" algn="r">
              <a:spcBef>
                <a:spcPts val="0"/>
              </a:spcBef>
              <a:buNone/>
              <a:defRPr sz="10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5496">
          <p15:clr>
            <a:srgbClr val="FBAE40"/>
          </p15:clr>
        </p15:guide>
        <p15:guide id="2" pos="226">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3 Content Slide_One Video">
  <p:cSld name="1_03 Content Slide_One Video">
    <p:spTree>
      <p:nvGrpSpPr>
        <p:cNvPr id="159" name="Shape 159"/>
        <p:cNvGrpSpPr/>
        <p:nvPr/>
      </p:nvGrpSpPr>
      <p:grpSpPr>
        <a:xfrm>
          <a:off x="0" y="0"/>
          <a:ext cx="0" cy="0"/>
          <a:chOff x="0" y="0"/>
          <a:chExt cx="0" cy="0"/>
        </a:xfrm>
      </p:grpSpPr>
      <p:sp>
        <p:nvSpPr>
          <p:cNvPr id="160" name="Google Shape;160;p52"/>
          <p:cNvSpPr/>
          <p:nvPr>
            <p:ph idx="2" type="media"/>
          </p:nvPr>
        </p:nvSpPr>
        <p:spPr>
          <a:xfrm>
            <a:off x="508000" y="1268411"/>
            <a:ext cx="11125201" cy="4683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light, vector graphics&#10;&#10;Description automatically generated" id="161" name="Google Shape;161;p52"/>
          <p:cNvPicPr preferRelativeResize="0"/>
          <p:nvPr/>
        </p:nvPicPr>
        <p:blipFill rotWithShape="1">
          <a:blip r:embed="rId2">
            <a:alphaModFix/>
          </a:blip>
          <a:srcRect b="0" l="0" r="0" t="0"/>
          <a:stretch/>
        </p:blipFill>
        <p:spPr>
          <a:xfrm>
            <a:off x="11113714" y="6356352"/>
            <a:ext cx="519487" cy="365125"/>
          </a:xfrm>
          <a:prstGeom prst="rect">
            <a:avLst/>
          </a:prstGeom>
          <a:noFill/>
          <a:ln>
            <a:noFill/>
          </a:ln>
        </p:spPr>
      </p:pic>
      <p:sp>
        <p:nvSpPr>
          <p:cNvPr id="162" name="Google Shape;162;p52"/>
          <p:cNvSpPr txBox="1"/>
          <p:nvPr>
            <p:ph type="title"/>
          </p:nvPr>
        </p:nvSpPr>
        <p:spPr>
          <a:xfrm>
            <a:off x="508000"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3" name="Google Shape;163;p52"/>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4" name="Google Shape;164;p52"/>
          <p:cNvSpPr txBox="1"/>
          <p:nvPr>
            <p:ph idx="12" type="sldNum"/>
          </p:nvPr>
        </p:nvSpPr>
        <p:spPr>
          <a:xfrm>
            <a:off x="8444460" y="6356352"/>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accent1"/>
                </a:solidFill>
                <a:latin typeface="Arial"/>
                <a:ea typeface="Arial"/>
                <a:cs typeface="Arial"/>
                <a:sym typeface="Arial"/>
              </a:defRPr>
            </a:lvl1pPr>
            <a:lvl2pPr indent="0" lvl="1" marL="0" marR="0" rtl="0" algn="r">
              <a:spcBef>
                <a:spcPts val="0"/>
              </a:spcBef>
              <a:buNone/>
              <a:defRPr sz="1000">
                <a:solidFill>
                  <a:schemeClr val="accent1"/>
                </a:solidFill>
                <a:latin typeface="Arial"/>
                <a:ea typeface="Arial"/>
                <a:cs typeface="Arial"/>
                <a:sym typeface="Arial"/>
              </a:defRPr>
            </a:lvl2pPr>
            <a:lvl3pPr indent="0" lvl="2" marL="0" marR="0" rtl="0" algn="r">
              <a:spcBef>
                <a:spcPts val="0"/>
              </a:spcBef>
              <a:buNone/>
              <a:defRPr sz="1000">
                <a:solidFill>
                  <a:schemeClr val="accent1"/>
                </a:solidFill>
                <a:latin typeface="Arial"/>
                <a:ea typeface="Arial"/>
                <a:cs typeface="Arial"/>
                <a:sym typeface="Arial"/>
              </a:defRPr>
            </a:lvl3pPr>
            <a:lvl4pPr indent="0" lvl="3" marL="0" marR="0" rtl="0" algn="r">
              <a:spcBef>
                <a:spcPts val="0"/>
              </a:spcBef>
              <a:buNone/>
              <a:defRPr sz="1000">
                <a:solidFill>
                  <a:schemeClr val="accent1"/>
                </a:solidFill>
                <a:latin typeface="Arial"/>
                <a:ea typeface="Arial"/>
                <a:cs typeface="Arial"/>
                <a:sym typeface="Arial"/>
              </a:defRPr>
            </a:lvl4pPr>
            <a:lvl5pPr indent="0" lvl="4" marL="0" marR="0" rtl="0" algn="r">
              <a:spcBef>
                <a:spcPts val="0"/>
              </a:spcBef>
              <a:buNone/>
              <a:defRPr sz="1000">
                <a:solidFill>
                  <a:schemeClr val="accent1"/>
                </a:solidFill>
                <a:latin typeface="Arial"/>
                <a:ea typeface="Arial"/>
                <a:cs typeface="Arial"/>
                <a:sym typeface="Arial"/>
              </a:defRPr>
            </a:lvl5pPr>
            <a:lvl6pPr indent="0" lvl="5" marL="0" marR="0" rtl="0" algn="r">
              <a:spcBef>
                <a:spcPts val="0"/>
              </a:spcBef>
              <a:buNone/>
              <a:defRPr sz="1000">
                <a:solidFill>
                  <a:schemeClr val="accent1"/>
                </a:solidFill>
                <a:latin typeface="Arial"/>
                <a:ea typeface="Arial"/>
                <a:cs typeface="Arial"/>
                <a:sym typeface="Arial"/>
              </a:defRPr>
            </a:lvl6pPr>
            <a:lvl7pPr indent="0" lvl="6" marL="0" marR="0" rtl="0" algn="r">
              <a:spcBef>
                <a:spcPts val="0"/>
              </a:spcBef>
              <a:buNone/>
              <a:defRPr sz="1000">
                <a:solidFill>
                  <a:schemeClr val="accent1"/>
                </a:solidFill>
                <a:latin typeface="Arial"/>
                <a:ea typeface="Arial"/>
                <a:cs typeface="Arial"/>
                <a:sym typeface="Arial"/>
              </a:defRPr>
            </a:lvl7pPr>
            <a:lvl8pPr indent="0" lvl="7" marL="0" marR="0" rtl="0" algn="r">
              <a:spcBef>
                <a:spcPts val="0"/>
              </a:spcBef>
              <a:buNone/>
              <a:defRPr sz="1000">
                <a:solidFill>
                  <a:schemeClr val="accent1"/>
                </a:solidFill>
                <a:latin typeface="Arial"/>
                <a:ea typeface="Arial"/>
                <a:cs typeface="Arial"/>
                <a:sym typeface="Arial"/>
              </a:defRPr>
            </a:lvl8pPr>
            <a:lvl9pPr indent="0" lvl="8" marL="0" marR="0" rtl="0" algn="r">
              <a:spcBef>
                <a:spcPts val="0"/>
              </a:spcBef>
              <a:buNone/>
              <a:defRPr sz="10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5496">
          <p15:clr>
            <a:srgbClr val="FBAE40"/>
          </p15:clr>
        </p15:guide>
        <p15:guide id="2" pos="226">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3 Content Slide_Text and images">
  <p:cSld name="1_03 Content Slide_Text and images">
    <p:spTree>
      <p:nvGrpSpPr>
        <p:cNvPr id="165" name="Shape 165"/>
        <p:cNvGrpSpPr/>
        <p:nvPr/>
      </p:nvGrpSpPr>
      <p:grpSpPr>
        <a:xfrm>
          <a:off x="0" y="0"/>
          <a:ext cx="0" cy="0"/>
          <a:chOff x="0" y="0"/>
          <a:chExt cx="0" cy="0"/>
        </a:xfrm>
      </p:grpSpPr>
      <p:sp>
        <p:nvSpPr>
          <p:cNvPr id="166" name="Google Shape;166;p53"/>
          <p:cNvSpPr/>
          <p:nvPr>
            <p:ph idx="2" type="pic"/>
          </p:nvPr>
        </p:nvSpPr>
        <p:spPr>
          <a:xfrm>
            <a:off x="6096000" y="1265238"/>
            <a:ext cx="5537200" cy="2328122"/>
          </a:xfrm>
          <a:prstGeom prst="rect">
            <a:avLst/>
          </a:prstGeom>
          <a:noFill/>
          <a:ln>
            <a:noFill/>
          </a:ln>
        </p:spPr>
      </p:sp>
      <p:sp>
        <p:nvSpPr>
          <p:cNvPr id="167" name="Google Shape;167;p53"/>
          <p:cNvSpPr/>
          <p:nvPr>
            <p:ph idx="3" type="pic"/>
          </p:nvPr>
        </p:nvSpPr>
        <p:spPr>
          <a:xfrm>
            <a:off x="6096000" y="3708892"/>
            <a:ext cx="5537200" cy="2328122"/>
          </a:xfrm>
          <a:prstGeom prst="rect">
            <a:avLst/>
          </a:prstGeom>
          <a:noFill/>
          <a:ln>
            <a:noFill/>
          </a:ln>
        </p:spPr>
      </p:sp>
      <p:pic>
        <p:nvPicPr>
          <p:cNvPr descr="A picture containing light, vector graphics&#10;&#10;Description automatically generated" id="168" name="Google Shape;168;p53"/>
          <p:cNvPicPr preferRelativeResize="0"/>
          <p:nvPr/>
        </p:nvPicPr>
        <p:blipFill rotWithShape="1">
          <a:blip r:embed="rId2">
            <a:alphaModFix/>
          </a:blip>
          <a:srcRect b="0" l="0" r="0" t="0"/>
          <a:stretch/>
        </p:blipFill>
        <p:spPr>
          <a:xfrm>
            <a:off x="11113714" y="6356352"/>
            <a:ext cx="519487" cy="365125"/>
          </a:xfrm>
          <a:prstGeom prst="rect">
            <a:avLst/>
          </a:prstGeom>
          <a:noFill/>
          <a:ln>
            <a:noFill/>
          </a:ln>
        </p:spPr>
      </p:pic>
      <p:sp>
        <p:nvSpPr>
          <p:cNvPr id="169" name="Google Shape;169;p53"/>
          <p:cNvSpPr txBox="1"/>
          <p:nvPr>
            <p:ph idx="1" type="body"/>
          </p:nvPr>
        </p:nvSpPr>
        <p:spPr>
          <a:xfrm>
            <a:off x="507999" y="1265238"/>
            <a:ext cx="5203868"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0" name="Google Shape;170;p53"/>
          <p:cNvSpPr txBox="1"/>
          <p:nvPr>
            <p:ph idx="4" type="body"/>
          </p:nvPr>
        </p:nvSpPr>
        <p:spPr>
          <a:xfrm>
            <a:off x="508000" y="1816100"/>
            <a:ext cx="5204885" cy="42287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1" name="Google Shape;171;p53"/>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2" name="Google Shape;172;p53"/>
          <p:cNvSpPr txBox="1"/>
          <p:nvPr>
            <p:ph idx="12" type="sldNum"/>
          </p:nvPr>
        </p:nvSpPr>
        <p:spPr>
          <a:xfrm>
            <a:off x="8444460" y="6356352"/>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accent1"/>
                </a:solidFill>
                <a:latin typeface="Arial"/>
                <a:ea typeface="Arial"/>
                <a:cs typeface="Arial"/>
                <a:sym typeface="Arial"/>
              </a:defRPr>
            </a:lvl1pPr>
            <a:lvl2pPr indent="0" lvl="1" marL="0" marR="0" rtl="0" algn="r">
              <a:spcBef>
                <a:spcPts val="0"/>
              </a:spcBef>
              <a:buNone/>
              <a:defRPr sz="1000">
                <a:solidFill>
                  <a:schemeClr val="accent1"/>
                </a:solidFill>
                <a:latin typeface="Arial"/>
                <a:ea typeface="Arial"/>
                <a:cs typeface="Arial"/>
                <a:sym typeface="Arial"/>
              </a:defRPr>
            </a:lvl2pPr>
            <a:lvl3pPr indent="0" lvl="2" marL="0" marR="0" rtl="0" algn="r">
              <a:spcBef>
                <a:spcPts val="0"/>
              </a:spcBef>
              <a:buNone/>
              <a:defRPr sz="1000">
                <a:solidFill>
                  <a:schemeClr val="accent1"/>
                </a:solidFill>
                <a:latin typeface="Arial"/>
                <a:ea typeface="Arial"/>
                <a:cs typeface="Arial"/>
                <a:sym typeface="Arial"/>
              </a:defRPr>
            </a:lvl3pPr>
            <a:lvl4pPr indent="0" lvl="3" marL="0" marR="0" rtl="0" algn="r">
              <a:spcBef>
                <a:spcPts val="0"/>
              </a:spcBef>
              <a:buNone/>
              <a:defRPr sz="1000">
                <a:solidFill>
                  <a:schemeClr val="accent1"/>
                </a:solidFill>
                <a:latin typeface="Arial"/>
                <a:ea typeface="Arial"/>
                <a:cs typeface="Arial"/>
                <a:sym typeface="Arial"/>
              </a:defRPr>
            </a:lvl4pPr>
            <a:lvl5pPr indent="0" lvl="4" marL="0" marR="0" rtl="0" algn="r">
              <a:spcBef>
                <a:spcPts val="0"/>
              </a:spcBef>
              <a:buNone/>
              <a:defRPr sz="1000">
                <a:solidFill>
                  <a:schemeClr val="accent1"/>
                </a:solidFill>
                <a:latin typeface="Arial"/>
                <a:ea typeface="Arial"/>
                <a:cs typeface="Arial"/>
                <a:sym typeface="Arial"/>
              </a:defRPr>
            </a:lvl5pPr>
            <a:lvl6pPr indent="0" lvl="5" marL="0" marR="0" rtl="0" algn="r">
              <a:spcBef>
                <a:spcPts val="0"/>
              </a:spcBef>
              <a:buNone/>
              <a:defRPr sz="1000">
                <a:solidFill>
                  <a:schemeClr val="accent1"/>
                </a:solidFill>
                <a:latin typeface="Arial"/>
                <a:ea typeface="Arial"/>
                <a:cs typeface="Arial"/>
                <a:sym typeface="Arial"/>
              </a:defRPr>
            </a:lvl6pPr>
            <a:lvl7pPr indent="0" lvl="6" marL="0" marR="0" rtl="0" algn="r">
              <a:spcBef>
                <a:spcPts val="0"/>
              </a:spcBef>
              <a:buNone/>
              <a:defRPr sz="1000">
                <a:solidFill>
                  <a:schemeClr val="accent1"/>
                </a:solidFill>
                <a:latin typeface="Arial"/>
                <a:ea typeface="Arial"/>
                <a:cs typeface="Arial"/>
                <a:sym typeface="Arial"/>
              </a:defRPr>
            </a:lvl7pPr>
            <a:lvl8pPr indent="0" lvl="7" marL="0" marR="0" rtl="0" algn="r">
              <a:spcBef>
                <a:spcPts val="0"/>
              </a:spcBef>
              <a:buNone/>
              <a:defRPr sz="1000">
                <a:solidFill>
                  <a:schemeClr val="accent1"/>
                </a:solidFill>
                <a:latin typeface="Arial"/>
                <a:ea typeface="Arial"/>
                <a:cs typeface="Arial"/>
                <a:sym typeface="Arial"/>
              </a:defRPr>
            </a:lvl8pPr>
            <a:lvl9pPr indent="0" lvl="8" marL="0" marR="0" rtl="0" algn="r">
              <a:spcBef>
                <a:spcPts val="0"/>
              </a:spcBef>
              <a:buNone/>
              <a:defRPr sz="10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173" name="Google Shape;173;p53"/>
          <p:cNvSpPr txBox="1"/>
          <p:nvPr>
            <p:ph type="title"/>
          </p:nvPr>
        </p:nvSpPr>
        <p:spPr>
          <a:xfrm>
            <a:off x="508000"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pos="5496">
          <p15:clr>
            <a:srgbClr val="FBAE40"/>
          </p15:clr>
        </p15:guide>
        <p15:guide id="2" pos="226">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03 Content Slide_Chart-Graph">
  <p:cSld name="3_03 Content Slide_Chart-Graph">
    <p:spTree>
      <p:nvGrpSpPr>
        <p:cNvPr id="174" name="Shape 174"/>
        <p:cNvGrpSpPr/>
        <p:nvPr/>
      </p:nvGrpSpPr>
      <p:grpSpPr>
        <a:xfrm>
          <a:off x="0" y="0"/>
          <a:ext cx="0" cy="0"/>
          <a:chOff x="0" y="0"/>
          <a:chExt cx="0" cy="0"/>
        </a:xfrm>
      </p:grpSpPr>
      <p:pic>
        <p:nvPicPr>
          <p:cNvPr descr="A picture containing light, vector graphics&#10;&#10;Description automatically generated" id="175" name="Google Shape;175;p54"/>
          <p:cNvPicPr preferRelativeResize="0"/>
          <p:nvPr/>
        </p:nvPicPr>
        <p:blipFill rotWithShape="1">
          <a:blip r:embed="rId2">
            <a:alphaModFix/>
          </a:blip>
          <a:srcRect b="0" l="0" r="0" t="0"/>
          <a:stretch/>
        </p:blipFill>
        <p:spPr>
          <a:xfrm>
            <a:off x="11113714" y="6356352"/>
            <a:ext cx="519487" cy="365125"/>
          </a:xfrm>
          <a:prstGeom prst="rect">
            <a:avLst/>
          </a:prstGeom>
          <a:noFill/>
          <a:ln>
            <a:noFill/>
          </a:ln>
        </p:spPr>
      </p:pic>
      <p:sp>
        <p:nvSpPr>
          <p:cNvPr id="176" name="Google Shape;176;p54"/>
          <p:cNvSpPr/>
          <p:nvPr>
            <p:ph idx="2" type="chart"/>
          </p:nvPr>
        </p:nvSpPr>
        <p:spPr>
          <a:xfrm>
            <a:off x="507999" y="1903719"/>
            <a:ext cx="11125200" cy="41754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7" name="Google Shape;177;p54"/>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8" name="Google Shape;178;p54"/>
          <p:cNvSpPr txBox="1"/>
          <p:nvPr>
            <p:ph idx="12" type="sldNum"/>
          </p:nvPr>
        </p:nvSpPr>
        <p:spPr>
          <a:xfrm>
            <a:off x="8444460" y="6356352"/>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accent1"/>
                </a:solidFill>
                <a:latin typeface="Arial"/>
                <a:ea typeface="Arial"/>
                <a:cs typeface="Arial"/>
                <a:sym typeface="Arial"/>
              </a:defRPr>
            </a:lvl1pPr>
            <a:lvl2pPr indent="0" lvl="1" marL="0" marR="0" rtl="0" algn="r">
              <a:spcBef>
                <a:spcPts val="0"/>
              </a:spcBef>
              <a:buNone/>
              <a:defRPr sz="1000">
                <a:solidFill>
                  <a:schemeClr val="accent1"/>
                </a:solidFill>
                <a:latin typeface="Arial"/>
                <a:ea typeface="Arial"/>
                <a:cs typeface="Arial"/>
                <a:sym typeface="Arial"/>
              </a:defRPr>
            </a:lvl2pPr>
            <a:lvl3pPr indent="0" lvl="2" marL="0" marR="0" rtl="0" algn="r">
              <a:spcBef>
                <a:spcPts val="0"/>
              </a:spcBef>
              <a:buNone/>
              <a:defRPr sz="1000">
                <a:solidFill>
                  <a:schemeClr val="accent1"/>
                </a:solidFill>
                <a:latin typeface="Arial"/>
                <a:ea typeface="Arial"/>
                <a:cs typeface="Arial"/>
                <a:sym typeface="Arial"/>
              </a:defRPr>
            </a:lvl3pPr>
            <a:lvl4pPr indent="0" lvl="3" marL="0" marR="0" rtl="0" algn="r">
              <a:spcBef>
                <a:spcPts val="0"/>
              </a:spcBef>
              <a:buNone/>
              <a:defRPr sz="1000">
                <a:solidFill>
                  <a:schemeClr val="accent1"/>
                </a:solidFill>
                <a:latin typeface="Arial"/>
                <a:ea typeface="Arial"/>
                <a:cs typeface="Arial"/>
                <a:sym typeface="Arial"/>
              </a:defRPr>
            </a:lvl4pPr>
            <a:lvl5pPr indent="0" lvl="4" marL="0" marR="0" rtl="0" algn="r">
              <a:spcBef>
                <a:spcPts val="0"/>
              </a:spcBef>
              <a:buNone/>
              <a:defRPr sz="1000">
                <a:solidFill>
                  <a:schemeClr val="accent1"/>
                </a:solidFill>
                <a:latin typeface="Arial"/>
                <a:ea typeface="Arial"/>
                <a:cs typeface="Arial"/>
                <a:sym typeface="Arial"/>
              </a:defRPr>
            </a:lvl5pPr>
            <a:lvl6pPr indent="0" lvl="5" marL="0" marR="0" rtl="0" algn="r">
              <a:spcBef>
                <a:spcPts val="0"/>
              </a:spcBef>
              <a:buNone/>
              <a:defRPr sz="1000">
                <a:solidFill>
                  <a:schemeClr val="accent1"/>
                </a:solidFill>
                <a:latin typeface="Arial"/>
                <a:ea typeface="Arial"/>
                <a:cs typeface="Arial"/>
                <a:sym typeface="Arial"/>
              </a:defRPr>
            </a:lvl6pPr>
            <a:lvl7pPr indent="0" lvl="6" marL="0" marR="0" rtl="0" algn="r">
              <a:spcBef>
                <a:spcPts val="0"/>
              </a:spcBef>
              <a:buNone/>
              <a:defRPr sz="1000">
                <a:solidFill>
                  <a:schemeClr val="accent1"/>
                </a:solidFill>
                <a:latin typeface="Arial"/>
                <a:ea typeface="Arial"/>
                <a:cs typeface="Arial"/>
                <a:sym typeface="Arial"/>
              </a:defRPr>
            </a:lvl7pPr>
            <a:lvl8pPr indent="0" lvl="7" marL="0" marR="0" rtl="0" algn="r">
              <a:spcBef>
                <a:spcPts val="0"/>
              </a:spcBef>
              <a:buNone/>
              <a:defRPr sz="1000">
                <a:solidFill>
                  <a:schemeClr val="accent1"/>
                </a:solidFill>
                <a:latin typeface="Arial"/>
                <a:ea typeface="Arial"/>
                <a:cs typeface="Arial"/>
                <a:sym typeface="Arial"/>
              </a:defRPr>
            </a:lvl8pPr>
            <a:lvl9pPr indent="0" lvl="8" marL="0" marR="0" rtl="0" algn="r">
              <a:spcBef>
                <a:spcPts val="0"/>
              </a:spcBef>
              <a:buNone/>
              <a:defRPr sz="10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179" name="Google Shape;179;p54"/>
          <p:cNvSpPr txBox="1"/>
          <p:nvPr>
            <p:ph type="title"/>
          </p:nvPr>
        </p:nvSpPr>
        <p:spPr>
          <a:xfrm>
            <a:off x="508000"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0" name="Google Shape;180;p54"/>
          <p:cNvSpPr txBox="1"/>
          <p:nvPr>
            <p:ph idx="1" type="body"/>
          </p:nvPr>
        </p:nvSpPr>
        <p:spPr>
          <a:xfrm>
            <a:off x="507999" y="1265238"/>
            <a:ext cx="11125200"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496">
          <p15:clr>
            <a:srgbClr val="FBAE40"/>
          </p15:clr>
        </p15:guide>
        <p15:guide id="2" pos="226">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3 Content Slide_Two Images">
  <p:cSld name="1_03 Content Slide_Two Images">
    <p:spTree>
      <p:nvGrpSpPr>
        <p:cNvPr id="181" name="Shape 181"/>
        <p:cNvGrpSpPr/>
        <p:nvPr/>
      </p:nvGrpSpPr>
      <p:grpSpPr>
        <a:xfrm>
          <a:off x="0" y="0"/>
          <a:ext cx="0" cy="0"/>
          <a:chOff x="0" y="0"/>
          <a:chExt cx="0" cy="0"/>
        </a:xfrm>
      </p:grpSpPr>
      <p:pic>
        <p:nvPicPr>
          <p:cNvPr descr="A picture containing light, vector graphics&#10;&#10;Description automatically generated" id="182" name="Google Shape;182;p55"/>
          <p:cNvPicPr preferRelativeResize="0"/>
          <p:nvPr/>
        </p:nvPicPr>
        <p:blipFill rotWithShape="1">
          <a:blip r:embed="rId2">
            <a:alphaModFix/>
          </a:blip>
          <a:srcRect b="0" l="0" r="0" t="0"/>
          <a:stretch/>
        </p:blipFill>
        <p:spPr>
          <a:xfrm>
            <a:off x="11113714" y="6356352"/>
            <a:ext cx="519487" cy="365125"/>
          </a:xfrm>
          <a:prstGeom prst="rect">
            <a:avLst/>
          </a:prstGeom>
          <a:noFill/>
          <a:ln>
            <a:noFill/>
          </a:ln>
        </p:spPr>
      </p:pic>
      <p:sp>
        <p:nvSpPr>
          <p:cNvPr id="183" name="Google Shape;183;p55"/>
          <p:cNvSpPr/>
          <p:nvPr>
            <p:ph idx="2" type="pic"/>
          </p:nvPr>
        </p:nvSpPr>
        <p:spPr>
          <a:xfrm>
            <a:off x="508000" y="1268412"/>
            <a:ext cx="5336785" cy="4683600"/>
          </a:xfrm>
          <a:prstGeom prst="rect">
            <a:avLst/>
          </a:prstGeom>
          <a:noFill/>
          <a:ln>
            <a:noFill/>
          </a:ln>
        </p:spPr>
      </p:sp>
      <p:sp>
        <p:nvSpPr>
          <p:cNvPr id="184" name="Google Shape;184;p55"/>
          <p:cNvSpPr/>
          <p:nvPr>
            <p:ph idx="3" type="pic"/>
          </p:nvPr>
        </p:nvSpPr>
        <p:spPr>
          <a:xfrm>
            <a:off x="6296418" y="1268412"/>
            <a:ext cx="5336783" cy="4683600"/>
          </a:xfrm>
          <a:prstGeom prst="rect">
            <a:avLst/>
          </a:prstGeom>
          <a:noFill/>
          <a:ln>
            <a:noFill/>
          </a:ln>
        </p:spPr>
      </p:sp>
      <p:sp>
        <p:nvSpPr>
          <p:cNvPr id="185" name="Google Shape;185;p55"/>
          <p:cNvSpPr txBox="1"/>
          <p:nvPr>
            <p:ph type="title"/>
          </p:nvPr>
        </p:nvSpPr>
        <p:spPr>
          <a:xfrm>
            <a:off x="508000"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6" name="Google Shape;186;p55"/>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7" name="Google Shape;187;p55"/>
          <p:cNvSpPr txBox="1"/>
          <p:nvPr>
            <p:ph idx="12" type="sldNum"/>
          </p:nvPr>
        </p:nvSpPr>
        <p:spPr>
          <a:xfrm>
            <a:off x="8444460" y="6356352"/>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accent1"/>
                </a:solidFill>
                <a:latin typeface="Arial"/>
                <a:ea typeface="Arial"/>
                <a:cs typeface="Arial"/>
                <a:sym typeface="Arial"/>
              </a:defRPr>
            </a:lvl1pPr>
            <a:lvl2pPr indent="0" lvl="1" marL="0" marR="0" rtl="0" algn="r">
              <a:spcBef>
                <a:spcPts val="0"/>
              </a:spcBef>
              <a:buNone/>
              <a:defRPr sz="1000">
                <a:solidFill>
                  <a:schemeClr val="accent1"/>
                </a:solidFill>
                <a:latin typeface="Arial"/>
                <a:ea typeface="Arial"/>
                <a:cs typeface="Arial"/>
                <a:sym typeface="Arial"/>
              </a:defRPr>
            </a:lvl2pPr>
            <a:lvl3pPr indent="0" lvl="2" marL="0" marR="0" rtl="0" algn="r">
              <a:spcBef>
                <a:spcPts val="0"/>
              </a:spcBef>
              <a:buNone/>
              <a:defRPr sz="1000">
                <a:solidFill>
                  <a:schemeClr val="accent1"/>
                </a:solidFill>
                <a:latin typeface="Arial"/>
                <a:ea typeface="Arial"/>
                <a:cs typeface="Arial"/>
                <a:sym typeface="Arial"/>
              </a:defRPr>
            </a:lvl3pPr>
            <a:lvl4pPr indent="0" lvl="3" marL="0" marR="0" rtl="0" algn="r">
              <a:spcBef>
                <a:spcPts val="0"/>
              </a:spcBef>
              <a:buNone/>
              <a:defRPr sz="1000">
                <a:solidFill>
                  <a:schemeClr val="accent1"/>
                </a:solidFill>
                <a:latin typeface="Arial"/>
                <a:ea typeface="Arial"/>
                <a:cs typeface="Arial"/>
                <a:sym typeface="Arial"/>
              </a:defRPr>
            </a:lvl4pPr>
            <a:lvl5pPr indent="0" lvl="4" marL="0" marR="0" rtl="0" algn="r">
              <a:spcBef>
                <a:spcPts val="0"/>
              </a:spcBef>
              <a:buNone/>
              <a:defRPr sz="1000">
                <a:solidFill>
                  <a:schemeClr val="accent1"/>
                </a:solidFill>
                <a:latin typeface="Arial"/>
                <a:ea typeface="Arial"/>
                <a:cs typeface="Arial"/>
                <a:sym typeface="Arial"/>
              </a:defRPr>
            </a:lvl5pPr>
            <a:lvl6pPr indent="0" lvl="5" marL="0" marR="0" rtl="0" algn="r">
              <a:spcBef>
                <a:spcPts val="0"/>
              </a:spcBef>
              <a:buNone/>
              <a:defRPr sz="1000">
                <a:solidFill>
                  <a:schemeClr val="accent1"/>
                </a:solidFill>
                <a:latin typeface="Arial"/>
                <a:ea typeface="Arial"/>
                <a:cs typeface="Arial"/>
                <a:sym typeface="Arial"/>
              </a:defRPr>
            </a:lvl6pPr>
            <a:lvl7pPr indent="0" lvl="6" marL="0" marR="0" rtl="0" algn="r">
              <a:spcBef>
                <a:spcPts val="0"/>
              </a:spcBef>
              <a:buNone/>
              <a:defRPr sz="1000">
                <a:solidFill>
                  <a:schemeClr val="accent1"/>
                </a:solidFill>
                <a:latin typeface="Arial"/>
                <a:ea typeface="Arial"/>
                <a:cs typeface="Arial"/>
                <a:sym typeface="Arial"/>
              </a:defRPr>
            </a:lvl7pPr>
            <a:lvl8pPr indent="0" lvl="7" marL="0" marR="0" rtl="0" algn="r">
              <a:spcBef>
                <a:spcPts val="0"/>
              </a:spcBef>
              <a:buNone/>
              <a:defRPr sz="1000">
                <a:solidFill>
                  <a:schemeClr val="accent1"/>
                </a:solidFill>
                <a:latin typeface="Arial"/>
                <a:ea typeface="Arial"/>
                <a:cs typeface="Arial"/>
                <a:sym typeface="Arial"/>
              </a:defRPr>
            </a:lvl8pPr>
            <a:lvl9pPr indent="0" lvl="8" marL="0" marR="0" rtl="0" algn="r">
              <a:spcBef>
                <a:spcPts val="0"/>
              </a:spcBef>
              <a:buNone/>
              <a:defRPr sz="10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5496">
          <p15:clr>
            <a:srgbClr val="FBAE40"/>
          </p15:clr>
        </p15:guide>
        <p15:guide id="2" pos="226">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3 Content Slide_Four Images">
  <p:cSld name="1_03 Content Slide_Four Images">
    <p:spTree>
      <p:nvGrpSpPr>
        <p:cNvPr id="188" name="Shape 188"/>
        <p:cNvGrpSpPr/>
        <p:nvPr/>
      </p:nvGrpSpPr>
      <p:grpSpPr>
        <a:xfrm>
          <a:off x="0" y="0"/>
          <a:ext cx="0" cy="0"/>
          <a:chOff x="0" y="0"/>
          <a:chExt cx="0" cy="0"/>
        </a:xfrm>
      </p:grpSpPr>
      <p:sp>
        <p:nvSpPr>
          <p:cNvPr id="189" name="Google Shape;189;p56"/>
          <p:cNvSpPr/>
          <p:nvPr>
            <p:ph idx="2" type="pic"/>
          </p:nvPr>
        </p:nvSpPr>
        <p:spPr>
          <a:xfrm>
            <a:off x="508001" y="3683315"/>
            <a:ext cx="5336783" cy="2251454"/>
          </a:xfrm>
          <a:prstGeom prst="rect">
            <a:avLst/>
          </a:prstGeom>
          <a:noFill/>
          <a:ln>
            <a:noFill/>
          </a:ln>
        </p:spPr>
      </p:sp>
      <p:sp>
        <p:nvSpPr>
          <p:cNvPr id="190" name="Google Shape;190;p56"/>
          <p:cNvSpPr/>
          <p:nvPr>
            <p:ph idx="3" type="pic"/>
          </p:nvPr>
        </p:nvSpPr>
        <p:spPr>
          <a:xfrm>
            <a:off x="507999" y="1265237"/>
            <a:ext cx="5336783" cy="2251453"/>
          </a:xfrm>
          <a:prstGeom prst="rect">
            <a:avLst/>
          </a:prstGeom>
          <a:noFill/>
          <a:ln>
            <a:noFill/>
          </a:ln>
        </p:spPr>
      </p:sp>
      <p:sp>
        <p:nvSpPr>
          <p:cNvPr id="191" name="Google Shape;191;p56"/>
          <p:cNvSpPr/>
          <p:nvPr>
            <p:ph idx="4" type="pic"/>
          </p:nvPr>
        </p:nvSpPr>
        <p:spPr>
          <a:xfrm>
            <a:off x="6296418" y="3683315"/>
            <a:ext cx="5336783" cy="2251454"/>
          </a:xfrm>
          <a:prstGeom prst="rect">
            <a:avLst/>
          </a:prstGeom>
          <a:noFill/>
          <a:ln>
            <a:noFill/>
          </a:ln>
        </p:spPr>
      </p:sp>
      <p:sp>
        <p:nvSpPr>
          <p:cNvPr id="192" name="Google Shape;192;p56"/>
          <p:cNvSpPr/>
          <p:nvPr>
            <p:ph idx="5" type="pic"/>
          </p:nvPr>
        </p:nvSpPr>
        <p:spPr>
          <a:xfrm>
            <a:off x="6296417" y="1265237"/>
            <a:ext cx="5336783" cy="2251454"/>
          </a:xfrm>
          <a:prstGeom prst="rect">
            <a:avLst/>
          </a:prstGeom>
          <a:noFill/>
          <a:ln>
            <a:noFill/>
          </a:ln>
        </p:spPr>
      </p:sp>
      <p:pic>
        <p:nvPicPr>
          <p:cNvPr descr="A picture containing light, vector graphics&#10;&#10;Description automatically generated" id="193" name="Google Shape;193;p56"/>
          <p:cNvPicPr preferRelativeResize="0"/>
          <p:nvPr/>
        </p:nvPicPr>
        <p:blipFill rotWithShape="1">
          <a:blip r:embed="rId2">
            <a:alphaModFix/>
          </a:blip>
          <a:srcRect b="0" l="0" r="0" t="0"/>
          <a:stretch/>
        </p:blipFill>
        <p:spPr>
          <a:xfrm>
            <a:off x="11113714" y="6356352"/>
            <a:ext cx="519487" cy="365125"/>
          </a:xfrm>
          <a:prstGeom prst="rect">
            <a:avLst/>
          </a:prstGeom>
          <a:noFill/>
          <a:ln>
            <a:noFill/>
          </a:ln>
        </p:spPr>
      </p:pic>
      <p:sp>
        <p:nvSpPr>
          <p:cNvPr id="194" name="Google Shape;194;p56"/>
          <p:cNvSpPr txBox="1"/>
          <p:nvPr>
            <p:ph type="title"/>
          </p:nvPr>
        </p:nvSpPr>
        <p:spPr>
          <a:xfrm>
            <a:off x="508000"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5" name="Google Shape;195;p56"/>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6" name="Google Shape;196;p56"/>
          <p:cNvSpPr txBox="1"/>
          <p:nvPr>
            <p:ph idx="12" type="sldNum"/>
          </p:nvPr>
        </p:nvSpPr>
        <p:spPr>
          <a:xfrm>
            <a:off x="8444460" y="6356352"/>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accent1"/>
                </a:solidFill>
                <a:latin typeface="Arial"/>
                <a:ea typeface="Arial"/>
                <a:cs typeface="Arial"/>
                <a:sym typeface="Arial"/>
              </a:defRPr>
            </a:lvl1pPr>
            <a:lvl2pPr indent="0" lvl="1" marL="0" marR="0" rtl="0" algn="r">
              <a:spcBef>
                <a:spcPts val="0"/>
              </a:spcBef>
              <a:buNone/>
              <a:defRPr sz="1000">
                <a:solidFill>
                  <a:schemeClr val="accent1"/>
                </a:solidFill>
                <a:latin typeface="Arial"/>
                <a:ea typeface="Arial"/>
                <a:cs typeface="Arial"/>
                <a:sym typeface="Arial"/>
              </a:defRPr>
            </a:lvl2pPr>
            <a:lvl3pPr indent="0" lvl="2" marL="0" marR="0" rtl="0" algn="r">
              <a:spcBef>
                <a:spcPts val="0"/>
              </a:spcBef>
              <a:buNone/>
              <a:defRPr sz="1000">
                <a:solidFill>
                  <a:schemeClr val="accent1"/>
                </a:solidFill>
                <a:latin typeface="Arial"/>
                <a:ea typeface="Arial"/>
                <a:cs typeface="Arial"/>
                <a:sym typeface="Arial"/>
              </a:defRPr>
            </a:lvl3pPr>
            <a:lvl4pPr indent="0" lvl="3" marL="0" marR="0" rtl="0" algn="r">
              <a:spcBef>
                <a:spcPts val="0"/>
              </a:spcBef>
              <a:buNone/>
              <a:defRPr sz="1000">
                <a:solidFill>
                  <a:schemeClr val="accent1"/>
                </a:solidFill>
                <a:latin typeface="Arial"/>
                <a:ea typeface="Arial"/>
                <a:cs typeface="Arial"/>
                <a:sym typeface="Arial"/>
              </a:defRPr>
            </a:lvl4pPr>
            <a:lvl5pPr indent="0" lvl="4" marL="0" marR="0" rtl="0" algn="r">
              <a:spcBef>
                <a:spcPts val="0"/>
              </a:spcBef>
              <a:buNone/>
              <a:defRPr sz="1000">
                <a:solidFill>
                  <a:schemeClr val="accent1"/>
                </a:solidFill>
                <a:latin typeface="Arial"/>
                <a:ea typeface="Arial"/>
                <a:cs typeface="Arial"/>
                <a:sym typeface="Arial"/>
              </a:defRPr>
            </a:lvl5pPr>
            <a:lvl6pPr indent="0" lvl="5" marL="0" marR="0" rtl="0" algn="r">
              <a:spcBef>
                <a:spcPts val="0"/>
              </a:spcBef>
              <a:buNone/>
              <a:defRPr sz="1000">
                <a:solidFill>
                  <a:schemeClr val="accent1"/>
                </a:solidFill>
                <a:latin typeface="Arial"/>
                <a:ea typeface="Arial"/>
                <a:cs typeface="Arial"/>
                <a:sym typeface="Arial"/>
              </a:defRPr>
            </a:lvl6pPr>
            <a:lvl7pPr indent="0" lvl="6" marL="0" marR="0" rtl="0" algn="r">
              <a:spcBef>
                <a:spcPts val="0"/>
              </a:spcBef>
              <a:buNone/>
              <a:defRPr sz="1000">
                <a:solidFill>
                  <a:schemeClr val="accent1"/>
                </a:solidFill>
                <a:latin typeface="Arial"/>
                <a:ea typeface="Arial"/>
                <a:cs typeface="Arial"/>
                <a:sym typeface="Arial"/>
              </a:defRPr>
            </a:lvl7pPr>
            <a:lvl8pPr indent="0" lvl="7" marL="0" marR="0" rtl="0" algn="r">
              <a:spcBef>
                <a:spcPts val="0"/>
              </a:spcBef>
              <a:buNone/>
              <a:defRPr sz="1000">
                <a:solidFill>
                  <a:schemeClr val="accent1"/>
                </a:solidFill>
                <a:latin typeface="Arial"/>
                <a:ea typeface="Arial"/>
                <a:cs typeface="Arial"/>
                <a:sym typeface="Arial"/>
              </a:defRPr>
            </a:lvl8pPr>
            <a:lvl9pPr indent="0" lvl="8" marL="0" marR="0" rtl="0" algn="r">
              <a:spcBef>
                <a:spcPts val="0"/>
              </a:spcBef>
              <a:buNone/>
              <a:defRPr sz="10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5496">
          <p15:clr>
            <a:srgbClr val="FBAE40"/>
          </p15:clr>
        </p15:guide>
        <p15:guide id="2" pos="226">
          <p15:clr>
            <a:srgbClr val="FBAE40"/>
          </p15:clr>
        </p15:guide>
        <p15:guide id="3" orient="horz" pos="278">
          <p15:clr>
            <a:srgbClr val="FBAE40"/>
          </p15:clr>
        </p15:guide>
        <p15:guide id="4" orient="horz" pos="39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Slide_Text">
  <p:cSld name="03 Content Slide_Text">
    <p:spTree>
      <p:nvGrpSpPr>
        <p:cNvPr id="201" name="Shape 201"/>
        <p:cNvGrpSpPr/>
        <p:nvPr/>
      </p:nvGrpSpPr>
      <p:grpSpPr>
        <a:xfrm>
          <a:off x="0" y="0"/>
          <a:ext cx="0" cy="0"/>
          <a:chOff x="0" y="0"/>
          <a:chExt cx="0" cy="0"/>
        </a:xfrm>
      </p:grpSpPr>
      <p:sp>
        <p:nvSpPr>
          <p:cNvPr id="202" name="Google Shape;202;p15"/>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50"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3" name="Google Shape;203;p15"/>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750" u="none" cap="none" strike="noStrike">
                <a:solidFill>
                  <a:schemeClr val="accent1"/>
                </a:solidFill>
                <a:latin typeface="Arial"/>
                <a:ea typeface="Arial"/>
                <a:cs typeface="Arial"/>
                <a:sym typeface="Arial"/>
              </a:defRPr>
            </a:lvl1pPr>
            <a:lvl2pPr indent="0" lvl="1" marL="0" marR="0" rtl="0" algn="r">
              <a:spcBef>
                <a:spcPts val="0"/>
              </a:spcBef>
              <a:buNone/>
              <a:defRPr b="0" i="0" sz="750" u="none" cap="none" strike="noStrike">
                <a:solidFill>
                  <a:schemeClr val="accent1"/>
                </a:solidFill>
                <a:latin typeface="Arial"/>
                <a:ea typeface="Arial"/>
                <a:cs typeface="Arial"/>
                <a:sym typeface="Arial"/>
              </a:defRPr>
            </a:lvl2pPr>
            <a:lvl3pPr indent="0" lvl="2" marL="0" marR="0" rtl="0" algn="r">
              <a:spcBef>
                <a:spcPts val="0"/>
              </a:spcBef>
              <a:buNone/>
              <a:defRPr b="0" i="0" sz="750" u="none" cap="none" strike="noStrike">
                <a:solidFill>
                  <a:schemeClr val="accent1"/>
                </a:solidFill>
                <a:latin typeface="Arial"/>
                <a:ea typeface="Arial"/>
                <a:cs typeface="Arial"/>
                <a:sym typeface="Arial"/>
              </a:defRPr>
            </a:lvl3pPr>
            <a:lvl4pPr indent="0" lvl="3" marL="0" marR="0" rtl="0" algn="r">
              <a:spcBef>
                <a:spcPts val="0"/>
              </a:spcBef>
              <a:buNone/>
              <a:defRPr b="0" i="0" sz="750" u="none" cap="none" strike="noStrike">
                <a:solidFill>
                  <a:schemeClr val="accent1"/>
                </a:solidFill>
                <a:latin typeface="Arial"/>
                <a:ea typeface="Arial"/>
                <a:cs typeface="Arial"/>
                <a:sym typeface="Arial"/>
              </a:defRPr>
            </a:lvl4pPr>
            <a:lvl5pPr indent="0" lvl="4" marL="0" marR="0" rtl="0" algn="r">
              <a:spcBef>
                <a:spcPts val="0"/>
              </a:spcBef>
              <a:buNone/>
              <a:defRPr b="0" i="0" sz="750" u="none" cap="none" strike="noStrike">
                <a:solidFill>
                  <a:schemeClr val="accent1"/>
                </a:solidFill>
                <a:latin typeface="Arial"/>
                <a:ea typeface="Arial"/>
                <a:cs typeface="Arial"/>
                <a:sym typeface="Arial"/>
              </a:defRPr>
            </a:lvl5pPr>
            <a:lvl6pPr indent="0" lvl="5" marL="0" marR="0" rtl="0" algn="r">
              <a:spcBef>
                <a:spcPts val="0"/>
              </a:spcBef>
              <a:buNone/>
              <a:defRPr b="0" i="0" sz="750" u="none" cap="none" strike="noStrike">
                <a:solidFill>
                  <a:schemeClr val="accent1"/>
                </a:solidFill>
                <a:latin typeface="Arial"/>
                <a:ea typeface="Arial"/>
                <a:cs typeface="Arial"/>
                <a:sym typeface="Arial"/>
              </a:defRPr>
            </a:lvl6pPr>
            <a:lvl7pPr indent="0" lvl="6" marL="0" marR="0" rtl="0" algn="r">
              <a:spcBef>
                <a:spcPts val="0"/>
              </a:spcBef>
              <a:buNone/>
              <a:defRPr b="0" i="0" sz="750" u="none" cap="none" strike="noStrike">
                <a:solidFill>
                  <a:schemeClr val="accent1"/>
                </a:solidFill>
                <a:latin typeface="Arial"/>
                <a:ea typeface="Arial"/>
                <a:cs typeface="Arial"/>
                <a:sym typeface="Arial"/>
              </a:defRPr>
            </a:lvl7pPr>
            <a:lvl8pPr indent="0" lvl="7" marL="0" marR="0" rtl="0" algn="r">
              <a:spcBef>
                <a:spcPts val="0"/>
              </a:spcBef>
              <a:buNone/>
              <a:defRPr b="0" i="0" sz="750" u="none" cap="none" strike="noStrike">
                <a:solidFill>
                  <a:schemeClr val="accent1"/>
                </a:solidFill>
                <a:latin typeface="Arial"/>
                <a:ea typeface="Arial"/>
                <a:cs typeface="Arial"/>
                <a:sym typeface="Arial"/>
              </a:defRPr>
            </a:lvl8pPr>
            <a:lvl9pPr indent="0" lvl="8" marL="0" marR="0" rtl="0" algn="r">
              <a:spcBef>
                <a:spcPts val="0"/>
              </a:spcBef>
              <a:buNone/>
              <a:defRPr b="0" i="0" sz="75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pic>
        <p:nvPicPr>
          <p:cNvPr descr="A picture containing light, vector graphics&#10;&#10;Description automatically generated" id="204" name="Google Shape;204;p15"/>
          <p:cNvPicPr preferRelativeResize="0"/>
          <p:nvPr/>
        </p:nvPicPr>
        <p:blipFill rotWithShape="1">
          <a:blip r:embed="rId2">
            <a:alphaModFix/>
          </a:blip>
          <a:srcRect b="0" l="0" r="0" t="0"/>
          <a:stretch/>
        </p:blipFill>
        <p:spPr>
          <a:xfrm>
            <a:off x="11113715" y="6356354"/>
            <a:ext cx="519487" cy="365125"/>
          </a:xfrm>
          <a:prstGeom prst="rect">
            <a:avLst/>
          </a:prstGeom>
          <a:noFill/>
          <a:ln>
            <a:noFill/>
          </a:ln>
        </p:spPr>
      </p:pic>
      <p:sp>
        <p:nvSpPr>
          <p:cNvPr id="205" name="Google Shape;205;p15"/>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6" name="Google Shape;206;p15"/>
          <p:cNvSpPr txBox="1"/>
          <p:nvPr>
            <p:ph idx="1" type="body"/>
          </p:nvPr>
        </p:nvSpPr>
        <p:spPr>
          <a:xfrm>
            <a:off x="507999" y="1265240"/>
            <a:ext cx="5203868"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7" name="Google Shape;207;p15"/>
          <p:cNvSpPr txBox="1"/>
          <p:nvPr>
            <p:ph idx="2" type="body"/>
          </p:nvPr>
        </p:nvSpPr>
        <p:spPr>
          <a:xfrm>
            <a:off x="508000" y="1816100"/>
            <a:ext cx="11125200" cy="4134698"/>
          </a:xfrm>
          <a:prstGeom prst="rect">
            <a:avLst/>
          </a:prstGeom>
          <a:noFill/>
          <a:ln>
            <a:noFill/>
          </a:ln>
        </p:spPr>
        <p:txBody>
          <a:bodyPr anchorCtr="0" anchor="t" bIns="45700" lIns="91425" spcFirstLastPara="1" rIns="91425" wrap="square" tIns="45700">
            <a:noAutofit/>
          </a:bodyPr>
          <a:lstStyle>
            <a:lvl1pPr indent="-304800" lvl="0" marL="457200" marR="0" rtl="0" algn="l">
              <a:lnSpc>
                <a:spcPct val="90000"/>
              </a:lnSpc>
              <a:spcBef>
                <a:spcPts val="10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4122">
          <p15:clr>
            <a:srgbClr val="FBAE40"/>
          </p15:clr>
        </p15:guide>
        <p15:guide id="2" pos="170">
          <p15:clr>
            <a:srgbClr val="FBAE40"/>
          </p15:clr>
        </p15:guide>
        <p15:guide id="3" orient="horz" pos="3997">
          <p15:clr>
            <a:srgbClr val="FBAE40"/>
          </p15:clr>
        </p15:guide>
        <p15:guide id="4" orient="horz" pos="2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Title Slide_Portrait Image">
  <p:cSld name="01 Title Slide_Portrait Image">
    <p:spTree>
      <p:nvGrpSpPr>
        <p:cNvPr id="25" name="Shape 25"/>
        <p:cNvGrpSpPr/>
        <p:nvPr/>
      </p:nvGrpSpPr>
      <p:grpSpPr>
        <a:xfrm>
          <a:off x="0" y="0"/>
          <a:ext cx="0" cy="0"/>
          <a:chOff x="0" y="0"/>
          <a:chExt cx="0" cy="0"/>
        </a:xfrm>
      </p:grpSpPr>
      <p:sp>
        <p:nvSpPr>
          <p:cNvPr id="26" name="Google Shape;26;p18"/>
          <p:cNvSpPr txBox="1"/>
          <p:nvPr>
            <p:ph type="ctrTitle"/>
          </p:nvPr>
        </p:nvSpPr>
        <p:spPr>
          <a:xfrm>
            <a:off x="558799" y="1873772"/>
            <a:ext cx="4957580" cy="97110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18"/>
          <p:cNvSpPr txBox="1"/>
          <p:nvPr>
            <p:ph idx="1" type="subTitle"/>
          </p:nvPr>
        </p:nvSpPr>
        <p:spPr>
          <a:xfrm>
            <a:off x="558801" y="3099250"/>
            <a:ext cx="3951160" cy="254998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8" name="Google Shape;28;p18"/>
          <p:cNvSpPr/>
          <p:nvPr>
            <p:ph idx="2" type="pic"/>
          </p:nvPr>
        </p:nvSpPr>
        <p:spPr>
          <a:xfrm>
            <a:off x="6096000" y="0"/>
            <a:ext cx="6096000" cy="6858000"/>
          </a:xfrm>
          <a:prstGeom prst="rect">
            <a:avLst/>
          </a:prstGeom>
          <a:noFill/>
          <a:ln>
            <a:noFill/>
          </a:ln>
        </p:spPr>
      </p:sp>
      <p:pic>
        <p:nvPicPr>
          <p:cNvPr descr="Graphical user interface, application, Word&#10;&#10;Description automatically generated" id="29" name="Google Shape;29;p18"/>
          <p:cNvPicPr preferRelativeResize="0"/>
          <p:nvPr/>
        </p:nvPicPr>
        <p:blipFill rotWithShape="1">
          <a:blip r:embed="rId2">
            <a:alphaModFix/>
          </a:blip>
          <a:srcRect b="0" l="0" r="0" t="0"/>
          <a:stretch/>
        </p:blipFill>
        <p:spPr>
          <a:xfrm>
            <a:off x="3204635" y="958"/>
            <a:ext cx="2891365" cy="433465"/>
          </a:xfrm>
          <a:prstGeom prst="rect">
            <a:avLst/>
          </a:prstGeom>
          <a:noFill/>
          <a:ln>
            <a:noFill/>
          </a:ln>
        </p:spPr>
      </p:pic>
      <p:pic>
        <p:nvPicPr>
          <p:cNvPr id="30" name="Google Shape;30;p18"/>
          <p:cNvPicPr preferRelativeResize="0"/>
          <p:nvPr/>
        </p:nvPicPr>
        <p:blipFill rotWithShape="1">
          <a:blip r:embed="rId3">
            <a:alphaModFix/>
          </a:blip>
          <a:srcRect b="0" l="0" r="0" t="0"/>
          <a:stretch/>
        </p:blipFill>
        <p:spPr>
          <a:xfrm>
            <a:off x="201902" y="451308"/>
            <a:ext cx="4246631" cy="1235664"/>
          </a:xfrm>
          <a:prstGeom prst="rect">
            <a:avLst/>
          </a:prstGeom>
          <a:noFill/>
          <a:ln>
            <a:noFill/>
          </a:ln>
        </p:spPr>
      </p:pic>
    </p:spTree>
  </p:cSld>
  <p:clrMapOvr>
    <a:masterClrMapping/>
  </p:clrMapOvr>
  <p:extLst>
    <p:ext uri="{DCECCB84-F9BA-43D5-87BE-67443E8EF086}">
      <p15:sldGuideLst>
        <p15:guide id="1" pos="264">
          <p15:clr>
            <a:srgbClr val="FBAE40"/>
          </p15:clr>
        </p15:guide>
        <p15:guide id="2" pos="2880">
          <p15:clr>
            <a:srgbClr val="FBAE40"/>
          </p15:clr>
        </p15:guide>
        <p15:guide id="3" orient="horz" pos="10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p:cSld name="Content Slide">
    <p:spTree>
      <p:nvGrpSpPr>
        <p:cNvPr id="208" name="Shape 208"/>
        <p:cNvGrpSpPr/>
        <p:nvPr/>
      </p:nvGrpSpPr>
      <p:grpSpPr>
        <a:xfrm>
          <a:off x="0" y="0"/>
          <a:ext cx="0" cy="0"/>
          <a:chOff x="0" y="0"/>
          <a:chExt cx="0" cy="0"/>
        </a:xfrm>
      </p:grpSpPr>
      <p:sp>
        <p:nvSpPr>
          <p:cNvPr id="209" name="Google Shape;209;p16"/>
          <p:cNvSpPr txBox="1"/>
          <p:nvPr>
            <p:ph type="title"/>
          </p:nvPr>
        </p:nvSpPr>
        <p:spPr>
          <a:xfrm>
            <a:off x="2253172" y="226485"/>
            <a:ext cx="9462579" cy="9144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1"/>
              </a:buClr>
              <a:buSzPts val="2667"/>
              <a:buFont typeface="Arial"/>
              <a:buNone/>
              <a:defRPr b="1" i="0" sz="2667"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0" name="Google Shape;210;p16"/>
          <p:cNvSpPr txBox="1"/>
          <p:nvPr>
            <p:ph idx="1" type="body"/>
          </p:nvPr>
        </p:nvSpPr>
        <p:spPr>
          <a:xfrm>
            <a:off x="480490" y="1140888"/>
            <a:ext cx="11222567" cy="481964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1"/>
              </a:buClr>
              <a:buSzPts val="2400"/>
              <a:buFont typeface="Arial"/>
              <a:buChar char="•"/>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BM_stacked_(w).eps" id="211" name="Google Shape;211;p16"/>
          <p:cNvPicPr preferRelativeResize="0"/>
          <p:nvPr/>
        </p:nvPicPr>
        <p:blipFill rotWithShape="1">
          <a:blip r:embed="rId2">
            <a:alphaModFix/>
          </a:blip>
          <a:srcRect b="0" l="0" r="0" t="0"/>
          <a:stretch/>
        </p:blipFill>
        <p:spPr>
          <a:xfrm>
            <a:off x="480484" y="226484"/>
            <a:ext cx="1257995" cy="85863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Section Title_White" type="title">
  <p:cSld name="TITLE">
    <p:spTree>
      <p:nvGrpSpPr>
        <p:cNvPr id="212" name="Shape 212"/>
        <p:cNvGrpSpPr/>
        <p:nvPr/>
      </p:nvGrpSpPr>
      <p:grpSpPr>
        <a:xfrm>
          <a:off x="0" y="0"/>
          <a:ext cx="0" cy="0"/>
          <a:chOff x="0" y="0"/>
          <a:chExt cx="0" cy="0"/>
        </a:xfrm>
      </p:grpSpPr>
      <p:sp>
        <p:nvSpPr>
          <p:cNvPr id="213" name="Google Shape;213;p27"/>
          <p:cNvSpPr txBox="1"/>
          <p:nvPr>
            <p:ph type="ctrTitle"/>
          </p:nvPr>
        </p:nvSpPr>
        <p:spPr>
          <a:xfrm>
            <a:off x="2668251" y="1835063"/>
            <a:ext cx="6655632" cy="9430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2250"/>
              <a:buFont typeface="Arial"/>
              <a:buNone/>
              <a:defRPr b="1" i="0" sz="225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4" name="Google Shape;214;p27"/>
          <p:cNvSpPr txBox="1"/>
          <p:nvPr>
            <p:ph idx="1" type="subTitle"/>
          </p:nvPr>
        </p:nvSpPr>
        <p:spPr>
          <a:xfrm>
            <a:off x="2668250" y="2911479"/>
            <a:ext cx="6655633" cy="3651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pic>
        <p:nvPicPr>
          <p:cNvPr descr="A black and white logo&#10;&#10;Description automatically generated with low confidence" id="215" name="Google Shape;215;p27"/>
          <p:cNvPicPr preferRelativeResize="0"/>
          <p:nvPr/>
        </p:nvPicPr>
        <p:blipFill rotWithShape="1">
          <a:blip r:embed="rId2">
            <a:alphaModFix/>
          </a:blip>
          <a:srcRect b="0" l="0" r="0" t="0"/>
          <a:stretch/>
        </p:blipFill>
        <p:spPr>
          <a:xfrm>
            <a:off x="558802" y="432380"/>
            <a:ext cx="735055" cy="516638"/>
          </a:xfrm>
          <a:prstGeom prst="rect">
            <a:avLst/>
          </a:prstGeom>
          <a:noFill/>
          <a:ln>
            <a:noFill/>
          </a:ln>
        </p:spPr>
      </p:pic>
      <p:sp>
        <p:nvSpPr>
          <p:cNvPr id="216" name="Google Shape;216;p27"/>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777">
          <p15:clr>
            <a:srgbClr val="FBAE40"/>
          </p15:clr>
        </p15:guide>
        <p15:guide id="2" pos="198">
          <p15:clr>
            <a:srgbClr val="FBAE40"/>
          </p15:clr>
        </p15:guide>
        <p15:guide id="3" orient="horz" pos="39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Slide_One Image">
  <p:cSld name="03 Content Slide_One Image">
    <p:spTree>
      <p:nvGrpSpPr>
        <p:cNvPr id="217" name="Shape 217"/>
        <p:cNvGrpSpPr/>
        <p:nvPr/>
      </p:nvGrpSpPr>
      <p:grpSpPr>
        <a:xfrm>
          <a:off x="0" y="0"/>
          <a:ext cx="0" cy="0"/>
          <a:chOff x="0" y="0"/>
          <a:chExt cx="0" cy="0"/>
        </a:xfrm>
      </p:grpSpPr>
      <p:sp>
        <p:nvSpPr>
          <p:cNvPr id="218" name="Google Shape;218;p28"/>
          <p:cNvSpPr/>
          <p:nvPr>
            <p:ph idx="2" type="pic"/>
          </p:nvPr>
        </p:nvSpPr>
        <p:spPr>
          <a:xfrm>
            <a:off x="508001" y="1268413"/>
            <a:ext cx="11125201" cy="4682386"/>
          </a:xfrm>
          <a:prstGeom prst="rect">
            <a:avLst/>
          </a:prstGeom>
          <a:noFill/>
          <a:ln>
            <a:noFill/>
          </a:ln>
        </p:spPr>
      </p:sp>
      <p:pic>
        <p:nvPicPr>
          <p:cNvPr descr="A picture containing light, vector graphics&#10;&#10;Description automatically generated" id="219" name="Google Shape;219;p28"/>
          <p:cNvPicPr preferRelativeResize="0"/>
          <p:nvPr/>
        </p:nvPicPr>
        <p:blipFill rotWithShape="1">
          <a:blip r:embed="rId2">
            <a:alphaModFix/>
          </a:blip>
          <a:srcRect b="0" l="0" r="0" t="0"/>
          <a:stretch/>
        </p:blipFill>
        <p:spPr>
          <a:xfrm>
            <a:off x="11113715" y="6356354"/>
            <a:ext cx="519487" cy="365125"/>
          </a:xfrm>
          <a:prstGeom prst="rect">
            <a:avLst/>
          </a:prstGeom>
          <a:noFill/>
          <a:ln>
            <a:noFill/>
          </a:ln>
        </p:spPr>
      </p:pic>
      <p:sp>
        <p:nvSpPr>
          <p:cNvPr id="220" name="Google Shape;220;p28"/>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1" name="Google Shape;221;p28"/>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2" name="Google Shape;222;p28"/>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50">
                <a:solidFill>
                  <a:schemeClr val="accent1"/>
                </a:solidFill>
                <a:latin typeface="Arial"/>
                <a:ea typeface="Arial"/>
                <a:cs typeface="Arial"/>
                <a:sym typeface="Arial"/>
              </a:defRPr>
            </a:lvl1pPr>
            <a:lvl2pPr indent="0" lvl="1" marL="0" marR="0" rtl="0" algn="r">
              <a:spcBef>
                <a:spcPts val="0"/>
              </a:spcBef>
              <a:buNone/>
              <a:defRPr sz="750">
                <a:solidFill>
                  <a:schemeClr val="accent1"/>
                </a:solidFill>
                <a:latin typeface="Arial"/>
                <a:ea typeface="Arial"/>
                <a:cs typeface="Arial"/>
                <a:sym typeface="Arial"/>
              </a:defRPr>
            </a:lvl2pPr>
            <a:lvl3pPr indent="0" lvl="2" marL="0" marR="0" rtl="0" algn="r">
              <a:spcBef>
                <a:spcPts val="0"/>
              </a:spcBef>
              <a:buNone/>
              <a:defRPr sz="750">
                <a:solidFill>
                  <a:schemeClr val="accent1"/>
                </a:solidFill>
                <a:latin typeface="Arial"/>
                <a:ea typeface="Arial"/>
                <a:cs typeface="Arial"/>
                <a:sym typeface="Arial"/>
              </a:defRPr>
            </a:lvl3pPr>
            <a:lvl4pPr indent="0" lvl="3" marL="0" marR="0" rtl="0" algn="r">
              <a:spcBef>
                <a:spcPts val="0"/>
              </a:spcBef>
              <a:buNone/>
              <a:defRPr sz="750">
                <a:solidFill>
                  <a:schemeClr val="accent1"/>
                </a:solidFill>
                <a:latin typeface="Arial"/>
                <a:ea typeface="Arial"/>
                <a:cs typeface="Arial"/>
                <a:sym typeface="Arial"/>
              </a:defRPr>
            </a:lvl4pPr>
            <a:lvl5pPr indent="0" lvl="4" marL="0" marR="0" rtl="0" algn="r">
              <a:spcBef>
                <a:spcPts val="0"/>
              </a:spcBef>
              <a:buNone/>
              <a:defRPr sz="750">
                <a:solidFill>
                  <a:schemeClr val="accent1"/>
                </a:solidFill>
                <a:latin typeface="Arial"/>
                <a:ea typeface="Arial"/>
                <a:cs typeface="Arial"/>
                <a:sym typeface="Arial"/>
              </a:defRPr>
            </a:lvl5pPr>
            <a:lvl6pPr indent="0" lvl="5" marL="0" marR="0" rtl="0" algn="r">
              <a:spcBef>
                <a:spcPts val="0"/>
              </a:spcBef>
              <a:buNone/>
              <a:defRPr sz="750">
                <a:solidFill>
                  <a:schemeClr val="accent1"/>
                </a:solidFill>
                <a:latin typeface="Arial"/>
                <a:ea typeface="Arial"/>
                <a:cs typeface="Arial"/>
                <a:sym typeface="Arial"/>
              </a:defRPr>
            </a:lvl6pPr>
            <a:lvl7pPr indent="0" lvl="6" marL="0" marR="0" rtl="0" algn="r">
              <a:spcBef>
                <a:spcPts val="0"/>
              </a:spcBef>
              <a:buNone/>
              <a:defRPr sz="750">
                <a:solidFill>
                  <a:schemeClr val="accent1"/>
                </a:solidFill>
                <a:latin typeface="Arial"/>
                <a:ea typeface="Arial"/>
                <a:cs typeface="Arial"/>
                <a:sym typeface="Arial"/>
              </a:defRPr>
            </a:lvl7pPr>
            <a:lvl8pPr indent="0" lvl="7" marL="0" marR="0" rtl="0" algn="r">
              <a:spcBef>
                <a:spcPts val="0"/>
              </a:spcBef>
              <a:buNone/>
              <a:defRPr sz="750">
                <a:solidFill>
                  <a:schemeClr val="accent1"/>
                </a:solidFill>
                <a:latin typeface="Arial"/>
                <a:ea typeface="Arial"/>
                <a:cs typeface="Arial"/>
                <a:sym typeface="Arial"/>
              </a:defRPr>
            </a:lvl8pPr>
            <a:lvl9pPr indent="0" lvl="8" marL="0" marR="0" rtl="0" algn="r">
              <a:spcBef>
                <a:spcPts val="0"/>
              </a:spcBef>
              <a:buNone/>
              <a:defRPr sz="75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4122">
          <p15:clr>
            <a:srgbClr val="FBAE40"/>
          </p15:clr>
        </p15:guide>
        <p15:guide id="2" pos="170">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Slide_One Video">
  <p:cSld name="03 Content Slide_One Video">
    <p:spTree>
      <p:nvGrpSpPr>
        <p:cNvPr id="223" name="Shape 223"/>
        <p:cNvGrpSpPr/>
        <p:nvPr/>
      </p:nvGrpSpPr>
      <p:grpSpPr>
        <a:xfrm>
          <a:off x="0" y="0"/>
          <a:ext cx="0" cy="0"/>
          <a:chOff x="0" y="0"/>
          <a:chExt cx="0" cy="0"/>
        </a:xfrm>
      </p:grpSpPr>
      <p:sp>
        <p:nvSpPr>
          <p:cNvPr id="224" name="Google Shape;224;p29"/>
          <p:cNvSpPr/>
          <p:nvPr>
            <p:ph idx="2" type="media"/>
          </p:nvPr>
        </p:nvSpPr>
        <p:spPr>
          <a:xfrm>
            <a:off x="508001" y="1268411"/>
            <a:ext cx="11125201" cy="4683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light, vector graphics&#10;&#10;Description automatically generated" id="225" name="Google Shape;225;p29"/>
          <p:cNvPicPr preferRelativeResize="0"/>
          <p:nvPr/>
        </p:nvPicPr>
        <p:blipFill rotWithShape="1">
          <a:blip r:embed="rId2">
            <a:alphaModFix/>
          </a:blip>
          <a:srcRect b="0" l="0" r="0" t="0"/>
          <a:stretch/>
        </p:blipFill>
        <p:spPr>
          <a:xfrm>
            <a:off x="11113715" y="6356354"/>
            <a:ext cx="519487" cy="365125"/>
          </a:xfrm>
          <a:prstGeom prst="rect">
            <a:avLst/>
          </a:prstGeom>
          <a:noFill/>
          <a:ln>
            <a:noFill/>
          </a:ln>
        </p:spPr>
      </p:pic>
      <p:sp>
        <p:nvSpPr>
          <p:cNvPr id="226" name="Google Shape;226;p29"/>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7" name="Google Shape;227;p29"/>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8" name="Google Shape;228;p29"/>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50">
                <a:solidFill>
                  <a:schemeClr val="accent1"/>
                </a:solidFill>
                <a:latin typeface="Arial"/>
                <a:ea typeface="Arial"/>
                <a:cs typeface="Arial"/>
                <a:sym typeface="Arial"/>
              </a:defRPr>
            </a:lvl1pPr>
            <a:lvl2pPr indent="0" lvl="1" marL="0" marR="0" rtl="0" algn="r">
              <a:spcBef>
                <a:spcPts val="0"/>
              </a:spcBef>
              <a:buNone/>
              <a:defRPr sz="750">
                <a:solidFill>
                  <a:schemeClr val="accent1"/>
                </a:solidFill>
                <a:latin typeface="Arial"/>
                <a:ea typeface="Arial"/>
                <a:cs typeface="Arial"/>
                <a:sym typeface="Arial"/>
              </a:defRPr>
            </a:lvl2pPr>
            <a:lvl3pPr indent="0" lvl="2" marL="0" marR="0" rtl="0" algn="r">
              <a:spcBef>
                <a:spcPts val="0"/>
              </a:spcBef>
              <a:buNone/>
              <a:defRPr sz="750">
                <a:solidFill>
                  <a:schemeClr val="accent1"/>
                </a:solidFill>
                <a:latin typeface="Arial"/>
                <a:ea typeface="Arial"/>
                <a:cs typeface="Arial"/>
                <a:sym typeface="Arial"/>
              </a:defRPr>
            </a:lvl3pPr>
            <a:lvl4pPr indent="0" lvl="3" marL="0" marR="0" rtl="0" algn="r">
              <a:spcBef>
                <a:spcPts val="0"/>
              </a:spcBef>
              <a:buNone/>
              <a:defRPr sz="750">
                <a:solidFill>
                  <a:schemeClr val="accent1"/>
                </a:solidFill>
                <a:latin typeface="Arial"/>
                <a:ea typeface="Arial"/>
                <a:cs typeface="Arial"/>
                <a:sym typeface="Arial"/>
              </a:defRPr>
            </a:lvl4pPr>
            <a:lvl5pPr indent="0" lvl="4" marL="0" marR="0" rtl="0" algn="r">
              <a:spcBef>
                <a:spcPts val="0"/>
              </a:spcBef>
              <a:buNone/>
              <a:defRPr sz="750">
                <a:solidFill>
                  <a:schemeClr val="accent1"/>
                </a:solidFill>
                <a:latin typeface="Arial"/>
                <a:ea typeface="Arial"/>
                <a:cs typeface="Arial"/>
                <a:sym typeface="Arial"/>
              </a:defRPr>
            </a:lvl5pPr>
            <a:lvl6pPr indent="0" lvl="5" marL="0" marR="0" rtl="0" algn="r">
              <a:spcBef>
                <a:spcPts val="0"/>
              </a:spcBef>
              <a:buNone/>
              <a:defRPr sz="750">
                <a:solidFill>
                  <a:schemeClr val="accent1"/>
                </a:solidFill>
                <a:latin typeface="Arial"/>
                <a:ea typeface="Arial"/>
                <a:cs typeface="Arial"/>
                <a:sym typeface="Arial"/>
              </a:defRPr>
            </a:lvl6pPr>
            <a:lvl7pPr indent="0" lvl="6" marL="0" marR="0" rtl="0" algn="r">
              <a:spcBef>
                <a:spcPts val="0"/>
              </a:spcBef>
              <a:buNone/>
              <a:defRPr sz="750">
                <a:solidFill>
                  <a:schemeClr val="accent1"/>
                </a:solidFill>
                <a:latin typeface="Arial"/>
                <a:ea typeface="Arial"/>
                <a:cs typeface="Arial"/>
                <a:sym typeface="Arial"/>
              </a:defRPr>
            </a:lvl7pPr>
            <a:lvl8pPr indent="0" lvl="7" marL="0" marR="0" rtl="0" algn="r">
              <a:spcBef>
                <a:spcPts val="0"/>
              </a:spcBef>
              <a:buNone/>
              <a:defRPr sz="750">
                <a:solidFill>
                  <a:schemeClr val="accent1"/>
                </a:solidFill>
                <a:latin typeface="Arial"/>
                <a:ea typeface="Arial"/>
                <a:cs typeface="Arial"/>
                <a:sym typeface="Arial"/>
              </a:defRPr>
            </a:lvl8pPr>
            <a:lvl9pPr indent="0" lvl="8" marL="0" marR="0" rtl="0" algn="r">
              <a:spcBef>
                <a:spcPts val="0"/>
              </a:spcBef>
              <a:buNone/>
              <a:defRPr sz="75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4122">
          <p15:clr>
            <a:srgbClr val="FBAE40"/>
          </p15:clr>
        </p15:guide>
        <p15:guide id="2" pos="170">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Slide_Text and images">
  <p:cSld name="03 Content Slide_Text and images">
    <p:spTree>
      <p:nvGrpSpPr>
        <p:cNvPr id="229" name="Shape 229"/>
        <p:cNvGrpSpPr/>
        <p:nvPr/>
      </p:nvGrpSpPr>
      <p:grpSpPr>
        <a:xfrm>
          <a:off x="0" y="0"/>
          <a:ext cx="0" cy="0"/>
          <a:chOff x="0" y="0"/>
          <a:chExt cx="0" cy="0"/>
        </a:xfrm>
      </p:grpSpPr>
      <p:sp>
        <p:nvSpPr>
          <p:cNvPr id="230" name="Google Shape;230;p30"/>
          <p:cNvSpPr/>
          <p:nvPr>
            <p:ph idx="2" type="pic"/>
          </p:nvPr>
        </p:nvSpPr>
        <p:spPr>
          <a:xfrm>
            <a:off x="6096000" y="1265238"/>
            <a:ext cx="5537200" cy="2328122"/>
          </a:xfrm>
          <a:prstGeom prst="rect">
            <a:avLst/>
          </a:prstGeom>
          <a:noFill/>
          <a:ln>
            <a:noFill/>
          </a:ln>
        </p:spPr>
      </p:sp>
      <p:sp>
        <p:nvSpPr>
          <p:cNvPr id="231" name="Google Shape;231;p30"/>
          <p:cNvSpPr/>
          <p:nvPr>
            <p:ph idx="3" type="pic"/>
          </p:nvPr>
        </p:nvSpPr>
        <p:spPr>
          <a:xfrm>
            <a:off x="6096000" y="3708892"/>
            <a:ext cx="5537200" cy="2328122"/>
          </a:xfrm>
          <a:prstGeom prst="rect">
            <a:avLst/>
          </a:prstGeom>
          <a:noFill/>
          <a:ln>
            <a:noFill/>
          </a:ln>
        </p:spPr>
      </p:sp>
      <p:pic>
        <p:nvPicPr>
          <p:cNvPr descr="A picture containing light, vector graphics&#10;&#10;Description automatically generated" id="232" name="Google Shape;232;p30"/>
          <p:cNvPicPr preferRelativeResize="0"/>
          <p:nvPr/>
        </p:nvPicPr>
        <p:blipFill rotWithShape="1">
          <a:blip r:embed="rId2">
            <a:alphaModFix/>
          </a:blip>
          <a:srcRect b="0" l="0" r="0" t="0"/>
          <a:stretch/>
        </p:blipFill>
        <p:spPr>
          <a:xfrm>
            <a:off x="11113715" y="6356354"/>
            <a:ext cx="519487" cy="365125"/>
          </a:xfrm>
          <a:prstGeom prst="rect">
            <a:avLst/>
          </a:prstGeom>
          <a:noFill/>
          <a:ln>
            <a:noFill/>
          </a:ln>
        </p:spPr>
      </p:pic>
      <p:sp>
        <p:nvSpPr>
          <p:cNvPr id="233" name="Google Shape;233;p30"/>
          <p:cNvSpPr txBox="1"/>
          <p:nvPr>
            <p:ph idx="1" type="body"/>
          </p:nvPr>
        </p:nvSpPr>
        <p:spPr>
          <a:xfrm>
            <a:off x="507999" y="1265240"/>
            <a:ext cx="5203868"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4" name="Google Shape;234;p30"/>
          <p:cNvSpPr txBox="1"/>
          <p:nvPr>
            <p:ph idx="4" type="body"/>
          </p:nvPr>
        </p:nvSpPr>
        <p:spPr>
          <a:xfrm>
            <a:off x="508000" y="1816100"/>
            <a:ext cx="5204885" cy="42287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5" name="Google Shape;235;p30"/>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6" name="Google Shape;236;p30"/>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50">
                <a:solidFill>
                  <a:schemeClr val="accent1"/>
                </a:solidFill>
                <a:latin typeface="Arial"/>
                <a:ea typeface="Arial"/>
                <a:cs typeface="Arial"/>
                <a:sym typeface="Arial"/>
              </a:defRPr>
            </a:lvl1pPr>
            <a:lvl2pPr indent="0" lvl="1" marL="0" marR="0" rtl="0" algn="r">
              <a:spcBef>
                <a:spcPts val="0"/>
              </a:spcBef>
              <a:buNone/>
              <a:defRPr sz="750">
                <a:solidFill>
                  <a:schemeClr val="accent1"/>
                </a:solidFill>
                <a:latin typeface="Arial"/>
                <a:ea typeface="Arial"/>
                <a:cs typeface="Arial"/>
                <a:sym typeface="Arial"/>
              </a:defRPr>
            </a:lvl2pPr>
            <a:lvl3pPr indent="0" lvl="2" marL="0" marR="0" rtl="0" algn="r">
              <a:spcBef>
                <a:spcPts val="0"/>
              </a:spcBef>
              <a:buNone/>
              <a:defRPr sz="750">
                <a:solidFill>
                  <a:schemeClr val="accent1"/>
                </a:solidFill>
                <a:latin typeface="Arial"/>
                <a:ea typeface="Arial"/>
                <a:cs typeface="Arial"/>
                <a:sym typeface="Arial"/>
              </a:defRPr>
            </a:lvl3pPr>
            <a:lvl4pPr indent="0" lvl="3" marL="0" marR="0" rtl="0" algn="r">
              <a:spcBef>
                <a:spcPts val="0"/>
              </a:spcBef>
              <a:buNone/>
              <a:defRPr sz="750">
                <a:solidFill>
                  <a:schemeClr val="accent1"/>
                </a:solidFill>
                <a:latin typeface="Arial"/>
                <a:ea typeface="Arial"/>
                <a:cs typeface="Arial"/>
                <a:sym typeface="Arial"/>
              </a:defRPr>
            </a:lvl4pPr>
            <a:lvl5pPr indent="0" lvl="4" marL="0" marR="0" rtl="0" algn="r">
              <a:spcBef>
                <a:spcPts val="0"/>
              </a:spcBef>
              <a:buNone/>
              <a:defRPr sz="750">
                <a:solidFill>
                  <a:schemeClr val="accent1"/>
                </a:solidFill>
                <a:latin typeface="Arial"/>
                <a:ea typeface="Arial"/>
                <a:cs typeface="Arial"/>
                <a:sym typeface="Arial"/>
              </a:defRPr>
            </a:lvl5pPr>
            <a:lvl6pPr indent="0" lvl="5" marL="0" marR="0" rtl="0" algn="r">
              <a:spcBef>
                <a:spcPts val="0"/>
              </a:spcBef>
              <a:buNone/>
              <a:defRPr sz="750">
                <a:solidFill>
                  <a:schemeClr val="accent1"/>
                </a:solidFill>
                <a:latin typeface="Arial"/>
                <a:ea typeface="Arial"/>
                <a:cs typeface="Arial"/>
                <a:sym typeface="Arial"/>
              </a:defRPr>
            </a:lvl6pPr>
            <a:lvl7pPr indent="0" lvl="6" marL="0" marR="0" rtl="0" algn="r">
              <a:spcBef>
                <a:spcPts val="0"/>
              </a:spcBef>
              <a:buNone/>
              <a:defRPr sz="750">
                <a:solidFill>
                  <a:schemeClr val="accent1"/>
                </a:solidFill>
                <a:latin typeface="Arial"/>
                <a:ea typeface="Arial"/>
                <a:cs typeface="Arial"/>
                <a:sym typeface="Arial"/>
              </a:defRPr>
            </a:lvl7pPr>
            <a:lvl8pPr indent="0" lvl="7" marL="0" marR="0" rtl="0" algn="r">
              <a:spcBef>
                <a:spcPts val="0"/>
              </a:spcBef>
              <a:buNone/>
              <a:defRPr sz="750">
                <a:solidFill>
                  <a:schemeClr val="accent1"/>
                </a:solidFill>
                <a:latin typeface="Arial"/>
                <a:ea typeface="Arial"/>
                <a:cs typeface="Arial"/>
                <a:sym typeface="Arial"/>
              </a:defRPr>
            </a:lvl8pPr>
            <a:lvl9pPr indent="0" lvl="8" marL="0" marR="0" rtl="0" algn="r">
              <a:spcBef>
                <a:spcPts val="0"/>
              </a:spcBef>
              <a:buNone/>
              <a:defRPr sz="75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237" name="Google Shape;237;p30"/>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pos="4122">
          <p15:clr>
            <a:srgbClr val="FBAE40"/>
          </p15:clr>
        </p15:guide>
        <p15:guide id="2" pos="170">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03 Content Slide_Chart-Graph">
  <p:cSld name="2_03 Content Slide_Chart-Graph">
    <p:spTree>
      <p:nvGrpSpPr>
        <p:cNvPr id="238" name="Shape 238"/>
        <p:cNvGrpSpPr/>
        <p:nvPr/>
      </p:nvGrpSpPr>
      <p:grpSpPr>
        <a:xfrm>
          <a:off x="0" y="0"/>
          <a:ext cx="0" cy="0"/>
          <a:chOff x="0" y="0"/>
          <a:chExt cx="0" cy="0"/>
        </a:xfrm>
      </p:grpSpPr>
      <p:pic>
        <p:nvPicPr>
          <p:cNvPr descr="A picture containing light, vector graphics&#10;&#10;Description automatically generated" id="239" name="Google Shape;239;p31"/>
          <p:cNvPicPr preferRelativeResize="0"/>
          <p:nvPr/>
        </p:nvPicPr>
        <p:blipFill rotWithShape="1">
          <a:blip r:embed="rId2">
            <a:alphaModFix/>
          </a:blip>
          <a:srcRect b="0" l="0" r="0" t="0"/>
          <a:stretch/>
        </p:blipFill>
        <p:spPr>
          <a:xfrm>
            <a:off x="11113715" y="6356354"/>
            <a:ext cx="519487" cy="365125"/>
          </a:xfrm>
          <a:prstGeom prst="rect">
            <a:avLst/>
          </a:prstGeom>
          <a:noFill/>
          <a:ln>
            <a:noFill/>
          </a:ln>
        </p:spPr>
      </p:pic>
      <p:sp>
        <p:nvSpPr>
          <p:cNvPr id="240" name="Google Shape;240;p31"/>
          <p:cNvSpPr/>
          <p:nvPr>
            <p:ph idx="2" type="chart"/>
          </p:nvPr>
        </p:nvSpPr>
        <p:spPr>
          <a:xfrm>
            <a:off x="507999" y="1903719"/>
            <a:ext cx="11125200" cy="41754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1" name="Google Shape;241;p31"/>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2" name="Google Shape;242;p31"/>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50">
                <a:solidFill>
                  <a:schemeClr val="accent1"/>
                </a:solidFill>
                <a:latin typeface="Arial"/>
                <a:ea typeface="Arial"/>
                <a:cs typeface="Arial"/>
                <a:sym typeface="Arial"/>
              </a:defRPr>
            </a:lvl1pPr>
            <a:lvl2pPr indent="0" lvl="1" marL="0" marR="0" rtl="0" algn="r">
              <a:spcBef>
                <a:spcPts val="0"/>
              </a:spcBef>
              <a:buNone/>
              <a:defRPr sz="750">
                <a:solidFill>
                  <a:schemeClr val="accent1"/>
                </a:solidFill>
                <a:latin typeface="Arial"/>
                <a:ea typeface="Arial"/>
                <a:cs typeface="Arial"/>
                <a:sym typeface="Arial"/>
              </a:defRPr>
            </a:lvl2pPr>
            <a:lvl3pPr indent="0" lvl="2" marL="0" marR="0" rtl="0" algn="r">
              <a:spcBef>
                <a:spcPts val="0"/>
              </a:spcBef>
              <a:buNone/>
              <a:defRPr sz="750">
                <a:solidFill>
                  <a:schemeClr val="accent1"/>
                </a:solidFill>
                <a:latin typeface="Arial"/>
                <a:ea typeface="Arial"/>
                <a:cs typeface="Arial"/>
                <a:sym typeface="Arial"/>
              </a:defRPr>
            </a:lvl3pPr>
            <a:lvl4pPr indent="0" lvl="3" marL="0" marR="0" rtl="0" algn="r">
              <a:spcBef>
                <a:spcPts val="0"/>
              </a:spcBef>
              <a:buNone/>
              <a:defRPr sz="750">
                <a:solidFill>
                  <a:schemeClr val="accent1"/>
                </a:solidFill>
                <a:latin typeface="Arial"/>
                <a:ea typeface="Arial"/>
                <a:cs typeface="Arial"/>
                <a:sym typeface="Arial"/>
              </a:defRPr>
            </a:lvl4pPr>
            <a:lvl5pPr indent="0" lvl="4" marL="0" marR="0" rtl="0" algn="r">
              <a:spcBef>
                <a:spcPts val="0"/>
              </a:spcBef>
              <a:buNone/>
              <a:defRPr sz="750">
                <a:solidFill>
                  <a:schemeClr val="accent1"/>
                </a:solidFill>
                <a:latin typeface="Arial"/>
                <a:ea typeface="Arial"/>
                <a:cs typeface="Arial"/>
                <a:sym typeface="Arial"/>
              </a:defRPr>
            </a:lvl5pPr>
            <a:lvl6pPr indent="0" lvl="5" marL="0" marR="0" rtl="0" algn="r">
              <a:spcBef>
                <a:spcPts val="0"/>
              </a:spcBef>
              <a:buNone/>
              <a:defRPr sz="750">
                <a:solidFill>
                  <a:schemeClr val="accent1"/>
                </a:solidFill>
                <a:latin typeface="Arial"/>
                <a:ea typeface="Arial"/>
                <a:cs typeface="Arial"/>
                <a:sym typeface="Arial"/>
              </a:defRPr>
            </a:lvl6pPr>
            <a:lvl7pPr indent="0" lvl="6" marL="0" marR="0" rtl="0" algn="r">
              <a:spcBef>
                <a:spcPts val="0"/>
              </a:spcBef>
              <a:buNone/>
              <a:defRPr sz="750">
                <a:solidFill>
                  <a:schemeClr val="accent1"/>
                </a:solidFill>
                <a:latin typeface="Arial"/>
                <a:ea typeface="Arial"/>
                <a:cs typeface="Arial"/>
                <a:sym typeface="Arial"/>
              </a:defRPr>
            </a:lvl7pPr>
            <a:lvl8pPr indent="0" lvl="7" marL="0" marR="0" rtl="0" algn="r">
              <a:spcBef>
                <a:spcPts val="0"/>
              </a:spcBef>
              <a:buNone/>
              <a:defRPr sz="750">
                <a:solidFill>
                  <a:schemeClr val="accent1"/>
                </a:solidFill>
                <a:latin typeface="Arial"/>
                <a:ea typeface="Arial"/>
                <a:cs typeface="Arial"/>
                <a:sym typeface="Arial"/>
              </a:defRPr>
            </a:lvl8pPr>
            <a:lvl9pPr indent="0" lvl="8" marL="0" marR="0" rtl="0" algn="r">
              <a:spcBef>
                <a:spcPts val="0"/>
              </a:spcBef>
              <a:buNone/>
              <a:defRPr sz="75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243" name="Google Shape;243;p31"/>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4" name="Google Shape;244;p31"/>
          <p:cNvSpPr txBox="1"/>
          <p:nvPr>
            <p:ph idx="1" type="body"/>
          </p:nvPr>
        </p:nvSpPr>
        <p:spPr>
          <a:xfrm>
            <a:off x="507999" y="1265240"/>
            <a:ext cx="11125200"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4122">
          <p15:clr>
            <a:srgbClr val="FBAE40"/>
          </p15:clr>
        </p15:guide>
        <p15:guide id="2" pos="170">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Slide_Two Images">
  <p:cSld name="03 Content Slide_Two Images">
    <p:spTree>
      <p:nvGrpSpPr>
        <p:cNvPr id="245" name="Shape 245"/>
        <p:cNvGrpSpPr/>
        <p:nvPr/>
      </p:nvGrpSpPr>
      <p:grpSpPr>
        <a:xfrm>
          <a:off x="0" y="0"/>
          <a:ext cx="0" cy="0"/>
          <a:chOff x="0" y="0"/>
          <a:chExt cx="0" cy="0"/>
        </a:xfrm>
      </p:grpSpPr>
      <p:pic>
        <p:nvPicPr>
          <p:cNvPr descr="A picture containing light, vector graphics&#10;&#10;Description automatically generated" id="246" name="Google Shape;246;p32"/>
          <p:cNvPicPr preferRelativeResize="0"/>
          <p:nvPr/>
        </p:nvPicPr>
        <p:blipFill rotWithShape="1">
          <a:blip r:embed="rId2">
            <a:alphaModFix/>
          </a:blip>
          <a:srcRect b="0" l="0" r="0" t="0"/>
          <a:stretch/>
        </p:blipFill>
        <p:spPr>
          <a:xfrm>
            <a:off x="11113715" y="6356354"/>
            <a:ext cx="519487" cy="365125"/>
          </a:xfrm>
          <a:prstGeom prst="rect">
            <a:avLst/>
          </a:prstGeom>
          <a:noFill/>
          <a:ln>
            <a:noFill/>
          </a:ln>
        </p:spPr>
      </p:pic>
      <p:sp>
        <p:nvSpPr>
          <p:cNvPr id="247" name="Google Shape;247;p32"/>
          <p:cNvSpPr/>
          <p:nvPr>
            <p:ph idx="2" type="pic"/>
          </p:nvPr>
        </p:nvSpPr>
        <p:spPr>
          <a:xfrm>
            <a:off x="508001" y="1268412"/>
            <a:ext cx="5336785" cy="4683600"/>
          </a:xfrm>
          <a:prstGeom prst="rect">
            <a:avLst/>
          </a:prstGeom>
          <a:noFill/>
          <a:ln>
            <a:noFill/>
          </a:ln>
        </p:spPr>
      </p:sp>
      <p:sp>
        <p:nvSpPr>
          <p:cNvPr id="248" name="Google Shape;248;p32"/>
          <p:cNvSpPr/>
          <p:nvPr>
            <p:ph idx="3" type="pic"/>
          </p:nvPr>
        </p:nvSpPr>
        <p:spPr>
          <a:xfrm>
            <a:off x="6296419" y="1268412"/>
            <a:ext cx="5336783" cy="4683600"/>
          </a:xfrm>
          <a:prstGeom prst="rect">
            <a:avLst/>
          </a:prstGeom>
          <a:noFill/>
          <a:ln>
            <a:noFill/>
          </a:ln>
        </p:spPr>
      </p:sp>
      <p:sp>
        <p:nvSpPr>
          <p:cNvPr id="249" name="Google Shape;249;p32"/>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0" name="Google Shape;250;p32"/>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1" name="Google Shape;251;p32"/>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50">
                <a:solidFill>
                  <a:schemeClr val="accent1"/>
                </a:solidFill>
                <a:latin typeface="Arial"/>
                <a:ea typeface="Arial"/>
                <a:cs typeface="Arial"/>
                <a:sym typeface="Arial"/>
              </a:defRPr>
            </a:lvl1pPr>
            <a:lvl2pPr indent="0" lvl="1" marL="0" marR="0" rtl="0" algn="r">
              <a:spcBef>
                <a:spcPts val="0"/>
              </a:spcBef>
              <a:buNone/>
              <a:defRPr sz="750">
                <a:solidFill>
                  <a:schemeClr val="accent1"/>
                </a:solidFill>
                <a:latin typeface="Arial"/>
                <a:ea typeface="Arial"/>
                <a:cs typeface="Arial"/>
                <a:sym typeface="Arial"/>
              </a:defRPr>
            </a:lvl2pPr>
            <a:lvl3pPr indent="0" lvl="2" marL="0" marR="0" rtl="0" algn="r">
              <a:spcBef>
                <a:spcPts val="0"/>
              </a:spcBef>
              <a:buNone/>
              <a:defRPr sz="750">
                <a:solidFill>
                  <a:schemeClr val="accent1"/>
                </a:solidFill>
                <a:latin typeface="Arial"/>
                <a:ea typeface="Arial"/>
                <a:cs typeface="Arial"/>
                <a:sym typeface="Arial"/>
              </a:defRPr>
            </a:lvl3pPr>
            <a:lvl4pPr indent="0" lvl="3" marL="0" marR="0" rtl="0" algn="r">
              <a:spcBef>
                <a:spcPts val="0"/>
              </a:spcBef>
              <a:buNone/>
              <a:defRPr sz="750">
                <a:solidFill>
                  <a:schemeClr val="accent1"/>
                </a:solidFill>
                <a:latin typeface="Arial"/>
                <a:ea typeface="Arial"/>
                <a:cs typeface="Arial"/>
                <a:sym typeface="Arial"/>
              </a:defRPr>
            </a:lvl4pPr>
            <a:lvl5pPr indent="0" lvl="4" marL="0" marR="0" rtl="0" algn="r">
              <a:spcBef>
                <a:spcPts val="0"/>
              </a:spcBef>
              <a:buNone/>
              <a:defRPr sz="750">
                <a:solidFill>
                  <a:schemeClr val="accent1"/>
                </a:solidFill>
                <a:latin typeface="Arial"/>
                <a:ea typeface="Arial"/>
                <a:cs typeface="Arial"/>
                <a:sym typeface="Arial"/>
              </a:defRPr>
            </a:lvl5pPr>
            <a:lvl6pPr indent="0" lvl="5" marL="0" marR="0" rtl="0" algn="r">
              <a:spcBef>
                <a:spcPts val="0"/>
              </a:spcBef>
              <a:buNone/>
              <a:defRPr sz="750">
                <a:solidFill>
                  <a:schemeClr val="accent1"/>
                </a:solidFill>
                <a:latin typeface="Arial"/>
                <a:ea typeface="Arial"/>
                <a:cs typeface="Arial"/>
                <a:sym typeface="Arial"/>
              </a:defRPr>
            </a:lvl6pPr>
            <a:lvl7pPr indent="0" lvl="6" marL="0" marR="0" rtl="0" algn="r">
              <a:spcBef>
                <a:spcPts val="0"/>
              </a:spcBef>
              <a:buNone/>
              <a:defRPr sz="750">
                <a:solidFill>
                  <a:schemeClr val="accent1"/>
                </a:solidFill>
                <a:latin typeface="Arial"/>
                <a:ea typeface="Arial"/>
                <a:cs typeface="Arial"/>
                <a:sym typeface="Arial"/>
              </a:defRPr>
            </a:lvl7pPr>
            <a:lvl8pPr indent="0" lvl="7" marL="0" marR="0" rtl="0" algn="r">
              <a:spcBef>
                <a:spcPts val="0"/>
              </a:spcBef>
              <a:buNone/>
              <a:defRPr sz="750">
                <a:solidFill>
                  <a:schemeClr val="accent1"/>
                </a:solidFill>
                <a:latin typeface="Arial"/>
                <a:ea typeface="Arial"/>
                <a:cs typeface="Arial"/>
                <a:sym typeface="Arial"/>
              </a:defRPr>
            </a:lvl8pPr>
            <a:lvl9pPr indent="0" lvl="8" marL="0" marR="0" rtl="0" algn="r">
              <a:spcBef>
                <a:spcPts val="0"/>
              </a:spcBef>
              <a:buNone/>
              <a:defRPr sz="75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4122">
          <p15:clr>
            <a:srgbClr val="FBAE40"/>
          </p15:clr>
        </p15:guide>
        <p15:guide id="2" pos="170">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Slide_Four Images">
  <p:cSld name="03 Content Slide_Four Images">
    <p:spTree>
      <p:nvGrpSpPr>
        <p:cNvPr id="252" name="Shape 252"/>
        <p:cNvGrpSpPr/>
        <p:nvPr/>
      </p:nvGrpSpPr>
      <p:grpSpPr>
        <a:xfrm>
          <a:off x="0" y="0"/>
          <a:ext cx="0" cy="0"/>
          <a:chOff x="0" y="0"/>
          <a:chExt cx="0" cy="0"/>
        </a:xfrm>
      </p:grpSpPr>
      <p:sp>
        <p:nvSpPr>
          <p:cNvPr id="253" name="Google Shape;253;p33"/>
          <p:cNvSpPr/>
          <p:nvPr>
            <p:ph idx="2" type="pic"/>
          </p:nvPr>
        </p:nvSpPr>
        <p:spPr>
          <a:xfrm>
            <a:off x="508002" y="3683315"/>
            <a:ext cx="5336783" cy="2251454"/>
          </a:xfrm>
          <a:prstGeom prst="rect">
            <a:avLst/>
          </a:prstGeom>
          <a:noFill/>
          <a:ln>
            <a:noFill/>
          </a:ln>
        </p:spPr>
      </p:sp>
      <p:sp>
        <p:nvSpPr>
          <p:cNvPr id="254" name="Google Shape;254;p33"/>
          <p:cNvSpPr/>
          <p:nvPr>
            <p:ph idx="3" type="pic"/>
          </p:nvPr>
        </p:nvSpPr>
        <p:spPr>
          <a:xfrm>
            <a:off x="508001" y="1265239"/>
            <a:ext cx="5336783" cy="2251453"/>
          </a:xfrm>
          <a:prstGeom prst="rect">
            <a:avLst/>
          </a:prstGeom>
          <a:noFill/>
          <a:ln>
            <a:noFill/>
          </a:ln>
        </p:spPr>
      </p:sp>
      <p:sp>
        <p:nvSpPr>
          <p:cNvPr id="255" name="Google Shape;255;p33"/>
          <p:cNvSpPr/>
          <p:nvPr>
            <p:ph idx="4" type="pic"/>
          </p:nvPr>
        </p:nvSpPr>
        <p:spPr>
          <a:xfrm>
            <a:off x="6296419" y="3683315"/>
            <a:ext cx="5336783" cy="2251454"/>
          </a:xfrm>
          <a:prstGeom prst="rect">
            <a:avLst/>
          </a:prstGeom>
          <a:noFill/>
          <a:ln>
            <a:noFill/>
          </a:ln>
        </p:spPr>
      </p:sp>
      <p:sp>
        <p:nvSpPr>
          <p:cNvPr id="256" name="Google Shape;256;p33"/>
          <p:cNvSpPr/>
          <p:nvPr>
            <p:ph idx="5" type="pic"/>
          </p:nvPr>
        </p:nvSpPr>
        <p:spPr>
          <a:xfrm>
            <a:off x="6296418" y="1265237"/>
            <a:ext cx="5336783" cy="2251454"/>
          </a:xfrm>
          <a:prstGeom prst="rect">
            <a:avLst/>
          </a:prstGeom>
          <a:noFill/>
          <a:ln>
            <a:noFill/>
          </a:ln>
        </p:spPr>
      </p:sp>
      <p:pic>
        <p:nvPicPr>
          <p:cNvPr descr="A picture containing light, vector graphics&#10;&#10;Description automatically generated" id="257" name="Google Shape;257;p33"/>
          <p:cNvPicPr preferRelativeResize="0"/>
          <p:nvPr/>
        </p:nvPicPr>
        <p:blipFill rotWithShape="1">
          <a:blip r:embed="rId2">
            <a:alphaModFix/>
          </a:blip>
          <a:srcRect b="0" l="0" r="0" t="0"/>
          <a:stretch/>
        </p:blipFill>
        <p:spPr>
          <a:xfrm>
            <a:off x="11113715" y="6356354"/>
            <a:ext cx="519487" cy="365125"/>
          </a:xfrm>
          <a:prstGeom prst="rect">
            <a:avLst/>
          </a:prstGeom>
          <a:noFill/>
          <a:ln>
            <a:noFill/>
          </a:ln>
        </p:spPr>
      </p:pic>
      <p:sp>
        <p:nvSpPr>
          <p:cNvPr id="258" name="Google Shape;258;p33"/>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9" name="Google Shape;259;p33"/>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0" name="Google Shape;260;p33"/>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50">
                <a:solidFill>
                  <a:schemeClr val="accent1"/>
                </a:solidFill>
                <a:latin typeface="Arial"/>
                <a:ea typeface="Arial"/>
                <a:cs typeface="Arial"/>
                <a:sym typeface="Arial"/>
              </a:defRPr>
            </a:lvl1pPr>
            <a:lvl2pPr indent="0" lvl="1" marL="0" marR="0" rtl="0" algn="r">
              <a:spcBef>
                <a:spcPts val="0"/>
              </a:spcBef>
              <a:buNone/>
              <a:defRPr sz="750">
                <a:solidFill>
                  <a:schemeClr val="accent1"/>
                </a:solidFill>
                <a:latin typeface="Arial"/>
                <a:ea typeface="Arial"/>
                <a:cs typeface="Arial"/>
                <a:sym typeface="Arial"/>
              </a:defRPr>
            </a:lvl2pPr>
            <a:lvl3pPr indent="0" lvl="2" marL="0" marR="0" rtl="0" algn="r">
              <a:spcBef>
                <a:spcPts val="0"/>
              </a:spcBef>
              <a:buNone/>
              <a:defRPr sz="750">
                <a:solidFill>
                  <a:schemeClr val="accent1"/>
                </a:solidFill>
                <a:latin typeface="Arial"/>
                <a:ea typeface="Arial"/>
                <a:cs typeface="Arial"/>
                <a:sym typeface="Arial"/>
              </a:defRPr>
            </a:lvl3pPr>
            <a:lvl4pPr indent="0" lvl="3" marL="0" marR="0" rtl="0" algn="r">
              <a:spcBef>
                <a:spcPts val="0"/>
              </a:spcBef>
              <a:buNone/>
              <a:defRPr sz="750">
                <a:solidFill>
                  <a:schemeClr val="accent1"/>
                </a:solidFill>
                <a:latin typeface="Arial"/>
                <a:ea typeface="Arial"/>
                <a:cs typeface="Arial"/>
                <a:sym typeface="Arial"/>
              </a:defRPr>
            </a:lvl4pPr>
            <a:lvl5pPr indent="0" lvl="4" marL="0" marR="0" rtl="0" algn="r">
              <a:spcBef>
                <a:spcPts val="0"/>
              </a:spcBef>
              <a:buNone/>
              <a:defRPr sz="750">
                <a:solidFill>
                  <a:schemeClr val="accent1"/>
                </a:solidFill>
                <a:latin typeface="Arial"/>
                <a:ea typeface="Arial"/>
                <a:cs typeface="Arial"/>
                <a:sym typeface="Arial"/>
              </a:defRPr>
            </a:lvl5pPr>
            <a:lvl6pPr indent="0" lvl="5" marL="0" marR="0" rtl="0" algn="r">
              <a:spcBef>
                <a:spcPts val="0"/>
              </a:spcBef>
              <a:buNone/>
              <a:defRPr sz="750">
                <a:solidFill>
                  <a:schemeClr val="accent1"/>
                </a:solidFill>
                <a:latin typeface="Arial"/>
                <a:ea typeface="Arial"/>
                <a:cs typeface="Arial"/>
                <a:sym typeface="Arial"/>
              </a:defRPr>
            </a:lvl6pPr>
            <a:lvl7pPr indent="0" lvl="6" marL="0" marR="0" rtl="0" algn="r">
              <a:spcBef>
                <a:spcPts val="0"/>
              </a:spcBef>
              <a:buNone/>
              <a:defRPr sz="750">
                <a:solidFill>
                  <a:schemeClr val="accent1"/>
                </a:solidFill>
                <a:latin typeface="Arial"/>
                <a:ea typeface="Arial"/>
                <a:cs typeface="Arial"/>
                <a:sym typeface="Arial"/>
              </a:defRPr>
            </a:lvl7pPr>
            <a:lvl8pPr indent="0" lvl="7" marL="0" marR="0" rtl="0" algn="r">
              <a:spcBef>
                <a:spcPts val="0"/>
              </a:spcBef>
              <a:buNone/>
              <a:defRPr sz="750">
                <a:solidFill>
                  <a:schemeClr val="accent1"/>
                </a:solidFill>
                <a:latin typeface="Arial"/>
                <a:ea typeface="Arial"/>
                <a:cs typeface="Arial"/>
                <a:sym typeface="Arial"/>
              </a:defRPr>
            </a:lvl8pPr>
            <a:lvl9pPr indent="0" lvl="8" marL="0" marR="0" rtl="0" algn="r">
              <a:spcBef>
                <a:spcPts val="0"/>
              </a:spcBef>
              <a:buNone/>
              <a:defRPr sz="75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4122">
          <p15:clr>
            <a:srgbClr val="FBAE40"/>
          </p15:clr>
        </p15:guide>
        <p15:guide id="2" pos="170">
          <p15:clr>
            <a:srgbClr val="FBAE40"/>
          </p15:clr>
        </p15:guide>
        <p15:guide id="3" orient="horz" pos="278">
          <p15:clr>
            <a:srgbClr val="FBAE40"/>
          </p15:clr>
        </p15:guide>
        <p15:guide id="4" orient="horz" pos="399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2 Section Title_White">
  <p:cSld name="1_02 Section Title_White">
    <p:spTree>
      <p:nvGrpSpPr>
        <p:cNvPr id="261" name="Shape 261"/>
        <p:cNvGrpSpPr/>
        <p:nvPr/>
      </p:nvGrpSpPr>
      <p:grpSpPr>
        <a:xfrm>
          <a:off x="0" y="0"/>
          <a:ext cx="0" cy="0"/>
          <a:chOff x="0" y="0"/>
          <a:chExt cx="0" cy="0"/>
        </a:xfrm>
      </p:grpSpPr>
      <p:sp>
        <p:nvSpPr>
          <p:cNvPr id="262" name="Google Shape;262;p34"/>
          <p:cNvSpPr txBox="1"/>
          <p:nvPr>
            <p:ph type="ctrTitle"/>
          </p:nvPr>
        </p:nvSpPr>
        <p:spPr>
          <a:xfrm>
            <a:off x="2668251" y="1835063"/>
            <a:ext cx="6655632" cy="9430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000"/>
              <a:buFont typeface="Arial"/>
              <a:buNone/>
              <a:defRPr b="1" i="0" sz="30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3" name="Google Shape;263;p34"/>
          <p:cNvSpPr txBox="1"/>
          <p:nvPr>
            <p:ph idx="1" type="subTitle"/>
          </p:nvPr>
        </p:nvSpPr>
        <p:spPr>
          <a:xfrm>
            <a:off x="2668249" y="2911477"/>
            <a:ext cx="6655633" cy="3651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black and white logo&#10;&#10;Description automatically generated with low confidence" id="264" name="Google Shape;264;p34"/>
          <p:cNvPicPr preferRelativeResize="0"/>
          <p:nvPr/>
        </p:nvPicPr>
        <p:blipFill rotWithShape="1">
          <a:blip r:embed="rId2">
            <a:alphaModFix/>
          </a:blip>
          <a:srcRect b="0" l="0" r="0" t="0"/>
          <a:stretch/>
        </p:blipFill>
        <p:spPr>
          <a:xfrm>
            <a:off x="558800" y="432380"/>
            <a:ext cx="735055" cy="516638"/>
          </a:xfrm>
          <a:prstGeom prst="rect">
            <a:avLst/>
          </a:prstGeom>
          <a:noFill/>
          <a:ln>
            <a:noFill/>
          </a:ln>
        </p:spPr>
      </p:pic>
      <p:sp>
        <p:nvSpPr>
          <p:cNvPr id="265" name="Google Shape;265;p34"/>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777">
          <p15:clr>
            <a:srgbClr val="FBAE40"/>
          </p15:clr>
        </p15:guide>
        <p15:guide id="2" pos="264">
          <p15:clr>
            <a:srgbClr val="FBAE40"/>
          </p15:clr>
        </p15:guide>
        <p15:guide id="3" orient="horz" pos="39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3 Content Slide_Text">
  <p:cSld name="1_03 Content Slide_Text">
    <p:spTree>
      <p:nvGrpSpPr>
        <p:cNvPr id="266" name="Shape 266"/>
        <p:cNvGrpSpPr/>
        <p:nvPr/>
      </p:nvGrpSpPr>
      <p:grpSpPr>
        <a:xfrm>
          <a:off x="0" y="0"/>
          <a:ext cx="0" cy="0"/>
          <a:chOff x="0" y="0"/>
          <a:chExt cx="0" cy="0"/>
        </a:xfrm>
      </p:grpSpPr>
      <p:sp>
        <p:nvSpPr>
          <p:cNvPr id="267" name="Google Shape;267;p35"/>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8" name="Google Shape;268;p35"/>
          <p:cNvSpPr txBox="1"/>
          <p:nvPr>
            <p:ph idx="12" type="sldNum"/>
          </p:nvPr>
        </p:nvSpPr>
        <p:spPr>
          <a:xfrm>
            <a:off x="8444460" y="6356352"/>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accent1"/>
                </a:solidFill>
                <a:latin typeface="Arial"/>
                <a:ea typeface="Arial"/>
                <a:cs typeface="Arial"/>
                <a:sym typeface="Arial"/>
              </a:defRPr>
            </a:lvl1pPr>
            <a:lvl2pPr indent="0" lvl="1" marL="0" marR="0" rtl="0" algn="r">
              <a:spcBef>
                <a:spcPts val="0"/>
              </a:spcBef>
              <a:buNone/>
              <a:defRPr sz="1000">
                <a:solidFill>
                  <a:schemeClr val="accent1"/>
                </a:solidFill>
                <a:latin typeface="Arial"/>
                <a:ea typeface="Arial"/>
                <a:cs typeface="Arial"/>
                <a:sym typeface="Arial"/>
              </a:defRPr>
            </a:lvl2pPr>
            <a:lvl3pPr indent="0" lvl="2" marL="0" marR="0" rtl="0" algn="r">
              <a:spcBef>
                <a:spcPts val="0"/>
              </a:spcBef>
              <a:buNone/>
              <a:defRPr sz="1000">
                <a:solidFill>
                  <a:schemeClr val="accent1"/>
                </a:solidFill>
                <a:latin typeface="Arial"/>
                <a:ea typeface="Arial"/>
                <a:cs typeface="Arial"/>
                <a:sym typeface="Arial"/>
              </a:defRPr>
            </a:lvl3pPr>
            <a:lvl4pPr indent="0" lvl="3" marL="0" marR="0" rtl="0" algn="r">
              <a:spcBef>
                <a:spcPts val="0"/>
              </a:spcBef>
              <a:buNone/>
              <a:defRPr sz="1000">
                <a:solidFill>
                  <a:schemeClr val="accent1"/>
                </a:solidFill>
                <a:latin typeface="Arial"/>
                <a:ea typeface="Arial"/>
                <a:cs typeface="Arial"/>
                <a:sym typeface="Arial"/>
              </a:defRPr>
            </a:lvl4pPr>
            <a:lvl5pPr indent="0" lvl="4" marL="0" marR="0" rtl="0" algn="r">
              <a:spcBef>
                <a:spcPts val="0"/>
              </a:spcBef>
              <a:buNone/>
              <a:defRPr sz="1000">
                <a:solidFill>
                  <a:schemeClr val="accent1"/>
                </a:solidFill>
                <a:latin typeface="Arial"/>
                <a:ea typeface="Arial"/>
                <a:cs typeface="Arial"/>
                <a:sym typeface="Arial"/>
              </a:defRPr>
            </a:lvl5pPr>
            <a:lvl6pPr indent="0" lvl="5" marL="0" marR="0" rtl="0" algn="r">
              <a:spcBef>
                <a:spcPts val="0"/>
              </a:spcBef>
              <a:buNone/>
              <a:defRPr sz="1000">
                <a:solidFill>
                  <a:schemeClr val="accent1"/>
                </a:solidFill>
                <a:latin typeface="Arial"/>
                <a:ea typeface="Arial"/>
                <a:cs typeface="Arial"/>
                <a:sym typeface="Arial"/>
              </a:defRPr>
            </a:lvl6pPr>
            <a:lvl7pPr indent="0" lvl="6" marL="0" marR="0" rtl="0" algn="r">
              <a:spcBef>
                <a:spcPts val="0"/>
              </a:spcBef>
              <a:buNone/>
              <a:defRPr sz="1000">
                <a:solidFill>
                  <a:schemeClr val="accent1"/>
                </a:solidFill>
                <a:latin typeface="Arial"/>
                <a:ea typeface="Arial"/>
                <a:cs typeface="Arial"/>
                <a:sym typeface="Arial"/>
              </a:defRPr>
            </a:lvl7pPr>
            <a:lvl8pPr indent="0" lvl="7" marL="0" marR="0" rtl="0" algn="r">
              <a:spcBef>
                <a:spcPts val="0"/>
              </a:spcBef>
              <a:buNone/>
              <a:defRPr sz="1000">
                <a:solidFill>
                  <a:schemeClr val="accent1"/>
                </a:solidFill>
                <a:latin typeface="Arial"/>
                <a:ea typeface="Arial"/>
                <a:cs typeface="Arial"/>
                <a:sym typeface="Arial"/>
              </a:defRPr>
            </a:lvl8pPr>
            <a:lvl9pPr indent="0" lvl="8" marL="0" marR="0" rtl="0" algn="r">
              <a:spcBef>
                <a:spcPts val="0"/>
              </a:spcBef>
              <a:buNone/>
              <a:defRPr sz="10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pic>
        <p:nvPicPr>
          <p:cNvPr descr="A picture containing light, vector graphics&#10;&#10;Description automatically generated" id="269" name="Google Shape;269;p35"/>
          <p:cNvPicPr preferRelativeResize="0"/>
          <p:nvPr/>
        </p:nvPicPr>
        <p:blipFill rotWithShape="1">
          <a:blip r:embed="rId2">
            <a:alphaModFix/>
          </a:blip>
          <a:srcRect b="0" l="0" r="0" t="0"/>
          <a:stretch/>
        </p:blipFill>
        <p:spPr>
          <a:xfrm>
            <a:off x="11113714" y="6356352"/>
            <a:ext cx="519487" cy="365125"/>
          </a:xfrm>
          <a:prstGeom prst="rect">
            <a:avLst/>
          </a:prstGeom>
          <a:noFill/>
          <a:ln>
            <a:noFill/>
          </a:ln>
        </p:spPr>
      </p:pic>
      <p:sp>
        <p:nvSpPr>
          <p:cNvPr id="270" name="Google Shape;270;p35"/>
          <p:cNvSpPr txBox="1"/>
          <p:nvPr>
            <p:ph type="title"/>
          </p:nvPr>
        </p:nvSpPr>
        <p:spPr>
          <a:xfrm>
            <a:off x="508000"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1" name="Google Shape;271;p35"/>
          <p:cNvSpPr txBox="1"/>
          <p:nvPr>
            <p:ph idx="1" type="body"/>
          </p:nvPr>
        </p:nvSpPr>
        <p:spPr>
          <a:xfrm>
            <a:off x="507999" y="1265238"/>
            <a:ext cx="5203868"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72" name="Google Shape;272;p35"/>
          <p:cNvSpPr txBox="1"/>
          <p:nvPr>
            <p:ph idx="2" type="body"/>
          </p:nvPr>
        </p:nvSpPr>
        <p:spPr>
          <a:xfrm>
            <a:off x="508000" y="1816100"/>
            <a:ext cx="11125200" cy="4134698"/>
          </a:xfrm>
          <a:prstGeom prst="rect">
            <a:avLst/>
          </a:prstGeom>
          <a:noFill/>
          <a:ln>
            <a:noFill/>
          </a:ln>
        </p:spPr>
        <p:txBody>
          <a:bodyPr anchorCtr="0" anchor="t" bIns="45700" lIns="91425" spcFirstLastPara="1" rIns="91425" wrap="square" tIns="45700">
            <a:noAutofit/>
          </a:bodyPr>
          <a:lstStyle>
            <a:lvl1pPr indent="-330200" lvl="0" marL="457200" marR="0" rtl="0" algn="l">
              <a:lnSpc>
                <a:spcPct val="90000"/>
              </a:lnSpc>
              <a:spcBef>
                <a:spcPts val="10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496">
          <p15:clr>
            <a:srgbClr val="FBAE40"/>
          </p15:clr>
        </p15:guide>
        <p15:guide id="2" pos="226">
          <p15:clr>
            <a:srgbClr val="FBAE40"/>
          </p15:clr>
        </p15:guide>
        <p15:guide id="3" orient="horz" pos="3997">
          <p15:clr>
            <a:srgbClr val="FBAE40"/>
          </p15:clr>
        </p15:guide>
        <p15:guide id="4"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Section Title_Blue" type="title">
  <p:cSld name="TITLE">
    <p:spTree>
      <p:nvGrpSpPr>
        <p:cNvPr id="31" name="Shape 31"/>
        <p:cNvGrpSpPr/>
        <p:nvPr/>
      </p:nvGrpSpPr>
      <p:grpSpPr>
        <a:xfrm>
          <a:off x="0" y="0"/>
          <a:ext cx="0" cy="0"/>
          <a:chOff x="0" y="0"/>
          <a:chExt cx="0" cy="0"/>
        </a:xfrm>
      </p:grpSpPr>
      <p:pic>
        <p:nvPicPr>
          <p:cNvPr descr="A picture containing light&#10;&#10;Description automatically generated" id="32" name="Google Shape;32;p19"/>
          <p:cNvPicPr preferRelativeResize="0"/>
          <p:nvPr/>
        </p:nvPicPr>
        <p:blipFill rotWithShape="1">
          <a:blip r:embed="rId2">
            <a:alphaModFix/>
          </a:blip>
          <a:srcRect b="0" l="0" r="0" t="0"/>
          <a:stretch/>
        </p:blipFill>
        <p:spPr>
          <a:xfrm>
            <a:off x="558801" y="419100"/>
            <a:ext cx="736455" cy="516638"/>
          </a:xfrm>
          <a:prstGeom prst="rect">
            <a:avLst/>
          </a:prstGeom>
          <a:noFill/>
          <a:ln>
            <a:noFill/>
          </a:ln>
        </p:spPr>
      </p:pic>
      <p:sp>
        <p:nvSpPr>
          <p:cNvPr id="33" name="Google Shape;33;p19"/>
          <p:cNvSpPr txBox="1"/>
          <p:nvPr>
            <p:ph type="ctrTitle"/>
          </p:nvPr>
        </p:nvSpPr>
        <p:spPr>
          <a:xfrm>
            <a:off x="2668251" y="1866378"/>
            <a:ext cx="6655632" cy="91174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19"/>
          <p:cNvSpPr txBox="1"/>
          <p:nvPr>
            <p:ph idx="1" type="subTitle"/>
          </p:nvPr>
        </p:nvSpPr>
        <p:spPr>
          <a:xfrm>
            <a:off x="2668249" y="2911477"/>
            <a:ext cx="6655633" cy="3651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5" name="Google Shape;35;p19"/>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descr="Graphical user interface, application, Word&#10;&#10;Description automatically generated" id="36" name="Google Shape;36;p19"/>
          <p:cNvPicPr preferRelativeResize="0"/>
          <p:nvPr/>
        </p:nvPicPr>
        <p:blipFill rotWithShape="1">
          <a:blip r:embed="rId3">
            <a:alphaModFix/>
          </a:blip>
          <a:srcRect b="0" l="0" r="0" t="0"/>
          <a:stretch/>
        </p:blipFill>
        <p:spPr>
          <a:xfrm>
            <a:off x="9300635" y="1"/>
            <a:ext cx="2891365" cy="433465"/>
          </a:xfrm>
          <a:prstGeom prst="rect">
            <a:avLst/>
          </a:prstGeom>
          <a:noFill/>
          <a:ln>
            <a:noFill/>
          </a:ln>
        </p:spPr>
      </p:pic>
    </p:spTree>
  </p:cSld>
  <p:clrMapOvr>
    <a:masterClrMapping/>
  </p:clrMapOvr>
  <p:extLst>
    <p:ext uri="{DCECCB84-F9BA-43D5-87BE-67443E8EF086}">
      <p15:sldGuideLst>
        <p15:guide id="1" pos="264">
          <p15:clr>
            <a:srgbClr val="FBAE40"/>
          </p15:clr>
        </p15:guide>
        <p15:guide id="2" orient="horz" pos="777">
          <p15:clr>
            <a:srgbClr val="FBAE40"/>
          </p15:clr>
        </p15:guide>
        <p15:guide id="3" orient="horz" pos="399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3 Content Slide_One Image">
  <p:cSld name="1_03 Content Slide_One Image">
    <p:spTree>
      <p:nvGrpSpPr>
        <p:cNvPr id="273" name="Shape 273"/>
        <p:cNvGrpSpPr/>
        <p:nvPr/>
      </p:nvGrpSpPr>
      <p:grpSpPr>
        <a:xfrm>
          <a:off x="0" y="0"/>
          <a:ext cx="0" cy="0"/>
          <a:chOff x="0" y="0"/>
          <a:chExt cx="0" cy="0"/>
        </a:xfrm>
      </p:grpSpPr>
      <p:sp>
        <p:nvSpPr>
          <p:cNvPr id="274" name="Google Shape;274;p36"/>
          <p:cNvSpPr/>
          <p:nvPr>
            <p:ph idx="2" type="pic"/>
          </p:nvPr>
        </p:nvSpPr>
        <p:spPr>
          <a:xfrm>
            <a:off x="508000" y="1268413"/>
            <a:ext cx="11125201" cy="4682386"/>
          </a:xfrm>
          <a:prstGeom prst="rect">
            <a:avLst/>
          </a:prstGeom>
          <a:noFill/>
          <a:ln>
            <a:noFill/>
          </a:ln>
        </p:spPr>
      </p:sp>
      <p:pic>
        <p:nvPicPr>
          <p:cNvPr descr="A picture containing light, vector graphics&#10;&#10;Description automatically generated" id="275" name="Google Shape;275;p36"/>
          <p:cNvPicPr preferRelativeResize="0"/>
          <p:nvPr/>
        </p:nvPicPr>
        <p:blipFill rotWithShape="1">
          <a:blip r:embed="rId2">
            <a:alphaModFix/>
          </a:blip>
          <a:srcRect b="0" l="0" r="0" t="0"/>
          <a:stretch/>
        </p:blipFill>
        <p:spPr>
          <a:xfrm>
            <a:off x="11113714" y="6356352"/>
            <a:ext cx="519487" cy="365125"/>
          </a:xfrm>
          <a:prstGeom prst="rect">
            <a:avLst/>
          </a:prstGeom>
          <a:noFill/>
          <a:ln>
            <a:noFill/>
          </a:ln>
        </p:spPr>
      </p:pic>
      <p:sp>
        <p:nvSpPr>
          <p:cNvPr id="276" name="Google Shape;276;p36"/>
          <p:cNvSpPr txBox="1"/>
          <p:nvPr>
            <p:ph type="title"/>
          </p:nvPr>
        </p:nvSpPr>
        <p:spPr>
          <a:xfrm>
            <a:off x="508000"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7" name="Google Shape;277;p36"/>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8" name="Google Shape;278;p36"/>
          <p:cNvSpPr txBox="1"/>
          <p:nvPr>
            <p:ph idx="12" type="sldNum"/>
          </p:nvPr>
        </p:nvSpPr>
        <p:spPr>
          <a:xfrm>
            <a:off x="8444460" y="6356352"/>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accent1"/>
                </a:solidFill>
                <a:latin typeface="Arial"/>
                <a:ea typeface="Arial"/>
                <a:cs typeface="Arial"/>
                <a:sym typeface="Arial"/>
              </a:defRPr>
            </a:lvl1pPr>
            <a:lvl2pPr indent="0" lvl="1" marL="0" marR="0" rtl="0" algn="r">
              <a:spcBef>
                <a:spcPts val="0"/>
              </a:spcBef>
              <a:buNone/>
              <a:defRPr sz="1000">
                <a:solidFill>
                  <a:schemeClr val="accent1"/>
                </a:solidFill>
                <a:latin typeface="Arial"/>
                <a:ea typeface="Arial"/>
                <a:cs typeface="Arial"/>
                <a:sym typeface="Arial"/>
              </a:defRPr>
            </a:lvl2pPr>
            <a:lvl3pPr indent="0" lvl="2" marL="0" marR="0" rtl="0" algn="r">
              <a:spcBef>
                <a:spcPts val="0"/>
              </a:spcBef>
              <a:buNone/>
              <a:defRPr sz="1000">
                <a:solidFill>
                  <a:schemeClr val="accent1"/>
                </a:solidFill>
                <a:latin typeface="Arial"/>
                <a:ea typeface="Arial"/>
                <a:cs typeface="Arial"/>
                <a:sym typeface="Arial"/>
              </a:defRPr>
            </a:lvl3pPr>
            <a:lvl4pPr indent="0" lvl="3" marL="0" marR="0" rtl="0" algn="r">
              <a:spcBef>
                <a:spcPts val="0"/>
              </a:spcBef>
              <a:buNone/>
              <a:defRPr sz="1000">
                <a:solidFill>
                  <a:schemeClr val="accent1"/>
                </a:solidFill>
                <a:latin typeface="Arial"/>
                <a:ea typeface="Arial"/>
                <a:cs typeface="Arial"/>
                <a:sym typeface="Arial"/>
              </a:defRPr>
            </a:lvl4pPr>
            <a:lvl5pPr indent="0" lvl="4" marL="0" marR="0" rtl="0" algn="r">
              <a:spcBef>
                <a:spcPts val="0"/>
              </a:spcBef>
              <a:buNone/>
              <a:defRPr sz="1000">
                <a:solidFill>
                  <a:schemeClr val="accent1"/>
                </a:solidFill>
                <a:latin typeface="Arial"/>
                <a:ea typeface="Arial"/>
                <a:cs typeface="Arial"/>
                <a:sym typeface="Arial"/>
              </a:defRPr>
            </a:lvl5pPr>
            <a:lvl6pPr indent="0" lvl="5" marL="0" marR="0" rtl="0" algn="r">
              <a:spcBef>
                <a:spcPts val="0"/>
              </a:spcBef>
              <a:buNone/>
              <a:defRPr sz="1000">
                <a:solidFill>
                  <a:schemeClr val="accent1"/>
                </a:solidFill>
                <a:latin typeface="Arial"/>
                <a:ea typeface="Arial"/>
                <a:cs typeface="Arial"/>
                <a:sym typeface="Arial"/>
              </a:defRPr>
            </a:lvl6pPr>
            <a:lvl7pPr indent="0" lvl="6" marL="0" marR="0" rtl="0" algn="r">
              <a:spcBef>
                <a:spcPts val="0"/>
              </a:spcBef>
              <a:buNone/>
              <a:defRPr sz="1000">
                <a:solidFill>
                  <a:schemeClr val="accent1"/>
                </a:solidFill>
                <a:latin typeface="Arial"/>
                <a:ea typeface="Arial"/>
                <a:cs typeface="Arial"/>
                <a:sym typeface="Arial"/>
              </a:defRPr>
            </a:lvl7pPr>
            <a:lvl8pPr indent="0" lvl="7" marL="0" marR="0" rtl="0" algn="r">
              <a:spcBef>
                <a:spcPts val="0"/>
              </a:spcBef>
              <a:buNone/>
              <a:defRPr sz="1000">
                <a:solidFill>
                  <a:schemeClr val="accent1"/>
                </a:solidFill>
                <a:latin typeface="Arial"/>
                <a:ea typeface="Arial"/>
                <a:cs typeface="Arial"/>
                <a:sym typeface="Arial"/>
              </a:defRPr>
            </a:lvl8pPr>
            <a:lvl9pPr indent="0" lvl="8" marL="0" marR="0" rtl="0" algn="r">
              <a:spcBef>
                <a:spcPts val="0"/>
              </a:spcBef>
              <a:buNone/>
              <a:defRPr sz="10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5496">
          <p15:clr>
            <a:srgbClr val="FBAE40"/>
          </p15:clr>
        </p15:guide>
        <p15:guide id="2" pos="226">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3 Content Slide_One Video">
  <p:cSld name="1_03 Content Slide_One Video">
    <p:spTree>
      <p:nvGrpSpPr>
        <p:cNvPr id="279" name="Shape 279"/>
        <p:cNvGrpSpPr/>
        <p:nvPr/>
      </p:nvGrpSpPr>
      <p:grpSpPr>
        <a:xfrm>
          <a:off x="0" y="0"/>
          <a:ext cx="0" cy="0"/>
          <a:chOff x="0" y="0"/>
          <a:chExt cx="0" cy="0"/>
        </a:xfrm>
      </p:grpSpPr>
      <p:sp>
        <p:nvSpPr>
          <p:cNvPr id="280" name="Google Shape;280;p37"/>
          <p:cNvSpPr/>
          <p:nvPr>
            <p:ph idx="2" type="media"/>
          </p:nvPr>
        </p:nvSpPr>
        <p:spPr>
          <a:xfrm>
            <a:off x="508000" y="1268411"/>
            <a:ext cx="11125201" cy="4683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light, vector graphics&#10;&#10;Description automatically generated" id="281" name="Google Shape;281;p37"/>
          <p:cNvPicPr preferRelativeResize="0"/>
          <p:nvPr/>
        </p:nvPicPr>
        <p:blipFill rotWithShape="1">
          <a:blip r:embed="rId2">
            <a:alphaModFix/>
          </a:blip>
          <a:srcRect b="0" l="0" r="0" t="0"/>
          <a:stretch/>
        </p:blipFill>
        <p:spPr>
          <a:xfrm>
            <a:off x="11113714" y="6356352"/>
            <a:ext cx="519487" cy="365125"/>
          </a:xfrm>
          <a:prstGeom prst="rect">
            <a:avLst/>
          </a:prstGeom>
          <a:noFill/>
          <a:ln>
            <a:noFill/>
          </a:ln>
        </p:spPr>
      </p:pic>
      <p:sp>
        <p:nvSpPr>
          <p:cNvPr id="282" name="Google Shape;282;p37"/>
          <p:cNvSpPr txBox="1"/>
          <p:nvPr>
            <p:ph type="title"/>
          </p:nvPr>
        </p:nvSpPr>
        <p:spPr>
          <a:xfrm>
            <a:off x="508000"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3" name="Google Shape;283;p37"/>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4" name="Google Shape;284;p37"/>
          <p:cNvSpPr txBox="1"/>
          <p:nvPr>
            <p:ph idx="12" type="sldNum"/>
          </p:nvPr>
        </p:nvSpPr>
        <p:spPr>
          <a:xfrm>
            <a:off x="8444460" y="6356352"/>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accent1"/>
                </a:solidFill>
                <a:latin typeface="Arial"/>
                <a:ea typeface="Arial"/>
                <a:cs typeface="Arial"/>
                <a:sym typeface="Arial"/>
              </a:defRPr>
            </a:lvl1pPr>
            <a:lvl2pPr indent="0" lvl="1" marL="0" marR="0" rtl="0" algn="r">
              <a:spcBef>
                <a:spcPts val="0"/>
              </a:spcBef>
              <a:buNone/>
              <a:defRPr sz="1000">
                <a:solidFill>
                  <a:schemeClr val="accent1"/>
                </a:solidFill>
                <a:latin typeface="Arial"/>
                <a:ea typeface="Arial"/>
                <a:cs typeface="Arial"/>
                <a:sym typeface="Arial"/>
              </a:defRPr>
            </a:lvl2pPr>
            <a:lvl3pPr indent="0" lvl="2" marL="0" marR="0" rtl="0" algn="r">
              <a:spcBef>
                <a:spcPts val="0"/>
              </a:spcBef>
              <a:buNone/>
              <a:defRPr sz="1000">
                <a:solidFill>
                  <a:schemeClr val="accent1"/>
                </a:solidFill>
                <a:latin typeface="Arial"/>
                <a:ea typeface="Arial"/>
                <a:cs typeface="Arial"/>
                <a:sym typeface="Arial"/>
              </a:defRPr>
            </a:lvl3pPr>
            <a:lvl4pPr indent="0" lvl="3" marL="0" marR="0" rtl="0" algn="r">
              <a:spcBef>
                <a:spcPts val="0"/>
              </a:spcBef>
              <a:buNone/>
              <a:defRPr sz="1000">
                <a:solidFill>
                  <a:schemeClr val="accent1"/>
                </a:solidFill>
                <a:latin typeface="Arial"/>
                <a:ea typeface="Arial"/>
                <a:cs typeface="Arial"/>
                <a:sym typeface="Arial"/>
              </a:defRPr>
            </a:lvl4pPr>
            <a:lvl5pPr indent="0" lvl="4" marL="0" marR="0" rtl="0" algn="r">
              <a:spcBef>
                <a:spcPts val="0"/>
              </a:spcBef>
              <a:buNone/>
              <a:defRPr sz="1000">
                <a:solidFill>
                  <a:schemeClr val="accent1"/>
                </a:solidFill>
                <a:latin typeface="Arial"/>
                <a:ea typeface="Arial"/>
                <a:cs typeface="Arial"/>
                <a:sym typeface="Arial"/>
              </a:defRPr>
            </a:lvl5pPr>
            <a:lvl6pPr indent="0" lvl="5" marL="0" marR="0" rtl="0" algn="r">
              <a:spcBef>
                <a:spcPts val="0"/>
              </a:spcBef>
              <a:buNone/>
              <a:defRPr sz="1000">
                <a:solidFill>
                  <a:schemeClr val="accent1"/>
                </a:solidFill>
                <a:latin typeface="Arial"/>
                <a:ea typeface="Arial"/>
                <a:cs typeface="Arial"/>
                <a:sym typeface="Arial"/>
              </a:defRPr>
            </a:lvl6pPr>
            <a:lvl7pPr indent="0" lvl="6" marL="0" marR="0" rtl="0" algn="r">
              <a:spcBef>
                <a:spcPts val="0"/>
              </a:spcBef>
              <a:buNone/>
              <a:defRPr sz="1000">
                <a:solidFill>
                  <a:schemeClr val="accent1"/>
                </a:solidFill>
                <a:latin typeface="Arial"/>
                <a:ea typeface="Arial"/>
                <a:cs typeface="Arial"/>
                <a:sym typeface="Arial"/>
              </a:defRPr>
            </a:lvl7pPr>
            <a:lvl8pPr indent="0" lvl="7" marL="0" marR="0" rtl="0" algn="r">
              <a:spcBef>
                <a:spcPts val="0"/>
              </a:spcBef>
              <a:buNone/>
              <a:defRPr sz="1000">
                <a:solidFill>
                  <a:schemeClr val="accent1"/>
                </a:solidFill>
                <a:latin typeface="Arial"/>
                <a:ea typeface="Arial"/>
                <a:cs typeface="Arial"/>
                <a:sym typeface="Arial"/>
              </a:defRPr>
            </a:lvl8pPr>
            <a:lvl9pPr indent="0" lvl="8" marL="0" marR="0" rtl="0" algn="r">
              <a:spcBef>
                <a:spcPts val="0"/>
              </a:spcBef>
              <a:buNone/>
              <a:defRPr sz="10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5496">
          <p15:clr>
            <a:srgbClr val="FBAE40"/>
          </p15:clr>
        </p15:guide>
        <p15:guide id="2" pos="226">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3 Content Slide_Text and images">
  <p:cSld name="1_03 Content Slide_Text and images">
    <p:spTree>
      <p:nvGrpSpPr>
        <p:cNvPr id="285" name="Shape 285"/>
        <p:cNvGrpSpPr/>
        <p:nvPr/>
      </p:nvGrpSpPr>
      <p:grpSpPr>
        <a:xfrm>
          <a:off x="0" y="0"/>
          <a:ext cx="0" cy="0"/>
          <a:chOff x="0" y="0"/>
          <a:chExt cx="0" cy="0"/>
        </a:xfrm>
      </p:grpSpPr>
      <p:sp>
        <p:nvSpPr>
          <p:cNvPr id="286" name="Google Shape;286;p38"/>
          <p:cNvSpPr/>
          <p:nvPr>
            <p:ph idx="2" type="pic"/>
          </p:nvPr>
        </p:nvSpPr>
        <p:spPr>
          <a:xfrm>
            <a:off x="6096000" y="1265238"/>
            <a:ext cx="5537200" cy="2328122"/>
          </a:xfrm>
          <a:prstGeom prst="rect">
            <a:avLst/>
          </a:prstGeom>
          <a:noFill/>
          <a:ln>
            <a:noFill/>
          </a:ln>
        </p:spPr>
      </p:sp>
      <p:sp>
        <p:nvSpPr>
          <p:cNvPr id="287" name="Google Shape;287;p38"/>
          <p:cNvSpPr/>
          <p:nvPr>
            <p:ph idx="3" type="pic"/>
          </p:nvPr>
        </p:nvSpPr>
        <p:spPr>
          <a:xfrm>
            <a:off x="6096000" y="3708892"/>
            <a:ext cx="5537200" cy="2328122"/>
          </a:xfrm>
          <a:prstGeom prst="rect">
            <a:avLst/>
          </a:prstGeom>
          <a:noFill/>
          <a:ln>
            <a:noFill/>
          </a:ln>
        </p:spPr>
      </p:sp>
      <p:pic>
        <p:nvPicPr>
          <p:cNvPr descr="A picture containing light, vector graphics&#10;&#10;Description automatically generated" id="288" name="Google Shape;288;p38"/>
          <p:cNvPicPr preferRelativeResize="0"/>
          <p:nvPr/>
        </p:nvPicPr>
        <p:blipFill rotWithShape="1">
          <a:blip r:embed="rId2">
            <a:alphaModFix/>
          </a:blip>
          <a:srcRect b="0" l="0" r="0" t="0"/>
          <a:stretch/>
        </p:blipFill>
        <p:spPr>
          <a:xfrm>
            <a:off x="11113714" y="6356352"/>
            <a:ext cx="519487" cy="365125"/>
          </a:xfrm>
          <a:prstGeom prst="rect">
            <a:avLst/>
          </a:prstGeom>
          <a:noFill/>
          <a:ln>
            <a:noFill/>
          </a:ln>
        </p:spPr>
      </p:pic>
      <p:sp>
        <p:nvSpPr>
          <p:cNvPr id="289" name="Google Shape;289;p38"/>
          <p:cNvSpPr txBox="1"/>
          <p:nvPr>
            <p:ph idx="1" type="body"/>
          </p:nvPr>
        </p:nvSpPr>
        <p:spPr>
          <a:xfrm>
            <a:off x="507999" y="1265238"/>
            <a:ext cx="5203868"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0" name="Google Shape;290;p38"/>
          <p:cNvSpPr txBox="1"/>
          <p:nvPr>
            <p:ph idx="4" type="body"/>
          </p:nvPr>
        </p:nvSpPr>
        <p:spPr>
          <a:xfrm>
            <a:off x="508000" y="1816100"/>
            <a:ext cx="5204885" cy="42287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1" name="Google Shape;291;p38"/>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2" name="Google Shape;292;p38"/>
          <p:cNvSpPr txBox="1"/>
          <p:nvPr>
            <p:ph idx="12" type="sldNum"/>
          </p:nvPr>
        </p:nvSpPr>
        <p:spPr>
          <a:xfrm>
            <a:off x="8444460" y="6356352"/>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accent1"/>
                </a:solidFill>
                <a:latin typeface="Arial"/>
                <a:ea typeface="Arial"/>
                <a:cs typeface="Arial"/>
                <a:sym typeface="Arial"/>
              </a:defRPr>
            </a:lvl1pPr>
            <a:lvl2pPr indent="0" lvl="1" marL="0" marR="0" rtl="0" algn="r">
              <a:spcBef>
                <a:spcPts val="0"/>
              </a:spcBef>
              <a:buNone/>
              <a:defRPr sz="1000">
                <a:solidFill>
                  <a:schemeClr val="accent1"/>
                </a:solidFill>
                <a:latin typeface="Arial"/>
                <a:ea typeface="Arial"/>
                <a:cs typeface="Arial"/>
                <a:sym typeface="Arial"/>
              </a:defRPr>
            </a:lvl2pPr>
            <a:lvl3pPr indent="0" lvl="2" marL="0" marR="0" rtl="0" algn="r">
              <a:spcBef>
                <a:spcPts val="0"/>
              </a:spcBef>
              <a:buNone/>
              <a:defRPr sz="1000">
                <a:solidFill>
                  <a:schemeClr val="accent1"/>
                </a:solidFill>
                <a:latin typeface="Arial"/>
                <a:ea typeface="Arial"/>
                <a:cs typeface="Arial"/>
                <a:sym typeface="Arial"/>
              </a:defRPr>
            </a:lvl3pPr>
            <a:lvl4pPr indent="0" lvl="3" marL="0" marR="0" rtl="0" algn="r">
              <a:spcBef>
                <a:spcPts val="0"/>
              </a:spcBef>
              <a:buNone/>
              <a:defRPr sz="1000">
                <a:solidFill>
                  <a:schemeClr val="accent1"/>
                </a:solidFill>
                <a:latin typeface="Arial"/>
                <a:ea typeface="Arial"/>
                <a:cs typeface="Arial"/>
                <a:sym typeface="Arial"/>
              </a:defRPr>
            </a:lvl4pPr>
            <a:lvl5pPr indent="0" lvl="4" marL="0" marR="0" rtl="0" algn="r">
              <a:spcBef>
                <a:spcPts val="0"/>
              </a:spcBef>
              <a:buNone/>
              <a:defRPr sz="1000">
                <a:solidFill>
                  <a:schemeClr val="accent1"/>
                </a:solidFill>
                <a:latin typeface="Arial"/>
                <a:ea typeface="Arial"/>
                <a:cs typeface="Arial"/>
                <a:sym typeface="Arial"/>
              </a:defRPr>
            </a:lvl5pPr>
            <a:lvl6pPr indent="0" lvl="5" marL="0" marR="0" rtl="0" algn="r">
              <a:spcBef>
                <a:spcPts val="0"/>
              </a:spcBef>
              <a:buNone/>
              <a:defRPr sz="1000">
                <a:solidFill>
                  <a:schemeClr val="accent1"/>
                </a:solidFill>
                <a:latin typeface="Arial"/>
                <a:ea typeface="Arial"/>
                <a:cs typeface="Arial"/>
                <a:sym typeface="Arial"/>
              </a:defRPr>
            </a:lvl6pPr>
            <a:lvl7pPr indent="0" lvl="6" marL="0" marR="0" rtl="0" algn="r">
              <a:spcBef>
                <a:spcPts val="0"/>
              </a:spcBef>
              <a:buNone/>
              <a:defRPr sz="1000">
                <a:solidFill>
                  <a:schemeClr val="accent1"/>
                </a:solidFill>
                <a:latin typeface="Arial"/>
                <a:ea typeface="Arial"/>
                <a:cs typeface="Arial"/>
                <a:sym typeface="Arial"/>
              </a:defRPr>
            </a:lvl7pPr>
            <a:lvl8pPr indent="0" lvl="7" marL="0" marR="0" rtl="0" algn="r">
              <a:spcBef>
                <a:spcPts val="0"/>
              </a:spcBef>
              <a:buNone/>
              <a:defRPr sz="1000">
                <a:solidFill>
                  <a:schemeClr val="accent1"/>
                </a:solidFill>
                <a:latin typeface="Arial"/>
                <a:ea typeface="Arial"/>
                <a:cs typeface="Arial"/>
                <a:sym typeface="Arial"/>
              </a:defRPr>
            </a:lvl8pPr>
            <a:lvl9pPr indent="0" lvl="8" marL="0" marR="0" rtl="0" algn="r">
              <a:spcBef>
                <a:spcPts val="0"/>
              </a:spcBef>
              <a:buNone/>
              <a:defRPr sz="10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293" name="Google Shape;293;p38"/>
          <p:cNvSpPr txBox="1"/>
          <p:nvPr>
            <p:ph type="title"/>
          </p:nvPr>
        </p:nvSpPr>
        <p:spPr>
          <a:xfrm>
            <a:off x="508000"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pos="5496">
          <p15:clr>
            <a:srgbClr val="FBAE40"/>
          </p15:clr>
        </p15:guide>
        <p15:guide id="2" pos="226">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03 Content Slide_Chart-Graph">
  <p:cSld name="3_03 Content Slide_Chart-Graph">
    <p:spTree>
      <p:nvGrpSpPr>
        <p:cNvPr id="294" name="Shape 294"/>
        <p:cNvGrpSpPr/>
        <p:nvPr/>
      </p:nvGrpSpPr>
      <p:grpSpPr>
        <a:xfrm>
          <a:off x="0" y="0"/>
          <a:ext cx="0" cy="0"/>
          <a:chOff x="0" y="0"/>
          <a:chExt cx="0" cy="0"/>
        </a:xfrm>
      </p:grpSpPr>
      <p:pic>
        <p:nvPicPr>
          <p:cNvPr descr="A picture containing light, vector graphics&#10;&#10;Description automatically generated" id="295" name="Google Shape;295;p39"/>
          <p:cNvPicPr preferRelativeResize="0"/>
          <p:nvPr/>
        </p:nvPicPr>
        <p:blipFill rotWithShape="1">
          <a:blip r:embed="rId2">
            <a:alphaModFix/>
          </a:blip>
          <a:srcRect b="0" l="0" r="0" t="0"/>
          <a:stretch/>
        </p:blipFill>
        <p:spPr>
          <a:xfrm>
            <a:off x="11113714" y="6356352"/>
            <a:ext cx="519487" cy="365125"/>
          </a:xfrm>
          <a:prstGeom prst="rect">
            <a:avLst/>
          </a:prstGeom>
          <a:noFill/>
          <a:ln>
            <a:noFill/>
          </a:ln>
        </p:spPr>
      </p:pic>
      <p:sp>
        <p:nvSpPr>
          <p:cNvPr id="296" name="Google Shape;296;p39"/>
          <p:cNvSpPr/>
          <p:nvPr>
            <p:ph idx="2" type="chart"/>
          </p:nvPr>
        </p:nvSpPr>
        <p:spPr>
          <a:xfrm>
            <a:off x="507999" y="1903719"/>
            <a:ext cx="11125200" cy="41754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7" name="Google Shape;297;p39"/>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8" name="Google Shape;298;p39"/>
          <p:cNvSpPr txBox="1"/>
          <p:nvPr>
            <p:ph idx="12" type="sldNum"/>
          </p:nvPr>
        </p:nvSpPr>
        <p:spPr>
          <a:xfrm>
            <a:off x="8444460" y="6356352"/>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accent1"/>
                </a:solidFill>
                <a:latin typeface="Arial"/>
                <a:ea typeface="Arial"/>
                <a:cs typeface="Arial"/>
                <a:sym typeface="Arial"/>
              </a:defRPr>
            </a:lvl1pPr>
            <a:lvl2pPr indent="0" lvl="1" marL="0" marR="0" rtl="0" algn="r">
              <a:spcBef>
                <a:spcPts val="0"/>
              </a:spcBef>
              <a:buNone/>
              <a:defRPr sz="1000">
                <a:solidFill>
                  <a:schemeClr val="accent1"/>
                </a:solidFill>
                <a:latin typeface="Arial"/>
                <a:ea typeface="Arial"/>
                <a:cs typeface="Arial"/>
                <a:sym typeface="Arial"/>
              </a:defRPr>
            </a:lvl2pPr>
            <a:lvl3pPr indent="0" lvl="2" marL="0" marR="0" rtl="0" algn="r">
              <a:spcBef>
                <a:spcPts val="0"/>
              </a:spcBef>
              <a:buNone/>
              <a:defRPr sz="1000">
                <a:solidFill>
                  <a:schemeClr val="accent1"/>
                </a:solidFill>
                <a:latin typeface="Arial"/>
                <a:ea typeface="Arial"/>
                <a:cs typeface="Arial"/>
                <a:sym typeface="Arial"/>
              </a:defRPr>
            </a:lvl3pPr>
            <a:lvl4pPr indent="0" lvl="3" marL="0" marR="0" rtl="0" algn="r">
              <a:spcBef>
                <a:spcPts val="0"/>
              </a:spcBef>
              <a:buNone/>
              <a:defRPr sz="1000">
                <a:solidFill>
                  <a:schemeClr val="accent1"/>
                </a:solidFill>
                <a:latin typeface="Arial"/>
                <a:ea typeface="Arial"/>
                <a:cs typeface="Arial"/>
                <a:sym typeface="Arial"/>
              </a:defRPr>
            </a:lvl4pPr>
            <a:lvl5pPr indent="0" lvl="4" marL="0" marR="0" rtl="0" algn="r">
              <a:spcBef>
                <a:spcPts val="0"/>
              </a:spcBef>
              <a:buNone/>
              <a:defRPr sz="1000">
                <a:solidFill>
                  <a:schemeClr val="accent1"/>
                </a:solidFill>
                <a:latin typeface="Arial"/>
                <a:ea typeface="Arial"/>
                <a:cs typeface="Arial"/>
                <a:sym typeface="Arial"/>
              </a:defRPr>
            </a:lvl5pPr>
            <a:lvl6pPr indent="0" lvl="5" marL="0" marR="0" rtl="0" algn="r">
              <a:spcBef>
                <a:spcPts val="0"/>
              </a:spcBef>
              <a:buNone/>
              <a:defRPr sz="1000">
                <a:solidFill>
                  <a:schemeClr val="accent1"/>
                </a:solidFill>
                <a:latin typeface="Arial"/>
                <a:ea typeface="Arial"/>
                <a:cs typeface="Arial"/>
                <a:sym typeface="Arial"/>
              </a:defRPr>
            </a:lvl6pPr>
            <a:lvl7pPr indent="0" lvl="6" marL="0" marR="0" rtl="0" algn="r">
              <a:spcBef>
                <a:spcPts val="0"/>
              </a:spcBef>
              <a:buNone/>
              <a:defRPr sz="1000">
                <a:solidFill>
                  <a:schemeClr val="accent1"/>
                </a:solidFill>
                <a:latin typeface="Arial"/>
                <a:ea typeface="Arial"/>
                <a:cs typeface="Arial"/>
                <a:sym typeface="Arial"/>
              </a:defRPr>
            </a:lvl7pPr>
            <a:lvl8pPr indent="0" lvl="7" marL="0" marR="0" rtl="0" algn="r">
              <a:spcBef>
                <a:spcPts val="0"/>
              </a:spcBef>
              <a:buNone/>
              <a:defRPr sz="1000">
                <a:solidFill>
                  <a:schemeClr val="accent1"/>
                </a:solidFill>
                <a:latin typeface="Arial"/>
                <a:ea typeface="Arial"/>
                <a:cs typeface="Arial"/>
                <a:sym typeface="Arial"/>
              </a:defRPr>
            </a:lvl8pPr>
            <a:lvl9pPr indent="0" lvl="8" marL="0" marR="0" rtl="0" algn="r">
              <a:spcBef>
                <a:spcPts val="0"/>
              </a:spcBef>
              <a:buNone/>
              <a:defRPr sz="10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299" name="Google Shape;299;p39"/>
          <p:cNvSpPr txBox="1"/>
          <p:nvPr>
            <p:ph type="title"/>
          </p:nvPr>
        </p:nvSpPr>
        <p:spPr>
          <a:xfrm>
            <a:off x="508000"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0" name="Google Shape;300;p39"/>
          <p:cNvSpPr txBox="1"/>
          <p:nvPr>
            <p:ph idx="1" type="body"/>
          </p:nvPr>
        </p:nvSpPr>
        <p:spPr>
          <a:xfrm>
            <a:off x="507999" y="1265238"/>
            <a:ext cx="11125200"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496">
          <p15:clr>
            <a:srgbClr val="FBAE40"/>
          </p15:clr>
        </p15:guide>
        <p15:guide id="2" pos="226">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3 Content Slide_Two Images">
  <p:cSld name="1_03 Content Slide_Two Images">
    <p:spTree>
      <p:nvGrpSpPr>
        <p:cNvPr id="301" name="Shape 301"/>
        <p:cNvGrpSpPr/>
        <p:nvPr/>
      </p:nvGrpSpPr>
      <p:grpSpPr>
        <a:xfrm>
          <a:off x="0" y="0"/>
          <a:ext cx="0" cy="0"/>
          <a:chOff x="0" y="0"/>
          <a:chExt cx="0" cy="0"/>
        </a:xfrm>
      </p:grpSpPr>
      <p:pic>
        <p:nvPicPr>
          <p:cNvPr descr="A picture containing light, vector graphics&#10;&#10;Description automatically generated" id="302" name="Google Shape;302;p40"/>
          <p:cNvPicPr preferRelativeResize="0"/>
          <p:nvPr/>
        </p:nvPicPr>
        <p:blipFill rotWithShape="1">
          <a:blip r:embed="rId2">
            <a:alphaModFix/>
          </a:blip>
          <a:srcRect b="0" l="0" r="0" t="0"/>
          <a:stretch/>
        </p:blipFill>
        <p:spPr>
          <a:xfrm>
            <a:off x="11113714" y="6356352"/>
            <a:ext cx="519487" cy="365125"/>
          </a:xfrm>
          <a:prstGeom prst="rect">
            <a:avLst/>
          </a:prstGeom>
          <a:noFill/>
          <a:ln>
            <a:noFill/>
          </a:ln>
        </p:spPr>
      </p:pic>
      <p:sp>
        <p:nvSpPr>
          <p:cNvPr id="303" name="Google Shape;303;p40"/>
          <p:cNvSpPr/>
          <p:nvPr>
            <p:ph idx="2" type="pic"/>
          </p:nvPr>
        </p:nvSpPr>
        <p:spPr>
          <a:xfrm>
            <a:off x="508000" y="1268412"/>
            <a:ext cx="5336785" cy="4683600"/>
          </a:xfrm>
          <a:prstGeom prst="rect">
            <a:avLst/>
          </a:prstGeom>
          <a:noFill/>
          <a:ln>
            <a:noFill/>
          </a:ln>
        </p:spPr>
      </p:sp>
      <p:sp>
        <p:nvSpPr>
          <p:cNvPr id="304" name="Google Shape;304;p40"/>
          <p:cNvSpPr/>
          <p:nvPr>
            <p:ph idx="3" type="pic"/>
          </p:nvPr>
        </p:nvSpPr>
        <p:spPr>
          <a:xfrm>
            <a:off x="6296418" y="1268412"/>
            <a:ext cx="5336783" cy="4683600"/>
          </a:xfrm>
          <a:prstGeom prst="rect">
            <a:avLst/>
          </a:prstGeom>
          <a:noFill/>
          <a:ln>
            <a:noFill/>
          </a:ln>
        </p:spPr>
      </p:sp>
      <p:sp>
        <p:nvSpPr>
          <p:cNvPr id="305" name="Google Shape;305;p40"/>
          <p:cNvSpPr txBox="1"/>
          <p:nvPr>
            <p:ph type="title"/>
          </p:nvPr>
        </p:nvSpPr>
        <p:spPr>
          <a:xfrm>
            <a:off x="508000"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6" name="Google Shape;306;p40"/>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7" name="Google Shape;307;p40"/>
          <p:cNvSpPr txBox="1"/>
          <p:nvPr>
            <p:ph idx="12" type="sldNum"/>
          </p:nvPr>
        </p:nvSpPr>
        <p:spPr>
          <a:xfrm>
            <a:off x="8444460" y="6356352"/>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accent1"/>
                </a:solidFill>
                <a:latin typeface="Arial"/>
                <a:ea typeface="Arial"/>
                <a:cs typeface="Arial"/>
                <a:sym typeface="Arial"/>
              </a:defRPr>
            </a:lvl1pPr>
            <a:lvl2pPr indent="0" lvl="1" marL="0" marR="0" rtl="0" algn="r">
              <a:spcBef>
                <a:spcPts val="0"/>
              </a:spcBef>
              <a:buNone/>
              <a:defRPr sz="1000">
                <a:solidFill>
                  <a:schemeClr val="accent1"/>
                </a:solidFill>
                <a:latin typeface="Arial"/>
                <a:ea typeface="Arial"/>
                <a:cs typeface="Arial"/>
                <a:sym typeface="Arial"/>
              </a:defRPr>
            </a:lvl2pPr>
            <a:lvl3pPr indent="0" lvl="2" marL="0" marR="0" rtl="0" algn="r">
              <a:spcBef>
                <a:spcPts val="0"/>
              </a:spcBef>
              <a:buNone/>
              <a:defRPr sz="1000">
                <a:solidFill>
                  <a:schemeClr val="accent1"/>
                </a:solidFill>
                <a:latin typeface="Arial"/>
                <a:ea typeface="Arial"/>
                <a:cs typeface="Arial"/>
                <a:sym typeface="Arial"/>
              </a:defRPr>
            </a:lvl3pPr>
            <a:lvl4pPr indent="0" lvl="3" marL="0" marR="0" rtl="0" algn="r">
              <a:spcBef>
                <a:spcPts val="0"/>
              </a:spcBef>
              <a:buNone/>
              <a:defRPr sz="1000">
                <a:solidFill>
                  <a:schemeClr val="accent1"/>
                </a:solidFill>
                <a:latin typeface="Arial"/>
                <a:ea typeface="Arial"/>
                <a:cs typeface="Arial"/>
                <a:sym typeface="Arial"/>
              </a:defRPr>
            </a:lvl4pPr>
            <a:lvl5pPr indent="0" lvl="4" marL="0" marR="0" rtl="0" algn="r">
              <a:spcBef>
                <a:spcPts val="0"/>
              </a:spcBef>
              <a:buNone/>
              <a:defRPr sz="1000">
                <a:solidFill>
                  <a:schemeClr val="accent1"/>
                </a:solidFill>
                <a:latin typeface="Arial"/>
                <a:ea typeface="Arial"/>
                <a:cs typeface="Arial"/>
                <a:sym typeface="Arial"/>
              </a:defRPr>
            </a:lvl5pPr>
            <a:lvl6pPr indent="0" lvl="5" marL="0" marR="0" rtl="0" algn="r">
              <a:spcBef>
                <a:spcPts val="0"/>
              </a:spcBef>
              <a:buNone/>
              <a:defRPr sz="1000">
                <a:solidFill>
                  <a:schemeClr val="accent1"/>
                </a:solidFill>
                <a:latin typeface="Arial"/>
                <a:ea typeface="Arial"/>
                <a:cs typeface="Arial"/>
                <a:sym typeface="Arial"/>
              </a:defRPr>
            </a:lvl6pPr>
            <a:lvl7pPr indent="0" lvl="6" marL="0" marR="0" rtl="0" algn="r">
              <a:spcBef>
                <a:spcPts val="0"/>
              </a:spcBef>
              <a:buNone/>
              <a:defRPr sz="1000">
                <a:solidFill>
                  <a:schemeClr val="accent1"/>
                </a:solidFill>
                <a:latin typeface="Arial"/>
                <a:ea typeface="Arial"/>
                <a:cs typeface="Arial"/>
                <a:sym typeface="Arial"/>
              </a:defRPr>
            </a:lvl7pPr>
            <a:lvl8pPr indent="0" lvl="7" marL="0" marR="0" rtl="0" algn="r">
              <a:spcBef>
                <a:spcPts val="0"/>
              </a:spcBef>
              <a:buNone/>
              <a:defRPr sz="1000">
                <a:solidFill>
                  <a:schemeClr val="accent1"/>
                </a:solidFill>
                <a:latin typeface="Arial"/>
                <a:ea typeface="Arial"/>
                <a:cs typeface="Arial"/>
                <a:sym typeface="Arial"/>
              </a:defRPr>
            </a:lvl8pPr>
            <a:lvl9pPr indent="0" lvl="8" marL="0" marR="0" rtl="0" algn="r">
              <a:spcBef>
                <a:spcPts val="0"/>
              </a:spcBef>
              <a:buNone/>
              <a:defRPr sz="10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5496">
          <p15:clr>
            <a:srgbClr val="FBAE40"/>
          </p15:clr>
        </p15:guide>
        <p15:guide id="2" pos="226">
          <p15:clr>
            <a:srgbClr val="FBAE40"/>
          </p15:clr>
        </p15:guide>
        <p15:guide id="3" orient="horz" pos="278">
          <p15:clr>
            <a:srgbClr val="FBAE40"/>
          </p15:clr>
        </p15:guide>
        <p15:guide id="4" orient="horz" pos="3997">
          <p15:clr>
            <a:srgbClr val="FBAE40"/>
          </p15:clr>
        </p15:guide>
        <p15:guide id="5" orient="horz" pos="79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3 Content Slide_Four Images">
  <p:cSld name="1_03 Content Slide_Four Images">
    <p:spTree>
      <p:nvGrpSpPr>
        <p:cNvPr id="308" name="Shape 308"/>
        <p:cNvGrpSpPr/>
        <p:nvPr/>
      </p:nvGrpSpPr>
      <p:grpSpPr>
        <a:xfrm>
          <a:off x="0" y="0"/>
          <a:ext cx="0" cy="0"/>
          <a:chOff x="0" y="0"/>
          <a:chExt cx="0" cy="0"/>
        </a:xfrm>
      </p:grpSpPr>
      <p:sp>
        <p:nvSpPr>
          <p:cNvPr id="309" name="Google Shape;309;p41"/>
          <p:cNvSpPr/>
          <p:nvPr>
            <p:ph idx="2" type="pic"/>
          </p:nvPr>
        </p:nvSpPr>
        <p:spPr>
          <a:xfrm>
            <a:off x="508001" y="3683315"/>
            <a:ext cx="5336783" cy="2251454"/>
          </a:xfrm>
          <a:prstGeom prst="rect">
            <a:avLst/>
          </a:prstGeom>
          <a:noFill/>
          <a:ln>
            <a:noFill/>
          </a:ln>
        </p:spPr>
      </p:sp>
      <p:sp>
        <p:nvSpPr>
          <p:cNvPr id="310" name="Google Shape;310;p41"/>
          <p:cNvSpPr/>
          <p:nvPr>
            <p:ph idx="3" type="pic"/>
          </p:nvPr>
        </p:nvSpPr>
        <p:spPr>
          <a:xfrm>
            <a:off x="507999" y="1265237"/>
            <a:ext cx="5336783" cy="2251453"/>
          </a:xfrm>
          <a:prstGeom prst="rect">
            <a:avLst/>
          </a:prstGeom>
          <a:noFill/>
          <a:ln>
            <a:noFill/>
          </a:ln>
        </p:spPr>
      </p:sp>
      <p:sp>
        <p:nvSpPr>
          <p:cNvPr id="311" name="Google Shape;311;p41"/>
          <p:cNvSpPr/>
          <p:nvPr>
            <p:ph idx="4" type="pic"/>
          </p:nvPr>
        </p:nvSpPr>
        <p:spPr>
          <a:xfrm>
            <a:off x="6296418" y="3683315"/>
            <a:ext cx="5336783" cy="2251454"/>
          </a:xfrm>
          <a:prstGeom prst="rect">
            <a:avLst/>
          </a:prstGeom>
          <a:noFill/>
          <a:ln>
            <a:noFill/>
          </a:ln>
        </p:spPr>
      </p:sp>
      <p:sp>
        <p:nvSpPr>
          <p:cNvPr id="312" name="Google Shape;312;p41"/>
          <p:cNvSpPr/>
          <p:nvPr>
            <p:ph idx="5" type="pic"/>
          </p:nvPr>
        </p:nvSpPr>
        <p:spPr>
          <a:xfrm>
            <a:off x="6296417" y="1265237"/>
            <a:ext cx="5336783" cy="2251454"/>
          </a:xfrm>
          <a:prstGeom prst="rect">
            <a:avLst/>
          </a:prstGeom>
          <a:noFill/>
          <a:ln>
            <a:noFill/>
          </a:ln>
        </p:spPr>
      </p:sp>
      <p:pic>
        <p:nvPicPr>
          <p:cNvPr descr="A picture containing light, vector graphics&#10;&#10;Description automatically generated" id="313" name="Google Shape;313;p41"/>
          <p:cNvPicPr preferRelativeResize="0"/>
          <p:nvPr/>
        </p:nvPicPr>
        <p:blipFill rotWithShape="1">
          <a:blip r:embed="rId2">
            <a:alphaModFix/>
          </a:blip>
          <a:srcRect b="0" l="0" r="0" t="0"/>
          <a:stretch/>
        </p:blipFill>
        <p:spPr>
          <a:xfrm>
            <a:off x="11113714" y="6356352"/>
            <a:ext cx="519487" cy="365125"/>
          </a:xfrm>
          <a:prstGeom prst="rect">
            <a:avLst/>
          </a:prstGeom>
          <a:noFill/>
          <a:ln>
            <a:noFill/>
          </a:ln>
        </p:spPr>
      </p:pic>
      <p:sp>
        <p:nvSpPr>
          <p:cNvPr id="314" name="Google Shape;314;p41"/>
          <p:cNvSpPr txBox="1"/>
          <p:nvPr>
            <p:ph type="title"/>
          </p:nvPr>
        </p:nvSpPr>
        <p:spPr>
          <a:xfrm>
            <a:off x="508000" y="425886"/>
            <a:ext cx="8902417" cy="46972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2500"/>
              <a:buFont typeface="Arial"/>
              <a:buNone/>
              <a:defRPr b="1" i="0" sz="25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5" name="Google Shape;315;p41"/>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6" name="Google Shape;316;p41"/>
          <p:cNvSpPr txBox="1"/>
          <p:nvPr>
            <p:ph idx="12" type="sldNum"/>
          </p:nvPr>
        </p:nvSpPr>
        <p:spPr>
          <a:xfrm>
            <a:off x="8444460" y="6356352"/>
            <a:ext cx="202034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accent1"/>
                </a:solidFill>
                <a:latin typeface="Arial"/>
                <a:ea typeface="Arial"/>
                <a:cs typeface="Arial"/>
                <a:sym typeface="Arial"/>
              </a:defRPr>
            </a:lvl1pPr>
            <a:lvl2pPr indent="0" lvl="1" marL="0" marR="0" rtl="0" algn="r">
              <a:spcBef>
                <a:spcPts val="0"/>
              </a:spcBef>
              <a:buNone/>
              <a:defRPr sz="1000">
                <a:solidFill>
                  <a:schemeClr val="accent1"/>
                </a:solidFill>
                <a:latin typeface="Arial"/>
                <a:ea typeface="Arial"/>
                <a:cs typeface="Arial"/>
                <a:sym typeface="Arial"/>
              </a:defRPr>
            </a:lvl2pPr>
            <a:lvl3pPr indent="0" lvl="2" marL="0" marR="0" rtl="0" algn="r">
              <a:spcBef>
                <a:spcPts val="0"/>
              </a:spcBef>
              <a:buNone/>
              <a:defRPr sz="1000">
                <a:solidFill>
                  <a:schemeClr val="accent1"/>
                </a:solidFill>
                <a:latin typeface="Arial"/>
                <a:ea typeface="Arial"/>
                <a:cs typeface="Arial"/>
                <a:sym typeface="Arial"/>
              </a:defRPr>
            </a:lvl3pPr>
            <a:lvl4pPr indent="0" lvl="3" marL="0" marR="0" rtl="0" algn="r">
              <a:spcBef>
                <a:spcPts val="0"/>
              </a:spcBef>
              <a:buNone/>
              <a:defRPr sz="1000">
                <a:solidFill>
                  <a:schemeClr val="accent1"/>
                </a:solidFill>
                <a:latin typeface="Arial"/>
                <a:ea typeface="Arial"/>
                <a:cs typeface="Arial"/>
                <a:sym typeface="Arial"/>
              </a:defRPr>
            </a:lvl4pPr>
            <a:lvl5pPr indent="0" lvl="4" marL="0" marR="0" rtl="0" algn="r">
              <a:spcBef>
                <a:spcPts val="0"/>
              </a:spcBef>
              <a:buNone/>
              <a:defRPr sz="1000">
                <a:solidFill>
                  <a:schemeClr val="accent1"/>
                </a:solidFill>
                <a:latin typeface="Arial"/>
                <a:ea typeface="Arial"/>
                <a:cs typeface="Arial"/>
                <a:sym typeface="Arial"/>
              </a:defRPr>
            </a:lvl5pPr>
            <a:lvl6pPr indent="0" lvl="5" marL="0" marR="0" rtl="0" algn="r">
              <a:spcBef>
                <a:spcPts val="0"/>
              </a:spcBef>
              <a:buNone/>
              <a:defRPr sz="1000">
                <a:solidFill>
                  <a:schemeClr val="accent1"/>
                </a:solidFill>
                <a:latin typeface="Arial"/>
                <a:ea typeface="Arial"/>
                <a:cs typeface="Arial"/>
                <a:sym typeface="Arial"/>
              </a:defRPr>
            </a:lvl6pPr>
            <a:lvl7pPr indent="0" lvl="6" marL="0" marR="0" rtl="0" algn="r">
              <a:spcBef>
                <a:spcPts val="0"/>
              </a:spcBef>
              <a:buNone/>
              <a:defRPr sz="1000">
                <a:solidFill>
                  <a:schemeClr val="accent1"/>
                </a:solidFill>
                <a:latin typeface="Arial"/>
                <a:ea typeface="Arial"/>
                <a:cs typeface="Arial"/>
                <a:sym typeface="Arial"/>
              </a:defRPr>
            </a:lvl7pPr>
            <a:lvl8pPr indent="0" lvl="7" marL="0" marR="0" rtl="0" algn="r">
              <a:spcBef>
                <a:spcPts val="0"/>
              </a:spcBef>
              <a:buNone/>
              <a:defRPr sz="1000">
                <a:solidFill>
                  <a:schemeClr val="accent1"/>
                </a:solidFill>
                <a:latin typeface="Arial"/>
                <a:ea typeface="Arial"/>
                <a:cs typeface="Arial"/>
                <a:sym typeface="Arial"/>
              </a:defRPr>
            </a:lvl8pPr>
            <a:lvl9pPr indent="0" lvl="8" marL="0" marR="0" rtl="0" algn="r">
              <a:spcBef>
                <a:spcPts val="0"/>
              </a:spcBef>
              <a:buNone/>
              <a:defRPr sz="10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p15:guide id="1" pos="5496">
          <p15:clr>
            <a:srgbClr val="FBAE40"/>
          </p15:clr>
        </p15:guide>
        <p15:guide id="2" pos="226">
          <p15:clr>
            <a:srgbClr val="FBAE40"/>
          </p15:clr>
        </p15:guide>
        <p15:guide id="3" orient="horz" pos="278">
          <p15:clr>
            <a:srgbClr val="FBAE40"/>
          </p15:clr>
        </p15:guide>
        <p15:guide id="4" orient="horz" pos="39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Section Title_Landscape Image">
  <p:cSld name="02 Section Title_Landscape Image">
    <p:spTree>
      <p:nvGrpSpPr>
        <p:cNvPr id="37" name="Shape 37"/>
        <p:cNvGrpSpPr/>
        <p:nvPr/>
      </p:nvGrpSpPr>
      <p:grpSpPr>
        <a:xfrm>
          <a:off x="0" y="0"/>
          <a:ext cx="0" cy="0"/>
          <a:chOff x="0" y="0"/>
          <a:chExt cx="0" cy="0"/>
        </a:xfrm>
      </p:grpSpPr>
      <p:sp>
        <p:nvSpPr>
          <p:cNvPr id="38" name="Google Shape;38;p20"/>
          <p:cNvSpPr/>
          <p:nvPr>
            <p:ph idx="2" type="pic"/>
          </p:nvPr>
        </p:nvSpPr>
        <p:spPr>
          <a:xfrm>
            <a:off x="0" y="1234068"/>
            <a:ext cx="12192000" cy="5623931"/>
          </a:xfrm>
          <a:prstGeom prst="rect">
            <a:avLst/>
          </a:prstGeom>
          <a:noFill/>
          <a:ln>
            <a:noFill/>
          </a:ln>
        </p:spPr>
      </p:sp>
      <p:sp>
        <p:nvSpPr>
          <p:cNvPr id="39" name="Google Shape;39;p20"/>
          <p:cNvSpPr/>
          <p:nvPr/>
        </p:nvSpPr>
        <p:spPr>
          <a:xfrm>
            <a:off x="0" y="1234068"/>
            <a:ext cx="12192000" cy="5623932"/>
          </a:xfrm>
          <a:prstGeom prst="rect">
            <a:avLst/>
          </a:prstGeom>
          <a:solidFill>
            <a:schemeClr val="dk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descr="A picture containing light&#10;&#10;Description automatically generated" id="40" name="Google Shape;40;p20"/>
          <p:cNvPicPr preferRelativeResize="0"/>
          <p:nvPr/>
        </p:nvPicPr>
        <p:blipFill rotWithShape="1">
          <a:blip r:embed="rId2">
            <a:alphaModFix/>
          </a:blip>
          <a:srcRect b="0" l="0" r="0" t="0"/>
          <a:stretch/>
        </p:blipFill>
        <p:spPr>
          <a:xfrm>
            <a:off x="558801" y="419100"/>
            <a:ext cx="736455" cy="516638"/>
          </a:xfrm>
          <a:prstGeom prst="rect">
            <a:avLst/>
          </a:prstGeom>
          <a:noFill/>
          <a:ln>
            <a:noFill/>
          </a:ln>
        </p:spPr>
      </p:pic>
      <p:sp>
        <p:nvSpPr>
          <p:cNvPr id="41" name="Google Shape;41;p20"/>
          <p:cNvSpPr txBox="1"/>
          <p:nvPr>
            <p:ph idx="10" type="dt"/>
          </p:nvPr>
        </p:nvSpPr>
        <p:spPr>
          <a:xfrm>
            <a:off x="508000" y="6356352"/>
            <a:ext cx="286978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descr="Graphical user interface, application, Word&#10;&#10;Description automatically generated" id="42" name="Google Shape;42;p20"/>
          <p:cNvPicPr preferRelativeResize="0"/>
          <p:nvPr/>
        </p:nvPicPr>
        <p:blipFill rotWithShape="1">
          <a:blip r:embed="rId3">
            <a:alphaModFix/>
          </a:blip>
          <a:srcRect b="0" l="0" r="0" t="0"/>
          <a:stretch/>
        </p:blipFill>
        <p:spPr>
          <a:xfrm>
            <a:off x="9300635" y="1"/>
            <a:ext cx="2891365" cy="433465"/>
          </a:xfrm>
          <a:prstGeom prst="rect">
            <a:avLst/>
          </a:prstGeom>
          <a:noFill/>
          <a:ln>
            <a:noFill/>
          </a:ln>
        </p:spPr>
      </p:pic>
      <p:sp>
        <p:nvSpPr>
          <p:cNvPr id="43" name="Google Shape;43;p20"/>
          <p:cNvSpPr txBox="1"/>
          <p:nvPr>
            <p:ph type="ctrTitle"/>
          </p:nvPr>
        </p:nvSpPr>
        <p:spPr>
          <a:xfrm>
            <a:off x="2668251" y="1866378"/>
            <a:ext cx="6655632" cy="91174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20"/>
          <p:cNvSpPr txBox="1"/>
          <p:nvPr>
            <p:ph idx="1" type="subTitle"/>
          </p:nvPr>
        </p:nvSpPr>
        <p:spPr>
          <a:xfrm>
            <a:off x="2668249" y="2911477"/>
            <a:ext cx="6655633" cy="3651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64">
          <p15:clr>
            <a:srgbClr val="FBAE40"/>
          </p15:clr>
        </p15:guide>
        <p15:guide id="2" orient="horz" pos="777">
          <p15:clr>
            <a:srgbClr val="FBAE40"/>
          </p15:clr>
        </p15:guide>
        <p15:guide id="3" orient="horz" pos="39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Section Title_Portrait Image">
  <p:cSld name="02 Section Title_Portrait Image">
    <p:spTree>
      <p:nvGrpSpPr>
        <p:cNvPr id="45" name="Shape 45"/>
        <p:cNvGrpSpPr/>
        <p:nvPr/>
      </p:nvGrpSpPr>
      <p:grpSpPr>
        <a:xfrm>
          <a:off x="0" y="0"/>
          <a:ext cx="0" cy="0"/>
          <a:chOff x="0" y="0"/>
          <a:chExt cx="0" cy="0"/>
        </a:xfrm>
      </p:grpSpPr>
      <p:pic>
        <p:nvPicPr>
          <p:cNvPr descr="A picture containing light&#10;&#10;Description automatically generated" id="46" name="Google Shape;46;p21"/>
          <p:cNvPicPr preferRelativeResize="0"/>
          <p:nvPr/>
        </p:nvPicPr>
        <p:blipFill rotWithShape="1">
          <a:blip r:embed="rId2">
            <a:alphaModFix/>
          </a:blip>
          <a:srcRect b="0" l="0" r="0" t="0"/>
          <a:stretch/>
        </p:blipFill>
        <p:spPr>
          <a:xfrm>
            <a:off x="558801" y="419100"/>
            <a:ext cx="736455" cy="516638"/>
          </a:xfrm>
          <a:prstGeom prst="rect">
            <a:avLst/>
          </a:prstGeom>
          <a:noFill/>
          <a:ln>
            <a:noFill/>
          </a:ln>
        </p:spPr>
      </p:pic>
      <p:sp>
        <p:nvSpPr>
          <p:cNvPr id="47" name="Google Shape;47;p21"/>
          <p:cNvSpPr txBox="1"/>
          <p:nvPr>
            <p:ph type="ctrTitle"/>
          </p:nvPr>
        </p:nvSpPr>
        <p:spPr>
          <a:xfrm>
            <a:off x="558799" y="1873771"/>
            <a:ext cx="4957580" cy="138659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21"/>
          <p:cNvSpPr txBox="1"/>
          <p:nvPr>
            <p:ph idx="1" type="subTitle"/>
          </p:nvPr>
        </p:nvSpPr>
        <p:spPr>
          <a:xfrm>
            <a:off x="558801" y="3346190"/>
            <a:ext cx="3080736" cy="230304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49" name="Google Shape;49;p21"/>
          <p:cNvSpPr txBox="1"/>
          <p:nvPr>
            <p:ph idx="10" type="dt"/>
          </p:nvPr>
        </p:nvSpPr>
        <p:spPr>
          <a:xfrm>
            <a:off x="508000" y="6235398"/>
            <a:ext cx="2869784" cy="1972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 name="Google Shape;50;p21"/>
          <p:cNvSpPr/>
          <p:nvPr>
            <p:ph idx="2" type="pic"/>
          </p:nvPr>
        </p:nvSpPr>
        <p:spPr>
          <a:xfrm>
            <a:off x="6096000" y="0"/>
            <a:ext cx="6096000" cy="6858000"/>
          </a:xfrm>
          <a:prstGeom prst="rect">
            <a:avLst/>
          </a:prstGeom>
          <a:noFill/>
          <a:ln>
            <a:noFill/>
          </a:ln>
        </p:spPr>
      </p:sp>
      <p:pic>
        <p:nvPicPr>
          <p:cNvPr descr="Graphical user interface, application, Word&#10;&#10;Description automatically generated" id="51" name="Google Shape;51;p21"/>
          <p:cNvPicPr preferRelativeResize="0"/>
          <p:nvPr/>
        </p:nvPicPr>
        <p:blipFill rotWithShape="1">
          <a:blip r:embed="rId3">
            <a:alphaModFix/>
          </a:blip>
          <a:srcRect b="0" l="0" r="0" t="0"/>
          <a:stretch/>
        </p:blipFill>
        <p:spPr>
          <a:xfrm>
            <a:off x="3204635" y="958"/>
            <a:ext cx="2891365" cy="433465"/>
          </a:xfrm>
          <a:prstGeom prst="rect">
            <a:avLst/>
          </a:prstGeom>
          <a:noFill/>
          <a:ln>
            <a:noFill/>
          </a:ln>
        </p:spPr>
      </p:pic>
    </p:spTree>
  </p:cSld>
  <p:clrMapOvr>
    <a:masterClrMapping/>
  </p:clrMapOvr>
  <p:extLst>
    <p:ext uri="{DCECCB84-F9BA-43D5-87BE-67443E8EF086}">
      <p15:sldGuideLst>
        <p15:guide id="1" pos="264">
          <p15:clr>
            <a:srgbClr val="FBAE40"/>
          </p15:clr>
        </p15:guide>
        <p15:guide id="2" pos="2880">
          <p15:clr>
            <a:srgbClr val="FBAE40"/>
          </p15:clr>
        </p15:guide>
        <p15:guide id="3" orient="horz" pos="777">
          <p15:clr>
            <a:srgbClr val="FBAE40"/>
          </p15:clr>
        </p15:guide>
        <p15:guide id="4" orient="horz" pos="39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End Slide">
  <p:cSld name="04 End Slide">
    <p:spTree>
      <p:nvGrpSpPr>
        <p:cNvPr id="52" name="Shape 52"/>
        <p:cNvGrpSpPr/>
        <p:nvPr/>
      </p:nvGrpSpPr>
      <p:grpSpPr>
        <a:xfrm>
          <a:off x="0" y="0"/>
          <a:ext cx="0" cy="0"/>
          <a:chOff x="0" y="0"/>
          <a:chExt cx="0" cy="0"/>
        </a:xfrm>
      </p:grpSpPr>
      <p:sp>
        <p:nvSpPr>
          <p:cNvPr id="53" name="Google Shape;53;p22"/>
          <p:cNvSpPr txBox="1"/>
          <p:nvPr>
            <p:ph type="ctrTitle"/>
          </p:nvPr>
        </p:nvSpPr>
        <p:spPr>
          <a:xfrm>
            <a:off x="2668251" y="2105416"/>
            <a:ext cx="6655632" cy="5824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22"/>
          <p:cNvSpPr txBox="1"/>
          <p:nvPr>
            <p:ph idx="1" type="subTitle"/>
          </p:nvPr>
        </p:nvSpPr>
        <p:spPr>
          <a:xfrm>
            <a:off x="2668249" y="2987677"/>
            <a:ext cx="6655633" cy="133484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ctr">
              <a:lnSpc>
                <a:spcPct val="90000"/>
              </a:lnSpc>
              <a:spcBef>
                <a:spcPts val="6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Graphical user interface, application, Word&#10;&#10;Description automatically generated" id="55" name="Google Shape;55;p22"/>
          <p:cNvPicPr preferRelativeResize="0"/>
          <p:nvPr/>
        </p:nvPicPr>
        <p:blipFill rotWithShape="1">
          <a:blip r:embed="rId2">
            <a:alphaModFix/>
          </a:blip>
          <a:srcRect b="0" l="0" r="0" t="0"/>
          <a:stretch/>
        </p:blipFill>
        <p:spPr>
          <a:xfrm>
            <a:off x="9300635" y="1"/>
            <a:ext cx="2891365" cy="433465"/>
          </a:xfrm>
          <a:prstGeom prst="rect">
            <a:avLst/>
          </a:prstGeom>
          <a:noFill/>
          <a:ln>
            <a:noFill/>
          </a:ln>
        </p:spPr>
      </p:pic>
      <p:pic>
        <p:nvPicPr>
          <p:cNvPr id="56" name="Google Shape;56;p22"/>
          <p:cNvPicPr preferRelativeResize="0"/>
          <p:nvPr/>
        </p:nvPicPr>
        <p:blipFill rotWithShape="1">
          <a:blip r:embed="rId3">
            <a:alphaModFix/>
          </a:blip>
          <a:srcRect b="0" l="0" r="0" t="0"/>
          <a:stretch/>
        </p:blipFill>
        <p:spPr>
          <a:xfrm>
            <a:off x="201902" y="433465"/>
            <a:ext cx="4246631" cy="1235664"/>
          </a:xfrm>
          <a:prstGeom prst="rect">
            <a:avLst/>
          </a:prstGeom>
          <a:noFill/>
          <a:ln>
            <a:noFill/>
          </a:ln>
        </p:spPr>
      </p:pic>
    </p:spTree>
  </p:cSld>
  <p:clrMapOvr>
    <a:masterClrMapping/>
  </p:clrMapOvr>
  <p:extLst>
    <p:ext uri="{DCECCB84-F9BA-43D5-87BE-67443E8EF086}">
      <p15:sldGuideLst>
        <p15:guide id="1" orient="horz" pos="10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End Slide_Landscape Image">
  <p:cSld name="04 End Slide_Landscape Image">
    <p:spTree>
      <p:nvGrpSpPr>
        <p:cNvPr id="57" name="Shape 57"/>
        <p:cNvGrpSpPr/>
        <p:nvPr/>
      </p:nvGrpSpPr>
      <p:grpSpPr>
        <a:xfrm>
          <a:off x="0" y="0"/>
          <a:ext cx="0" cy="0"/>
          <a:chOff x="0" y="0"/>
          <a:chExt cx="0" cy="0"/>
        </a:xfrm>
      </p:grpSpPr>
      <p:sp>
        <p:nvSpPr>
          <p:cNvPr id="58" name="Google Shape;58;p23"/>
          <p:cNvSpPr/>
          <p:nvPr>
            <p:ph idx="2" type="pic"/>
          </p:nvPr>
        </p:nvSpPr>
        <p:spPr>
          <a:xfrm>
            <a:off x="0" y="1665288"/>
            <a:ext cx="12192000" cy="5192711"/>
          </a:xfrm>
          <a:prstGeom prst="rect">
            <a:avLst/>
          </a:prstGeom>
          <a:noFill/>
          <a:ln>
            <a:noFill/>
          </a:ln>
        </p:spPr>
      </p:sp>
      <p:sp>
        <p:nvSpPr>
          <p:cNvPr id="59" name="Google Shape;59;p23"/>
          <p:cNvSpPr/>
          <p:nvPr/>
        </p:nvSpPr>
        <p:spPr>
          <a:xfrm>
            <a:off x="0" y="1665289"/>
            <a:ext cx="12192000" cy="5192711"/>
          </a:xfrm>
          <a:prstGeom prst="rect">
            <a:avLst/>
          </a:prstGeom>
          <a:solidFill>
            <a:schemeClr val="dk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60" name="Google Shape;60;p23"/>
          <p:cNvSpPr txBox="1"/>
          <p:nvPr>
            <p:ph idx="1" type="subTitle"/>
          </p:nvPr>
        </p:nvSpPr>
        <p:spPr>
          <a:xfrm>
            <a:off x="2668249" y="2987677"/>
            <a:ext cx="6655633" cy="243735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Graphical user interface, application, Word&#10;&#10;Description automatically generated" id="61" name="Google Shape;61;p23"/>
          <p:cNvPicPr preferRelativeResize="0"/>
          <p:nvPr/>
        </p:nvPicPr>
        <p:blipFill rotWithShape="1">
          <a:blip r:embed="rId2">
            <a:alphaModFix/>
          </a:blip>
          <a:srcRect b="0" l="0" r="0" t="0"/>
          <a:stretch/>
        </p:blipFill>
        <p:spPr>
          <a:xfrm>
            <a:off x="9300635" y="1"/>
            <a:ext cx="2891365" cy="433465"/>
          </a:xfrm>
          <a:prstGeom prst="rect">
            <a:avLst/>
          </a:prstGeom>
          <a:noFill/>
          <a:ln>
            <a:noFill/>
          </a:ln>
        </p:spPr>
      </p:pic>
      <p:sp>
        <p:nvSpPr>
          <p:cNvPr id="62" name="Google Shape;62;p23"/>
          <p:cNvSpPr txBox="1"/>
          <p:nvPr/>
        </p:nvSpPr>
        <p:spPr>
          <a:xfrm>
            <a:off x="2668251" y="2105416"/>
            <a:ext cx="6655632" cy="5824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000"/>
              <a:buFont typeface="Arial"/>
              <a:buNone/>
            </a:pPr>
            <a:r>
              <a:rPr b="1" i="0" lang="en-AU" sz="3000">
                <a:solidFill>
                  <a:schemeClr val="lt1"/>
                </a:solidFill>
                <a:latin typeface="Arial"/>
                <a:ea typeface="Arial"/>
                <a:cs typeface="Arial"/>
                <a:sym typeface="Arial"/>
              </a:rPr>
              <a:t>Thank you</a:t>
            </a:r>
            <a:endParaRPr/>
          </a:p>
        </p:txBody>
      </p:sp>
      <p:pic>
        <p:nvPicPr>
          <p:cNvPr id="63" name="Google Shape;63;p23"/>
          <p:cNvPicPr preferRelativeResize="0"/>
          <p:nvPr/>
        </p:nvPicPr>
        <p:blipFill rotWithShape="1">
          <a:blip r:embed="rId3">
            <a:alphaModFix/>
          </a:blip>
          <a:srcRect b="0" l="0" r="0" t="0"/>
          <a:stretch/>
        </p:blipFill>
        <p:spPr>
          <a:xfrm>
            <a:off x="201902" y="433465"/>
            <a:ext cx="4246631" cy="1235664"/>
          </a:xfrm>
          <a:prstGeom prst="rect">
            <a:avLst/>
          </a:prstGeom>
          <a:noFill/>
          <a:ln>
            <a:noFill/>
          </a:ln>
        </p:spPr>
      </p:pic>
    </p:spTree>
  </p:cSld>
  <p:clrMapOvr>
    <a:masterClrMapping/>
  </p:clrMapOvr>
  <p:extLst>
    <p:ext uri="{DCECCB84-F9BA-43D5-87BE-67443E8EF086}">
      <p15:sldGuideLst>
        <p15:guide id="1" pos="264">
          <p15:clr>
            <a:srgbClr val="FBAE40"/>
          </p15:clr>
        </p15:guide>
        <p15:guide id="2" orient="horz" pos="10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End Slide_Portrait Image">
  <p:cSld name="04 End Slide_Portrait Image">
    <p:spTree>
      <p:nvGrpSpPr>
        <p:cNvPr id="64" name="Shape 64"/>
        <p:cNvGrpSpPr/>
        <p:nvPr/>
      </p:nvGrpSpPr>
      <p:grpSpPr>
        <a:xfrm>
          <a:off x="0" y="0"/>
          <a:ext cx="0" cy="0"/>
          <a:chOff x="0" y="0"/>
          <a:chExt cx="0" cy="0"/>
        </a:xfrm>
      </p:grpSpPr>
      <p:sp>
        <p:nvSpPr>
          <p:cNvPr id="65" name="Google Shape;65;p24"/>
          <p:cNvSpPr txBox="1"/>
          <p:nvPr>
            <p:ph type="ctrTitle"/>
          </p:nvPr>
        </p:nvSpPr>
        <p:spPr>
          <a:xfrm>
            <a:off x="558799" y="1873771"/>
            <a:ext cx="4957580" cy="74804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24"/>
          <p:cNvSpPr txBox="1"/>
          <p:nvPr>
            <p:ph idx="1" type="subTitle"/>
          </p:nvPr>
        </p:nvSpPr>
        <p:spPr>
          <a:xfrm>
            <a:off x="558802" y="2909644"/>
            <a:ext cx="4063999" cy="230304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67" name="Google Shape;67;p24"/>
          <p:cNvSpPr/>
          <p:nvPr>
            <p:ph idx="2" type="pic"/>
          </p:nvPr>
        </p:nvSpPr>
        <p:spPr>
          <a:xfrm>
            <a:off x="6096000" y="0"/>
            <a:ext cx="6096000" cy="6858000"/>
          </a:xfrm>
          <a:prstGeom prst="rect">
            <a:avLst/>
          </a:prstGeom>
          <a:noFill/>
          <a:ln>
            <a:noFill/>
          </a:ln>
        </p:spPr>
      </p:sp>
      <p:pic>
        <p:nvPicPr>
          <p:cNvPr descr="Graphical user interface, application, Word&#10;&#10;Description automatically generated" id="68" name="Google Shape;68;p24"/>
          <p:cNvPicPr preferRelativeResize="0"/>
          <p:nvPr/>
        </p:nvPicPr>
        <p:blipFill rotWithShape="1">
          <a:blip r:embed="rId2">
            <a:alphaModFix/>
          </a:blip>
          <a:srcRect b="0" l="0" r="0" t="0"/>
          <a:stretch/>
        </p:blipFill>
        <p:spPr>
          <a:xfrm>
            <a:off x="3204635" y="958"/>
            <a:ext cx="2891365" cy="433465"/>
          </a:xfrm>
          <a:prstGeom prst="rect">
            <a:avLst/>
          </a:prstGeom>
          <a:noFill/>
          <a:ln>
            <a:noFill/>
          </a:ln>
        </p:spPr>
      </p:pic>
      <p:pic>
        <p:nvPicPr>
          <p:cNvPr id="69" name="Google Shape;69;p24"/>
          <p:cNvPicPr preferRelativeResize="0"/>
          <p:nvPr/>
        </p:nvPicPr>
        <p:blipFill rotWithShape="1">
          <a:blip r:embed="rId3">
            <a:alphaModFix/>
          </a:blip>
          <a:srcRect b="0" l="0" r="0" t="0"/>
          <a:stretch/>
        </p:blipFill>
        <p:spPr>
          <a:xfrm>
            <a:off x="201902" y="447244"/>
            <a:ext cx="4246631" cy="1235664"/>
          </a:xfrm>
          <a:prstGeom prst="rect">
            <a:avLst/>
          </a:prstGeom>
          <a:noFill/>
          <a:ln>
            <a:noFill/>
          </a:ln>
        </p:spPr>
      </p:pic>
    </p:spTree>
  </p:cSld>
  <p:clrMapOvr>
    <a:masterClrMapping/>
  </p:clrMapOvr>
  <p:extLst>
    <p:ext uri="{DCECCB84-F9BA-43D5-87BE-67443E8EF086}">
      <p15:sldGuideLst>
        <p15:guide id="1" pos="264">
          <p15:clr>
            <a:srgbClr val="FBAE40"/>
          </p15:clr>
        </p15:guide>
        <p15:guide id="2" pos="2880">
          <p15:clr>
            <a:srgbClr val="FBAE40"/>
          </p15:clr>
        </p15:guide>
        <p15:guide id="3"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8.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theme" Target="../theme/theme4.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image" Target="../media/image8.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5" Type="http://schemas.openxmlformats.org/officeDocument/2006/relationships/slideLayout" Target="../slideLayouts/slideLayout32.xml"/><Relationship Id="rId19" Type="http://schemas.openxmlformats.org/officeDocument/2006/relationships/theme" Target="../theme/theme1.xml"/><Relationship Id="rId6" Type="http://schemas.openxmlformats.org/officeDocument/2006/relationships/slideLayout" Target="../slideLayouts/slideLayout33.xml"/><Relationship Id="rId18" Type="http://schemas.openxmlformats.org/officeDocument/2006/relationships/slideLayout" Target="../slideLayouts/slideLayout45.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61E5"/>
        </a:solidFill>
      </p:bgPr>
    </p:bg>
    <p:spTree>
      <p:nvGrpSpPr>
        <p:cNvPr id="9" name="Shape 9"/>
        <p:cNvGrpSpPr/>
        <p:nvPr/>
      </p:nvGrpSpPr>
      <p:grpSpPr>
        <a:xfrm>
          <a:off x="0" y="0"/>
          <a:ext cx="0" cy="0"/>
          <a:chOff x="0" y="0"/>
          <a:chExt cx="0" cy="0"/>
        </a:xfrm>
      </p:grpSpPr>
      <p:pic>
        <p:nvPicPr>
          <p:cNvPr descr="A black and white logo&#10;&#10;Description automatically generated with low confidence" id="10" name="Google Shape;10;p9"/>
          <p:cNvPicPr preferRelativeResize="0"/>
          <p:nvPr/>
        </p:nvPicPr>
        <p:blipFill rotWithShape="1">
          <a:blip r:embed="rId1">
            <a:alphaModFix/>
          </a:blip>
          <a:srcRect b="0" l="0" r="0" t="0"/>
          <a:stretch/>
        </p:blipFill>
        <p:spPr>
          <a:xfrm>
            <a:off x="11259324" y="6348857"/>
            <a:ext cx="487597" cy="342711"/>
          </a:xfrm>
          <a:prstGeom prst="rect">
            <a:avLst/>
          </a:prstGeom>
          <a:noFill/>
          <a:ln>
            <a:noFill/>
          </a:ln>
        </p:spPr>
      </p:pic>
      <p:sp>
        <p:nvSpPr>
          <p:cNvPr id="11" name="Google Shape;11;p9"/>
          <p:cNvSpPr txBox="1"/>
          <p:nvPr/>
        </p:nvSpPr>
        <p:spPr>
          <a:xfrm>
            <a:off x="5865813" y="635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AU" sz="1000" u="none" cap="none" strike="noStrike">
                <a:solidFill>
                  <a:srgbClr val="FF0000"/>
                </a:solidFill>
                <a:latin typeface="Calibri"/>
                <a:ea typeface="Calibri"/>
                <a:cs typeface="Calibri"/>
                <a:sym typeface="Calibri"/>
              </a:rPr>
              <a:t>OFFICIAL</a:t>
            </a:r>
            <a:endParaRPr/>
          </a:p>
        </p:txBody>
      </p:sp>
      <p:sp>
        <p:nvSpPr>
          <p:cNvPr id="12" name="Google Shape;12;p9"/>
          <p:cNvSpPr txBox="1"/>
          <p:nvPr/>
        </p:nvSpPr>
        <p:spPr>
          <a:xfrm>
            <a:off x="5865813" y="66421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AU" sz="1000" u="none" cap="none" strike="noStrike">
                <a:solidFill>
                  <a:srgbClr val="FF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pic>
        <p:nvPicPr>
          <p:cNvPr id="78" name="Google Shape;78;p11"/>
          <p:cNvPicPr preferRelativeResize="0"/>
          <p:nvPr/>
        </p:nvPicPr>
        <p:blipFill rotWithShape="1">
          <a:blip r:embed="rId1">
            <a:alphaModFix/>
          </a:blip>
          <a:srcRect b="0" l="0" r="0" t="0"/>
          <a:stretch/>
        </p:blipFill>
        <p:spPr>
          <a:xfrm rot="10800000">
            <a:off x="8728917" y="0"/>
            <a:ext cx="3463083" cy="432885"/>
          </a:xfrm>
          <a:prstGeom prst="rect">
            <a:avLst/>
          </a:prstGeom>
          <a:noFill/>
          <a:ln>
            <a:noFill/>
          </a:ln>
        </p:spPr>
      </p:pic>
      <p:sp>
        <p:nvSpPr>
          <p:cNvPr id="79" name="Google Shape;79;p11"/>
          <p:cNvSpPr txBox="1"/>
          <p:nvPr/>
        </p:nvSpPr>
        <p:spPr>
          <a:xfrm>
            <a:off x="5865813" y="635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AU" sz="1000" u="none" cap="none" strike="noStrike">
                <a:solidFill>
                  <a:srgbClr val="FF0000"/>
                </a:solidFill>
                <a:latin typeface="Calibri"/>
                <a:ea typeface="Calibri"/>
                <a:cs typeface="Calibri"/>
                <a:sym typeface="Calibri"/>
              </a:rPr>
              <a:t>OFFICIAL</a:t>
            </a:r>
            <a:endParaRPr/>
          </a:p>
        </p:txBody>
      </p:sp>
      <p:sp>
        <p:nvSpPr>
          <p:cNvPr id="80" name="Google Shape;80;p11"/>
          <p:cNvSpPr txBox="1"/>
          <p:nvPr/>
        </p:nvSpPr>
        <p:spPr>
          <a:xfrm>
            <a:off x="5865813" y="66421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AU" sz="1000" u="none" cap="none" strike="noStrike">
                <a:solidFill>
                  <a:srgbClr val="FF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pic>
        <p:nvPicPr>
          <p:cNvPr id="198" name="Google Shape;198;p14"/>
          <p:cNvPicPr preferRelativeResize="0"/>
          <p:nvPr/>
        </p:nvPicPr>
        <p:blipFill rotWithShape="1">
          <a:blip r:embed="rId1">
            <a:alphaModFix/>
          </a:blip>
          <a:srcRect b="0" l="0" r="0" t="0"/>
          <a:stretch/>
        </p:blipFill>
        <p:spPr>
          <a:xfrm rot="10800000">
            <a:off x="8728917" y="0"/>
            <a:ext cx="3463083" cy="432885"/>
          </a:xfrm>
          <a:prstGeom prst="rect">
            <a:avLst/>
          </a:prstGeom>
          <a:noFill/>
          <a:ln>
            <a:noFill/>
          </a:ln>
        </p:spPr>
      </p:pic>
      <p:sp>
        <p:nvSpPr>
          <p:cNvPr id="199" name="Google Shape;199;p14"/>
          <p:cNvSpPr txBox="1"/>
          <p:nvPr/>
        </p:nvSpPr>
        <p:spPr>
          <a:xfrm>
            <a:off x="5865813" y="635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AU" sz="1000" u="none" cap="none" strike="noStrike">
                <a:solidFill>
                  <a:srgbClr val="FF0000"/>
                </a:solidFill>
                <a:latin typeface="Calibri"/>
                <a:ea typeface="Calibri"/>
                <a:cs typeface="Calibri"/>
                <a:sym typeface="Calibri"/>
              </a:rPr>
              <a:t>OFFICIAL</a:t>
            </a:r>
            <a:endParaRPr/>
          </a:p>
        </p:txBody>
      </p:sp>
      <p:sp>
        <p:nvSpPr>
          <p:cNvPr id="200" name="Google Shape;200;p14"/>
          <p:cNvSpPr txBox="1"/>
          <p:nvPr/>
        </p:nvSpPr>
        <p:spPr>
          <a:xfrm>
            <a:off x="5865813" y="66421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AU" sz="1000" u="none" cap="none" strike="noStrike">
                <a:solidFill>
                  <a:srgbClr val="FF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9.png"/><Relationship Id="rId9" Type="http://schemas.openxmlformats.org/officeDocument/2006/relationships/image" Target="../media/image24.png"/><Relationship Id="rId5" Type="http://schemas.openxmlformats.org/officeDocument/2006/relationships/image" Target="../media/image27.png"/><Relationship Id="rId6" Type="http://schemas.openxmlformats.org/officeDocument/2006/relationships/image" Target="../media/image16.png"/><Relationship Id="rId7" Type="http://schemas.openxmlformats.org/officeDocument/2006/relationships/image" Target="../media/image13.png"/><Relationship Id="rId8"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
          <p:cNvSpPr/>
          <p:nvPr/>
        </p:nvSpPr>
        <p:spPr>
          <a:xfrm>
            <a:off x="1524001" y="1"/>
            <a:ext cx="6970051" cy="4334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23" name="Google Shape;323;p1"/>
          <p:cNvSpPr txBox="1"/>
          <p:nvPr>
            <p:ph type="ctrTitle"/>
          </p:nvPr>
        </p:nvSpPr>
        <p:spPr>
          <a:xfrm>
            <a:off x="1987281" y="1952022"/>
            <a:ext cx="8892879" cy="1699409"/>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br>
              <a:rPr lang="en-AU"/>
            </a:br>
            <a:r>
              <a:rPr lang="en-AU"/>
              <a:t>Can space based  lightning observations aid in the earlier identification of lightning ignited fires?</a:t>
            </a:r>
            <a:endParaRPr>
              <a:latin typeface="Arial"/>
              <a:ea typeface="Arial"/>
              <a:cs typeface="Arial"/>
              <a:sym typeface="Arial"/>
            </a:endParaRPr>
          </a:p>
        </p:txBody>
      </p:sp>
      <p:sp>
        <p:nvSpPr>
          <p:cNvPr id="324" name="Google Shape;324;p1"/>
          <p:cNvSpPr txBox="1"/>
          <p:nvPr>
            <p:ph idx="1" type="subTitle"/>
          </p:nvPr>
        </p:nvSpPr>
        <p:spPr>
          <a:xfrm>
            <a:off x="1996795" y="3683334"/>
            <a:ext cx="7993411" cy="99438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1" lang="en-AU">
                <a:latin typeface="Arial"/>
                <a:ea typeface="Arial"/>
                <a:cs typeface="Arial"/>
                <a:sym typeface="Arial"/>
              </a:rPr>
              <a:t>Caroline Poulsen, Andrew Dowdy</a:t>
            </a:r>
            <a:endParaRPr/>
          </a:p>
          <a:p>
            <a:pPr indent="0" lvl="0" marL="0" marR="0" rtl="0" algn="l">
              <a:lnSpc>
                <a:spcPct val="90000"/>
              </a:lnSpc>
              <a:spcBef>
                <a:spcPts val="1600"/>
              </a:spcBef>
              <a:spcAft>
                <a:spcPts val="0"/>
              </a:spcAft>
              <a:buClr>
                <a:schemeClr val="lt1"/>
              </a:buClr>
              <a:buSzPts val="2000"/>
              <a:buFont typeface="Arial"/>
              <a:buNone/>
            </a:pPr>
            <a:r>
              <a:rPr b="1" lang="en-AU">
                <a:latin typeface="Arial"/>
                <a:ea typeface="Arial"/>
                <a:cs typeface="Arial"/>
                <a:sym typeface="Arial"/>
              </a:rPr>
              <a:t>Caroline.poulsen@bom.gov.au</a:t>
            </a:r>
            <a:endParaRPr/>
          </a:p>
          <a:p>
            <a:pPr indent="0" lvl="0" marL="0" marR="0" rtl="0" algn="l">
              <a:lnSpc>
                <a:spcPct val="90000"/>
              </a:lnSpc>
              <a:spcBef>
                <a:spcPts val="1600"/>
              </a:spcBef>
              <a:spcAft>
                <a:spcPts val="0"/>
              </a:spcAft>
              <a:buClr>
                <a:schemeClr val="lt1"/>
              </a:buClr>
              <a:buSzPts val="2000"/>
              <a:buFont typeface="Arial"/>
              <a:buNone/>
            </a:pPr>
            <a:r>
              <a:rPr lang="en-AU">
                <a:latin typeface="Arial"/>
                <a:ea typeface="Arial"/>
                <a:cs typeface="Arial"/>
                <a:sym typeface="Arial"/>
              </a:rPr>
              <a:t>Bureau of Meteorology &amp; University of Melbourne</a:t>
            </a:r>
            <a:endParaRPr/>
          </a:p>
          <a:p>
            <a:pPr indent="0" lvl="0" marL="0" marR="0" rtl="0" algn="l">
              <a:lnSpc>
                <a:spcPct val="90000"/>
              </a:lnSpc>
              <a:spcBef>
                <a:spcPts val="1600"/>
              </a:spcBef>
              <a:spcAft>
                <a:spcPts val="0"/>
              </a:spcAft>
              <a:buClr>
                <a:schemeClr val="lt1"/>
              </a:buClr>
              <a:buSzPts val="2000"/>
              <a:buFont typeface="Arial"/>
              <a:buNone/>
            </a:pPr>
            <a:r>
              <a:rPr lang="en-AU">
                <a:latin typeface="Arial"/>
                <a:ea typeface="Arial"/>
                <a:cs typeface="Arial"/>
                <a:sym typeface="Arial"/>
              </a:rPr>
              <a:t>Thanks to everyone who has looked at this before me Schulz, Fairman, Bitzer, Perez-Invernon, Rudlosky…</a:t>
            </a:r>
            <a:endParaRPr/>
          </a:p>
          <a:p>
            <a:pPr indent="0" lvl="0" marL="0" marR="0" rtl="0" algn="l">
              <a:lnSpc>
                <a:spcPct val="90000"/>
              </a:lnSpc>
              <a:spcBef>
                <a:spcPts val="1600"/>
              </a:spcBef>
              <a:spcAft>
                <a:spcPts val="0"/>
              </a:spcAft>
              <a:buClr>
                <a:schemeClr val="lt1"/>
              </a:buClr>
              <a:buSzPts val="2000"/>
              <a:buFont typeface="Arial"/>
              <a:buNone/>
            </a:pPr>
            <a:r>
              <a:t/>
            </a:r>
            <a:endParaRPr>
              <a:latin typeface="Arial"/>
              <a:ea typeface="Arial"/>
              <a:cs typeface="Arial"/>
              <a:sym typeface="Arial"/>
            </a:endParaRPr>
          </a:p>
          <a:p>
            <a:pPr indent="0" lvl="0" marL="0" marR="0" rtl="0" algn="l">
              <a:lnSpc>
                <a:spcPct val="90000"/>
              </a:lnSpc>
              <a:spcBef>
                <a:spcPts val="1600"/>
              </a:spcBef>
              <a:spcAft>
                <a:spcPts val="0"/>
              </a:spcAft>
              <a:buClr>
                <a:schemeClr val="lt1"/>
              </a:buClr>
              <a:buSzPts val="2000"/>
              <a:buFont typeface="Arial"/>
              <a:buNone/>
            </a:pPr>
            <a:r>
              <a:t/>
            </a:r>
            <a:endParaRPr>
              <a:latin typeface="Arial"/>
              <a:ea typeface="Arial"/>
              <a:cs typeface="Arial"/>
              <a:sym typeface="Arial"/>
            </a:endParaRPr>
          </a:p>
          <a:p>
            <a:pPr indent="0" lvl="0" marL="0" marR="0" rtl="0" algn="l">
              <a:lnSpc>
                <a:spcPct val="90000"/>
              </a:lnSpc>
              <a:spcBef>
                <a:spcPts val="1600"/>
              </a:spcBef>
              <a:spcAft>
                <a:spcPts val="0"/>
              </a:spcAft>
              <a:buClr>
                <a:schemeClr val="lt1"/>
              </a:buClr>
              <a:buSzPts val="2000"/>
              <a:buFont typeface="Arial"/>
              <a:buNone/>
            </a:pPr>
            <a:r>
              <a:t/>
            </a:r>
            <a:endParaRPr>
              <a:latin typeface="Arial"/>
              <a:ea typeface="Arial"/>
              <a:cs typeface="Arial"/>
              <a:sym typeface="Arial"/>
            </a:endParaRPr>
          </a:p>
          <a:p>
            <a:pPr indent="0" lvl="0" marL="0" marR="0" rtl="0" algn="l">
              <a:lnSpc>
                <a:spcPct val="90000"/>
              </a:lnSpc>
              <a:spcBef>
                <a:spcPts val="1600"/>
              </a:spcBef>
              <a:spcAft>
                <a:spcPts val="0"/>
              </a:spcAft>
              <a:buClr>
                <a:schemeClr val="lt1"/>
              </a:buClr>
              <a:buSzPts val="1600"/>
              <a:buFont typeface="Arial"/>
              <a:buNone/>
            </a:pPr>
            <a:r>
              <a:t/>
            </a:r>
            <a:endParaRPr sz="1600"/>
          </a:p>
          <a:p>
            <a:pPr indent="0" lvl="0" marL="0" marR="0" rtl="0" algn="l">
              <a:lnSpc>
                <a:spcPct val="90000"/>
              </a:lnSpc>
              <a:spcBef>
                <a:spcPts val="1600"/>
              </a:spcBef>
              <a:spcAft>
                <a:spcPts val="0"/>
              </a:spcAft>
              <a:buClr>
                <a:schemeClr val="lt1"/>
              </a:buClr>
              <a:buSzPts val="2000"/>
              <a:buFont typeface="Arial"/>
              <a:buNone/>
            </a:pPr>
            <a:r>
              <a:t/>
            </a:r>
            <a:endParaRPr/>
          </a:p>
          <a:p>
            <a:pPr indent="0" lvl="0" marL="0" marR="0" rtl="0" algn="l">
              <a:lnSpc>
                <a:spcPct val="90000"/>
              </a:lnSpc>
              <a:spcBef>
                <a:spcPts val="1600"/>
              </a:spcBef>
              <a:spcAft>
                <a:spcPts val="0"/>
              </a:spcAft>
              <a:buClr>
                <a:schemeClr val="lt1"/>
              </a:buClr>
              <a:buSzPts val="2000"/>
              <a:buFont typeface="Arial"/>
              <a:buNone/>
            </a:pPr>
            <a:r>
              <a:t/>
            </a:r>
            <a:endParaRPr b="1"/>
          </a:p>
          <a:p>
            <a:pPr indent="0" lvl="0" marL="0" marR="0" rtl="0" algn="l">
              <a:lnSpc>
                <a:spcPct val="90000"/>
              </a:lnSpc>
              <a:spcBef>
                <a:spcPts val="1600"/>
              </a:spcBef>
              <a:spcAft>
                <a:spcPts val="0"/>
              </a:spcAft>
              <a:buClr>
                <a:schemeClr val="lt1"/>
              </a:buClr>
              <a:buSzPts val="2000"/>
              <a:buFont typeface="Arial"/>
              <a:buNone/>
            </a:pPr>
            <a:r>
              <a:t/>
            </a:r>
            <a:endParaRPr b="1"/>
          </a:p>
        </p:txBody>
      </p:sp>
      <p:sp>
        <p:nvSpPr>
          <p:cNvPr id="325" name="Google Shape;325;p1"/>
          <p:cNvSpPr/>
          <p:nvPr/>
        </p:nvSpPr>
        <p:spPr>
          <a:xfrm>
            <a:off x="1524000" y="6333067"/>
            <a:ext cx="9144000" cy="52464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Black and white icon of cloud with wind and sun, representing 'wind'" id="326" name="Google Shape;326;p1"/>
          <p:cNvPicPr preferRelativeResize="0"/>
          <p:nvPr/>
        </p:nvPicPr>
        <p:blipFill rotWithShape="1">
          <a:blip r:embed="rId3">
            <a:alphaModFix/>
          </a:blip>
          <a:srcRect b="0" l="0" r="0" t="0"/>
          <a:stretch/>
        </p:blipFill>
        <p:spPr>
          <a:xfrm>
            <a:off x="6279100" y="6241632"/>
            <a:ext cx="660736" cy="660736"/>
          </a:xfrm>
          <a:prstGeom prst="rect">
            <a:avLst/>
          </a:prstGeom>
          <a:noFill/>
          <a:ln>
            <a:noFill/>
          </a:ln>
        </p:spPr>
      </p:pic>
      <p:pic>
        <p:nvPicPr>
          <p:cNvPr descr="Black and white icon of a thermometer, representing 'temperature'" id="327" name="Google Shape;327;p1"/>
          <p:cNvPicPr preferRelativeResize="0"/>
          <p:nvPr/>
        </p:nvPicPr>
        <p:blipFill rotWithShape="1">
          <a:blip r:embed="rId4">
            <a:alphaModFix/>
          </a:blip>
          <a:srcRect b="0" l="0" r="0" t="0"/>
          <a:stretch/>
        </p:blipFill>
        <p:spPr>
          <a:xfrm>
            <a:off x="5333946" y="6260057"/>
            <a:ext cx="660736" cy="660736"/>
          </a:xfrm>
          <a:prstGeom prst="rect">
            <a:avLst/>
          </a:prstGeom>
          <a:noFill/>
          <a:ln>
            <a:noFill/>
          </a:ln>
        </p:spPr>
      </p:pic>
      <p:pic>
        <p:nvPicPr>
          <p:cNvPr descr="Black and white icon of wheat crops, representing 'agriculture'" id="328" name="Google Shape;328;p1"/>
          <p:cNvPicPr preferRelativeResize="0"/>
          <p:nvPr/>
        </p:nvPicPr>
        <p:blipFill rotWithShape="1">
          <a:blip r:embed="rId5">
            <a:alphaModFix/>
          </a:blip>
          <a:srcRect b="0" l="0" r="0" t="0"/>
          <a:stretch/>
        </p:blipFill>
        <p:spPr>
          <a:xfrm>
            <a:off x="7368232" y="6241632"/>
            <a:ext cx="660736" cy="660736"/>
          </a:xfrm>
          <a:prstGeom prst="rect">
            <a:avLst/>
          </a:prstGeom>
          <a:noFill/>
          <a:ln>
            <a:noFill/>
          </a:ln>
        </p:spPr>
      </p:pic>
      <p:pic>
        <p:nvPicPr>
          <p:cNvPr descr="Black and white icon of a triangle with an exclamation mark in the centre, representing 'warning'" id="329" name="Google Shape;329;p1"/>
          <p:cNvPicPr preferRelativeResize="0"/>
          <p:nvPr/>
        </p:nvPicPr>
        <p:blipFill rotWithShape="1">
          <a:blip r:embed="rId6">
            <a:alphaModFix/>
          </a:blip>
          <a:srcRect b="0" l="0" r="0" t="0"/>
          <a:stretch/>
        </p:blipFill>
        <p:spPr>
          <a:xfrm>
            <a:off x="4158104" y="6269062"/>
            <a:ext cx="660736" cy="660736"/>
          </a:xfrm>
          <a:prstGeom prst="rect">
            <a:avLst/>
          </a:prstGeom>
          <a:noFill/>
          <a:ln>
            <a:noFill/>
          </a:ln>
        </p:spPr>
      </p:pic>
      <p:pic>
        <p:nvPicPr>
          <p:cNvPr descr="Black and white icon of a house in flood waters, representing 'flood'" id="330" name="Google Shape;330;p1"/>
          <p:cNvPicPr preferRelativeResize="0"/>
          <p:nvPr/>
        </p:nvPicPr>
        <p:blipFill rotWithShape="1">
          <a:blip r:embed="rId7">
            <a:alphaModFix/>
          </a:blip>
          <a:srcRect b="0" l="0" r="0" t="0"/>
          <a:stretch/>
        </p:blipFill>
        <p:spPr>
          <a:xfrm>
            <a:off x="8425577" y="6260057"/>
            <a:ext cx="660736" cy="660736"/>
          </a:xfrm>
          <a:prstGeom prst="rect">
            <a:avLst/>
          </a:prstGeom>
          <a:noFill/>
          <a:ln>
            <a:noFill/>
          </a:ln>
        </p:spPr>
      </p:pic>
      <p:pic>
        <p:nvPicPr>
          <p:cNvPr descr="Black and white icon of cloud with rain drops and sun, representing 'forecast'" id="331" name="Google Shape;331;p1"/>
          <p:cNvPicPr preferRelativeResize="0"/>
          <p:nvPr/>
        </p:nvPicPr>
        <p:blipFill rotWithShape="1">
          <a:blip r:embed="rId8">
            <a:alphaModFix/>
          </a:blip>
          <a:srcRect b="0" l="0" r="0" t="0"/>
          <a:stretch/>
        </p:blipFill>
        <p:spPr>
          <a:xfrm>
            <a:off x="3133142" y="6265020"/>
            <a:ext cx="668821" cy="668821"/>
          </a:xfrm>
          <a:prstGeom prst="rect">
            <a:avLst/>
          </a:prstGeom>
          <a:noFill/>
          <a:ln>
            <a:noFill/>
          </a:ln>
        </p:spPr>
      </p:pic>
      <p:pic>
        <p:nvPicPr>
          <p:cNvPr descr="Satellite dish outline" id="332" name="Google Shape;332;p1"/>
          <p:cNvPicPr preferRelativeResize="0"/>
          <p:nvPr/>
        </p:nvPicPr>
        <p:blipFill rotWithShape="1">
          <a:blip r:embed="rId9">
            <a:alphaModFix/>
          </a:blip>
          <a:srcRect b="0" l="0" r="0" t="0"/>
          <a:stretch/>
        </p:blipFill>
        <p:spPr>
          <a:xfrm>
            <a:off x="1996794" y="6277628"/>
            <a:ext cx="611182" cy="611182"/>
          </a:xfrm>
          <a:prstGeom prst="rect">
            <a:avLst/>
          </a:prstGeom>
          <a:noFill/>
          <a:ln>
            <a:noFill/>
          </a:ln>
        </p:spPr>
      </p:pic>
      <p:pic>
        <p:nvPicPr>
          <p:cNvPr descr="Satellite outline" id="333" name="Google Shape;333;p1"/>
          <p:cNvPicPr preferRelativeResize="0"/>
          <p:nvPr/>
        </p:nvPicPr>
        <p:blipFill rotWithShape="1">
          <a:blip r:embed="rId10">
            <a:alphaModFix/>
          </a:blip>
          <a:srcRect b="0" l="0" r="0" t="0"/>
          <a:stretch/>
        </p:blipFill>
        <p:spPr>
          <a:xfrm>
            <a:off x="9536173" y="6314133"/>
            <a:ext cx="587727" cy="587727"/>
          </a:xfrm>
          <a:prstGeom prst="rect">
            <a:avLst/>
          </a:prstGeom>
          <a:noFill/>
          <a:ln>
            <a:noFill/>
          </a:ln>
        </p:spPr>
      </p:pic>
      <p:pic>
        <p:nvPicPr>
          <p:cNvPr id="334" name="Google Shape;334;p1"/>
          <p:cNvPicPr preferRelativeResize="0"/>
          <p:nvPr/>
        </p:nvPicPr>
        <p:blipFill rotWithShape="1">
          <a:blip r:embed="rId11">
            <a:alphaModFix/>
          </a:blip>
          <a:srcRect b="0" l="0" r="0" t="0"/>
          <a:stretch/>
        </p:blipFill>
        <p:spPr>
          <a:xfrm>
            <a:off x="6433721" y="588228"/>
            <a:ext cx="4120661" cy="14808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
          <p:cNvSpPr txBox="1"/>
          <p:nvPr>
            <p:ph type="title"/>
          </p:nvPr>
        </p:nvSpPr>
        <p:spPr>
          <a:xfrm>
            <a:off x="2862772" y="226488"/>
            <a:ext cx="9462579" cy="914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accent1"/>
              </a:buClr>
              <a:buSzPts val="2600"/>
              <a:buFont typeface="Arial"/>
              <a:buNone/>
            </a:pPr>
            <a:r>
              <a:rPr lang="en-AU"/>
              <a:t>Lightning and Fire Ignition</a:t>
            </a:r>
            <a:endParaRPr/>
          </a:p>
        </p:txBody>
      </p:sp>
      <p:sp>
        <p:nvSpPr>
          <p:cNvPr id="341" name="Google Shape;341;p2"/>
          <p:cNvSpPr txBox="1"/>
          <p:nvPr>
            <p:ph idx="1" type="body"/>
          </p:nvPr>
        </p:nvSpPr>
        <p:spPr>
          <a:xfrm>
            <a:off x="480490" y="1140888"/>
            <a:ext cx="7022279" cy="444942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accent1"/>
              </a:buClr>
              <a:buSzPts val="2400"/>
              <a:buChar char="•"/>
            </a:pPr>
            <a:r>
              <a:rPr lang="en-AU"/>
              <a:t>Bushfires can originate from both human activity and natural causes </a:t>
            </a:r>
            <a:endParaRPr/>
          </a:p>
          <a:p>
            <a:pPr indent="-380990" lvl="1" marL="620984" rtl="0" algn="l">
              <a:lnSpc>
                <a:spcPct val="90000"/>
              </a:lnSpc>
              <a:spcBef>
                <a:spcPts val="500"/>
              </a:spcBef>
              <a:spcAft>
                <a:spcPts val="0"/>
              </a:spcAft>
              <a:buClr>
                <a:schemeClr val="dk1"/>
              </a:buClr>
              <a:buSzPts val="2400"/>
              <a:buChar char="•"/>
            </a:pPr>
            <a:r>
              <a:rPr lang="en-AU"/>
              <a:t>Lightning accounts for half of all ignitions in Australia and majority of the area burnt</a:t>
            </a:r>
            <a:endParaRPr/>
          </a:p>
          <a:p>
            <a:pPr indent="-228600" lvl="0" marL="228600" rtl="0" algn="l">
              <a:lnSpc>
                <a:spcPct val="90000"/>
              </a:lnSpc>
              <a:spcBef>
                <a:spcPts val="1000"/>
              </a:spcBef>
              <a:spcAft>
                <a:spcPts val="0"/>
              </a:spcAft>
              <a:buClr>
                <a:schemeClr val="accent1"/>
              </a:buClr>
              <a:buSzPts val="2400"/>
              <a:buChar char="•"/>
            </a:pPr>
            <a:r>
              <a:rPr lang="en-AU"/>
              <a:t>Identifying a fire early is key to prioritising fire resources and decreasing the response time to tackle the fire.</a:t>
            </a:r>
            <a:endParaRPr/>
          </a:p>
          <a:p>
            <a:pPr indent="-228600" lvl="0" marL="228600" rtl="0" algn="l">
              <a:lnSpc>
                <a:spcPct val="90000"/>
              </a:lnSpc>
              <a:spcBef>
                <a:spcPts val="1000"/>
              </a:spcBef>
              <a:spcAft>
                <a:spcPts val="0"/>
              </a:spcAft>
              <a:buClr>
                <a:schemeClr val="accent1"/>
              </a:buClr>
              <a:buSzPts val="2400"/>
              <a:buChar char="•"/>
            </a:pPr>
            <a:r>
              <a:rPr lang="en-AU"/>
              <a:t>What if we could identify the lightning strikes more likely to ignite a fire?</a:t>
            </a:r>
            <a:endParaRPr/>
          </a:p>
          <a:p>
            <a:pPr indent="-380990" lvl="1" marL="620984" rtl="0" algn="l">
              <a:lnSpc>
                <a:spcPct val="90000"/>
              </a:lnSpc>
              <a:spcBef>
                <a:spcPts val="500"/>
              </a:spcBef>
              <a:spcAft>
                <a:spcPts val="0"/>
              </a:spcAft>
              <a:buClr>
                <a:schemeClr val="dk1"/>
              </a:buClr>
              <a:buSzPts val="2400"/>
              <a:buChar char="•"/>
            </a:pPr>
            <a:r>
              <a:rPr lang="en-AU"/>
              <a:t>Drone, flight, people on the ground?</a:t>
            </a:r>
            <a:endParaRPr/>
          </a:p>
          <a:p>
            <a:pPr indent="-228600" lvl="0" marL="228600" rtl="0" algn="l">
              <a:lnSpc>
                <a:spcPct val="90000"/>
              </a:lnSpc>
              <a:spcBef>
                <a:spcPts val="1000"/>
              </a:spcBef>
              <a:spcAft>
                <a:spcPts val="0"/>
              </a:spcAft>
              <a:buClr>
                <a:schemeClr val="accent1"/>
              </a:buClr>
              <a:buSzPts val="2400"/>
              <a:buChar char="•"/>
            </a:pPr>
            <a:r>
              <a:rPr lang="en-AU"/>
              <a:t>Previous studies have looked at weather and environmental feature of Lightning ignited fires</a:t>
            </a:r>
            <a:endParaRPr/>
          </a:p>
          <a:p>
            <a:pPr indent="-228600" lvl="0" marL="228600" rtl="0" algn="l">
              <a:lnSpc>
                <a:spcPct val="90000"/>
              </a:lnSpc>
              <a:spcBef>
                <a:spcPts val="1000"/>
              </a:spcBef>
              <a:spcAft>
                <a:spcPts val="0"/>
              </a:spcAft>
              <a:buClr>
                <a:schemeClr val="accent1"/>
              </a:buClr>
              <a:buSzPts val="2400"/>
              <a:buChar char="•"/>
            </a:pPr>
            <a:r>
              <a:rPr b="1" lang="en-AU" u="sng"/>
              <a:t>Does knowledge of the lightning characteristics improve this prediction?</a:t>
            </a:r>
            <a:endParaRPr/>
          </a:p>
          <a:p>
            <a:pPr indent="-76200" lvl="0" marL="228600" rtl="0" algn="l">
              <a:lnSpc>
                <a:spcPct val="90000"/>
              </a:lnSpc>
              <a:spcBef>
                <a:spcPts val="1000"/>
              </a:spcBef>
              <a:spcAft>
                <a:spcPts val="0"/>
              </a:spcAft>
              <a:buClr>
                <a:schemeClr val="accent1"/>
              </a:buClr>
              <a:buSzPts val="2400"/>
              <a:buNone/>
            </a:pPr>
            <a:r>
              <a:t/>
            </a:r>
            <a:endParaRPr/>
          </a:p>
        </p:txBody>
      </p:sp>
      <p:pic>
        <p:nvPicPr>
          <p:cNvPr id="342" name="Google Shape;342;p2"/>
          <p:cNvPicPr preferRelativeResize="0"/>
          <p:nvPr/>
        </p:nvPicPr>
        <p:blipFill rotWithShape="1">
          <a:blip r:embed="rId3">
            <a:alphaModFix/>
          </a:blip>
          <a:srcRect b="0" l="0" r="0" t="0"/>
          <a:stretch/>
        </p:blipFill>
        <p:spPr>
          <a:xfrm>
            <a:off x="7877594" y="4149040"/>
            <a:ext cx="3979148" cy="2482472"/>
          </a:xfrm>
          <a:prstGeom prst="rect">
            <a:avLst/>
          </a:prstGeom>
          <a:noFill/>
          <a:ln>
            <a:noFill/>
          </a:ln>
        </p:spPr>
      </p:pic>
      <p:pic>
        <p:nvPicPr>
          <p:cNvPr id="343" name="Google Shape;343;p2"/>
          <p:cNvPicPr preferRelativeResize="0"/>
          <p:nvPr/>
        </p:nvPicPr>
        <p:blipFill rotWithShape="1">
          <a:blip r:embed="rId4">
            <a:alphaModFix/>
          </a:blip>
          <a:srcRect b="3605" l="28645" r="3041" t="15093"/>
          <a:stretch/>
        </p:blipFill>
        <p:spPr>
          <a:xfrm>
            <a:off x="7741830" y="688790"/>
            <a:ext cx="4250675" cy="27402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461E5"/>
              </a:buClr>
              <a:buSzPts val="750"/>
              <a:buFont typeface="Arial"/>
              <a:buNone/>
            </a:pPr>
            <a:r>
              <a:rPr b="0" i="0" lang="en-AU" sz="750" u="none" cap="none" strike="noStrike">
                <a:solidFill>
                  <a:srgbClr val="2461E5"/>
                </a:solidFill>
                <a:latin typeface="Arial"/>
                <a:ea typeface="Arial"/>
                <a:cs typeface="Arial"/>
                <a:sym typeface="Arial"/>
              </a:rPr>
              <a:t>The Bureau of Meteorology</a:t>
            </a:r>
            <a:endParaRPr/>
          </a:p>
        </p:txBody>
      </p:sp>
      <p:sp>
        <p:nvSpPr>
          <p:cNvPr id="350" name="Google Shape;350;p3"/>
          <p:cNvSpPr txBox="1"/>
          <p:nvPr>
            <p:ph idx="12" type="sldNum"/>
          </p:nvPr>
        </p:nvSpPr>
        <p:spPr>
          <a:xfrm>
            <a:off x="6854585" y="3594206"/>
            <a:ext cx="2020341" cy="3130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2461E5"/>
              </a:buClr>
              <a:buSzPts val="750"/>
              <a:buFont typeface="Arial"/>
              <a:buNone/>
            </a:pPr>
            <a:fld id="{00000000-1234-1234-1234-123412341234}" type="slidenum">
              <a:rPr b="0" i="0" lang="en-AU" sz="750" u="none" cap="none" strike="noStrike">
                <a:solidFill>
                  <a:srgbClr val="2461E5"/>
                </a:solidFill>
                <a:latin typeface="Arial"/>
                <a:ea typeface="Arial"/>
                <a:cs typeface="Arial"/>
                <a:sym typeface="Arial"/>
              </a:rPr>
              <a:t>‹#›</a:t>
            </a:fld>
            <a:endParaRPr b="0" i="0" sz="750" u="none" cap="none" strike="noStrike">
              <a:solidFill>
                <a:srgbClr val="2461E5"/>
              </a:solidFill>
              <a:latin typeface="Arial"/>
              <a:ea typeface="Arial"/>
              <a:cs typeface="Arial"/>
              <a:sym typeface="Arial"/>
            </a:endParaRPr>
          </a:p>
        </p:txBody>
      </p:sp>
      <p:sp>
        <p:nvSpPr>
          <p:cNvPr id="351" name="Google Shape;351;p3"/>
          <p:cNvSpPr txBox="1"/>
          <p:nvPr>
            <p:ph idx="2" type="body"/>
          </p:nvPr>
        </p:nvSpPr>
        <p:spPr>
          <a:xfrm>
            <a:off x="508000" y="1070282"/>
            <a:ext cx="11744421" cy="2995006"/>
          </a:xfrm>
          <a:prstGeom prst="rect">
            <a:avLst/>
          </a:prstGeom>
          <a:noFill/>
          <a:ln>
            <a:noFill/>
          </a:ln>
        </p:spPr>
        <p:txBody>
          <a:bodyPr anchorCtr="0" anchor="t" bIns="45700" lIns="91425" spcFirstLastPara="1" rIns="91425" wrap="square" tIns="45700">
            <a:noAutofit/>
          </a:bodyPr>
          <a:lstStyle/>
          <a:p>
            <a:pPr indent="0" lvl="1" marL="457200" rtl="0" algn="l">
              <a:lnSpc>
                <a:spcPct val="90000"/>
              </a:lnSpc>
              <a:spcBef>
                <a:spcPts val="0"/>
              </a:spcBef>
              <a:spcAft>
                <a:spcPts val="0"/>
              </a:spcAft>
              <a:buClr>
                <a:schemeClr val="dk1"/>
              </a:buClr>
              <a:buSzPts val="1800"/>
              <a:buNone/>
            </a:pPr>
            <a:r>
              <a:t/>
            </a:r>
            <a:endParaRPr b="1">
              <a:latin typeface="Calibri"/>
              <a:ea typeface="Calibri"/>
              <a:cs typeface="Calibri"/>
              <a:sym typeface="Calibri"/>
            </a:endParaRPr>
          </a:p>
          <a:p>
            <a:pPr indent="-127000" lvl="2" marL="1143000" rtl="0" algn="l">
              <a:lnSpc>
                <a:spcPct val="90000"/>
              </a:lnSpc>
              <a:spcBef>
                <a:spcPts val="500"/>
              </a:spcBef>
              <a:spcAft>
                <a:spcPts val="0"/>
              </a:spcAft>
              <a:buClr>
                <a:schemeClr val="dk1"/>
              </a:buClr>
              <a:buSzPts val="1600"/>
              <a:buNone/>
            </a:pPr>
            <a:r>
              <a:t/>
            </a:r>
            <a:endParaRPr>
              <a:latin typeface="Calibri"/>
              <a:ea typeface="Calibri"/>
              <a:cs typeface="Calibri"/>
              <a:sym typeface="Calibri"/>
            </a:endParaRPr>
          </a:p>
          <a:p>
            <a:pPr indent="-228600" lvl="1" marL="685800" rtl="0" algn="l">
              <a:lnSpc>
                <a:spcPct val="90000"/>
              </a:lnSpc>
              <a:spcBef>
                <a:spcPts val="500"/>
              </a:spcBef>
              <a:spcAft>
                <a:spcPts val="0"/>
              </a:spcAft>
              <a:buClr>
                <a:schemeClr val="dk1"/>
              </a:buClr>
              <a:buSzPts val="2400"/>
              <a:buChar char="•"/>
            </a:pPr>
            <a:r>
              <a:rPr lang="en-AU" sz="2400">
                <a:latin typeface="Calibri"/>
                <a:ea typeface="Calibri"/>
                <a:cs typeface="Calibri"/>
                <a:sym typeface="Calibri"/>
              </a:rPr>
              <a:t>LCC hypothesized to more likely ignite a fire</a:t>
            </a:r>
            <a:endParaRPr/>
          </a:p>
          <a:p>
            <a:pPr indent="-228600" lvl="1" marL="685800" rtl="0" algn="l">
              <a:lnSpc>
                <a:spcPct val="90000"/>
              </a:lnSpc>
              <a:spcBef>
                <a:spcPts val="500"/>
              </a:spcBef>
              <a:spcAft>
                <a:spcPts val="0"/>
              </a:spcAft>
              <a:buClr>
                <a:schemeClr val="dk1"/>
              </a:buClr>
              <a:buSzPts val="2400"/>
              <a:buChar char="•"/>
            </a:pPr>
            <a:r>
              <a:rPr lang="en-AU" sz="2400">
                <a:latin typeface="Calibri"/>
                <a:ea typeface="Calibri"/>
                <a:cs typeface="Calibri"/>
                <a:sym typeface="Calibri"/>
              </a:rPr>
              <a:t>LCC is often accompanied by continuous </a:t>
            </a:r>
            <a:r>
              <a:rPr b="1" lang="en-AU" sz="2400">
                <a:latin typeface="Calibri"/>
                <a:ea typeface="Calibri"/>
                <a:cs typeface="Calibri"/>
                <a:sym typeface="Calibri"/>
              </a:rPr>
              <a:t>optical emission</a:t>
            </a:r>
            <a:r>
              <a:rPr lang="en-AU" sz="2400">
                <a:latin typeface="Calibri"/>
                <a:ea typeface="Calibri"/>
                <a:cs typeface="Calibri"/>
                <a:sym typeface="Calibri"/>
              </a:rPr>
              <a:t>. </a:t>
            </a:r>
            <a:endParaRPr/>
          </a:p>
          <a:p>
            <a:pPr indent="0" lvl="1" marL="457200" rtl="0" algn="l">
              <a:lnSpc>
                <a:spcPct val="90000"/>
              </a:lnSpc>
              <a:spcBef>
                <a:spcPts val="500"/>
              </a:spcBef>
              <a:spcAft>
                <a:spcPts val="0"/>
              </a:spcAft>
              <a:buClr>
                <a:schemeClr val="dk1"/>
              </a:buClr>
              <a:buSzPts val="2400"/>
              <a:buNone/>
            </a:pPr>
            <a:r>
              <a:t/>
            </a:r>
            <a:endParaRPr sz="2400">
              <a:latin typeface="Calibri"/>
              <a:ea typeface="Calibri"/>
              <a:cs typeface="Calibri"/>
              <a:sym typeface="Calibri"/>
            </a:endParaRPr>
          </a:p>
          <a:p>
            <a:pPr indent="-228600" lvl="1" marL="685800" rtl="0" algn="l">
              <a:lnSpc>
                <a:spcPct val="90000"/>
              </a:lnSpc>
              <a:spcBef>
                <a:spcPts val="500"/>
              </a:spcBef>
              <a:spcAft>
                <a:spcPts val="0"/>
              </a:spcAft>
              <a:buClr>
                <a:schemeClr val="dk1"/>
              </a:buClr>
              <a:buSzPts val="2400"/>
              <a:buChar char="•"/>
            </a:pPr>
            <a:r>
              <a:rPr lang="en-AU" sz="2400">
                <a:latin typeface="Calibri"/>
                <a:ea typeface="Calibri"/>
                <a:cs typeface="Calibri"/>
                <a:sym typeface="Calibri"/>
              </a:rPr>
              <a:t>In 2020 Fairman and Bitzer (https://doi.org/10.1029/2020JD033451)  analysed the characteristics of GLM lightning measurements and found GLM flashes with higher probabilities of continuing current tend to</a:t>
            </a:r>
            <a:endParaRPr/>
          </a:p>
          <a:p>
            <a:pPr indent="-228600" lvl="2" marL="1143000" rtl="0" algn="l">
              <a:lnSpc>
                <a:spcPct val="90000"/>
              </a:lnSpc>
              <a:spcBef>
                <a:spcPts val="500"/>
              </a:spcBef>
              <a:spcAft>
                <a:spcPts val="0"/>
              </a:spcAft>
              <a:buClr>
                <a:schemeClr val="dk1"/>
              </a:buClr>
              <a:buSzPts val="2400"/>
              <a:buChar char="•"/>
            </a:pPr>
            <a:r>
              <a:rPr b="1" lang="en-AU" sz="2400">
                <a:latin typeface="Calibri"/>
                <a:ea typeface="Calibri"/>
                <a:cs typeface="Calibri"/>
                <a:sym typeface="Calibri"/>
              </a:rPr>
              <a:t>cover a longer distance</a:t>
            </a:r>
            <a:endParaRPr/>
          </a:p>
          <a:p>
            <a:pPr indent="-228600" lvl="2" marL="1143000" rtl="0" algn="l">
              <a:lnSpc>
                <a:spcPct val="90000"/>
              </a:lnSpc>
              <a:spcBef>
                <a:spcPts val="500"/>
              </a:spcBef>
              <a:spcAft>
                <a:spcPts val="0"/>
              </a:spcAft>
              <a:buClr>
                <a:schemeClr val="dk1"/>
              </a:buClr>
              <a:buSzPts val="2400"/>
              <a:buChar char="•"/>
            </a:pPr>
            <a:r>
              <a:rPr b="1" lang="en-AU" sz="2400">
                <a:latin typeface="Calibri"/>
                <a:ea typeface="Calibri"/>
                <a:cs typeface="Calibri"/>
                <a:sym typeface="Calibri"/>
              </a:rPr>
              <a:t>a brighter maximum optical energy</a:t>
            </a:r>
            <a:endParaRPr/>
          </a:p>
          <a:p>
            <a:pPr indent="-228600" lvl="2" marL="1143000" rtl="0" algn="l">
              <a:lnSpc>
                <a:spcPct val="90000"/>
              </a:lnSpc>
              <a:spcBef>
                <a:spcPts val="500"/>
              </a:spcBef>
              <a:spcAft>
                <a:spcPts val="0"/>
              </a:spcAft>
              <a:buClr>
                <a:schemeClr val="dk1"/>
              </a:buClr>
              <a:buSzPts val="2400"/>
              <a:buChar char="•"/>
            </a:pPr>
            <a:r>
              <a:rPr b="1" lang="en-AU" sz="2400">
                <a:latin typeface="Calibri"/>
                <a:ea typeface="Calibri"/>
                <a:cs typeface="Calibri"/>
                <a:sym typeface="Calibri"/>
              </a:rPr>
              <a:t>and a larger maximum area over the span of the continuous optical emission</a:t>
            </a:r>
            <a:r>
              <a:rPr lang="en-AU" sz="2400">
                <a:latin typeface="Calibri"/>
                <a:ea typeface="Calibri"/>
                <a:cs typeface="Calibri"/>
                <a:sym typeface="Calibri"/>
              </a:rPr>
              <a:t>.</a:t>
            </a:r>
            <a:endParaRPr/>
          </a:p>
          <a:p>
            <a:pPr indent="-76200" lvl="1" marL="685800" rtl="0" algn="l">
              <a:lnSpc>
                <a:spcPct val="90000"/>
              </a:lnSpc>
              <a:spcBef>
                <a:spcPts val="500"/>
              </a:spcBef>
              <a:spcAft>
                <a:spcPts val="0"/>
              </a:spcAft>
              <a:buClr>
                <a:schemeClr val="dk1"/>
              </a:buClr>
              <a:buSzPts val="2400"/>
              <a:buNone/>
            </a:pPr>
            <a:r>
              <a:t/>
            </a:r>
            <a:endParaRPr sz="2400">
              <a:latin typeface="Calibri"/>
              <a:ea typeface="Calibri"/>
              <a:cs typeface="Calibri"/>
              <a:sym typeface="Calibri"/>
            </a:endParaRPr>
          </a:p>
          <a:p>
            <a:pPr indent="0" lvl="1" marL="457200" rtl="0" algn="l">
              <a:lnSpc>
                <a:spcPct val="90000"/>
              </a:lnSpc>
              <a:spcBef>
                <a:spcPts val="500"/>
              </a:spcBef>
              <a:spcAft>
                <a:spcPts val="0"/>
              </a:spcAft>
              <a:buClr>
                <a:schemeClr val="dk1"/>
              </a:buClr>
              <a:buSzPts val="2400"/>
              <a:buNone/>
            </a:pPr>
            <a:r>
              <a:rPr lang="en-AU" sz="2400">
                <a:latin typeface="Calibri"/>
                <a:ea typeface="Calibri"/>
                <a:cs typeface="Calibri"/>
                <a:sym typeface="Calibri"/>
              </a:rPr>
              <a:t>In this analysis I use the individual components of the F&amp;B LCC regression</a:t>
            </a:r>
            <a:endParaRPr/>
          </a:p>
        </p:txBody>
      </p:sp>
      <p:sp>
        <p:nvSpPr>
          <p:cNvPr id="352" name="Google Shape;352;p3"/>
          <p:cNvSpPr txBox="1"/>
          <p:nvPr>
            <p:ph type="title"/>
          </p:nvPr>
        </p:nvSpPr>
        <p:spPr>
          <a:xfrm>
            <a:off x="3018041" y="308507"/>
            <a:ext cx="8902417" cy="46972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2500"/>
              <a:buFont typeface="Arial"/>
              <a:buNone/>
            </a:pPr>
            <a:r>
              <a:rPr lang="en-AU"/>
              <a:t>Long Continuing Current (LCC)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
          <p:cNvSpPr txBox="1"/>
          <p:nvPr>
            <p:ph idx="10" type="dt"/>
          </p:nvPr>
        </p:nvSpPr>
        <p:spPr>
          <a:xfrm>
            <a:off x="1441450" y="6356354"/>
            <a:ext cx="292953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AU"/>
              <a:t>The Bureau of Meteorology</a:t>
            </a:r>
            <a:endParaRPr/>
          </a:p>
        </p:txBody>
      </p:sp>
      <p:sp>
        <p:nvSpPr>
          <p:cNvPr id="359" name="Google Shape;359;p4"/>
          <p:cNvSpPr txBox="1"/>
          <p:nvPr>
            <p:ph idx="12" type="sldNum"/>
          </p:nvPr>
        </p:nvSpPr>
        <p:spPr>
          <a:xfrm>
            <a:off x="9377910" y="6856688"/>
            <a:ext cx="202034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
        <p:nvSpPr>
          <p:cNvPr id="360" name="Google Shape;360;p4"/>
          <p:cNvSpPr txBox="1"/>
          <p:nvPr/>
        </p:nvSpPr>
        <p:spPr>
          <a:xfrm>
            <a:off x="3444430" y="241668"/>
            <a:ext cx="8747570" cy="792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500"/>
              <a:buFont typeface="Arial"/>
              <a:buNone/>
            </a:pPr>
            <a:r>
              <a:rPr b="1" i="0" lang="en-AU" sz="2500" u="none" cap="none" strike="noStrike">
                <a:solidFill>
                  <a:schemeClr val="accent1"/>
                </a:solidFill>
                <a:latin typeface="Arial"/>
                <a:ea typeface="Arial"/>
                <a:cs typeface="Arial"/>
                <a:sym typeface="Arial"/>
              </a:rPr>
              <a:t>Methodology: Does knowledge of the lightning characteristics improve the prediction of lightning ignited fires</a:t>
            </a:r>
            <a:endParaRPr/>
          </a:p>
          <a:p>
            <a:pPr indent="0" lvl="0" marL="0" marR="0" rtl="0" algn="l">
              <a:lnSpc>
                <a:spcPct val="90000"/>
              </a:lnSpc>
              <a:spcBef>
                <a:spcPts val="0"/>
              </a:spcBef>
              <a:spcAft>
                <a:spcPts val="0"/>
              </a:spcAft>
              <a:buClr>
                <a:schemeClr val="accent1"/>
              </a:buClr>
              <a:buSzPts val="2500"/>
              <a:buFont typeface="Arial"/>
              <a:buNone/>
            </a:pPr>
            <a:r>
              <a:t/>
            </a:r>
            <a:endParaRPr b="1" i="0" sz="2500" u="none" cap="none" strike="noStrike">
              <a:solidFill>
                <a:schemeClr val="accent1"/>
              </a:solidFill>
              <a:latin typeface="Arial"/>
              <a:ea typeface="Arial"/>
              <a:cs typeface="Arial"/>
              <a:sym typeface="Arial"/>
            </a:endParaRPr>
          </a:p>
        </p:txBody>
      </p:sp>
      <p:grpSp>
        <p:nvGrpSpPr>
          <p:cNvPr id="361" name="Google Shape;361;p4"/>
          <p:cNvGrpSpPr/>
          <p:nvPr/>
        </p:nvGrpSpPr>
        <p:grpSpPr>
          <a:xfrm>
            <a:off x="1368427" y="1488232"/>
            <a:ext cx="1483625" cy="2681643"/>
            <a:chOff x="-8011305" y="1741650"/>
            <a:chExt cx="1523373" cy="2747118"/>
          </a:xfrm>
        </p:grpSpPr>
        <p:sp>
          <p:nvSpPr>
            <p:cNvPr id="362" name="Google Shape;362;p4"/>
            <p:cNvSpPr/>
            <p:nvPr/>
          </p:nvSpPr>
          <p:spPr>
            <a:xfrm>
              <a:off x="-7954427" y="1741650"/>
              <a:ext cx="1466495" cy="1402669"/>
            </a:xfrm>
            <a:prstGeom prst="flowChartMultidocument">
              <a:avLst/>
            </a:prstGeom>
            <a:solidFill>
              <a:srgbClr val="A5A5A5"/>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0" i="0" lang="en-AU" sz="1200" u="none" cap="none" strike="noStrike">
                  <a:solidFill>
                    <a:srgbClr val="FFFFFF"/>
                  </a:solidFill>
                  <a:latin typeface="Calibri"/>
                  <a:ea typeface="Calibri"/>
                  <a:cs typeface="Calibri"/>
                  <a:sym typeface="Calibri"/>
                </a:rPr>
                <a:t>Lightning GLM and ground lightning characteristics</a:t>
              </a:r>
              <a:endParaRPr/>
            </a:p>
          </p:txBody>
        </p:sp>
        <p:sp>
          <p:nvSpPr>
            <p:cNvPr id="363" name="Google Shape;363;p4"/>
            <p:cNvSpPr/>
            <p:nvPr/>
          </p:nvSpPr>
          <p:spPr>
            <a:xfrm>
              <a:off x="-8011305" y="3267179"/>
              <a:ext cx="1466495" cy="1221589"/>
            </a:xfrm>
            <a:prstGeom prst="flowChartMultidocument">
              <a:avLst/>
            </a:prstGeom>
            <a:solidFill>
              <a:srgbClr val="A5A5A5"/>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0" i="0" lang="en-AU" sz="1200" u="none" cap="none" strike="noStrike">
                  <a:solidFill>
                    <a:srgbClr val="FFFFFF"/>
                  </a:solidFill>
                  <a:latin typeface="Calibri"/>
                  <a:ea typeface="Calibri"/>
                  <a:cs typeface="Calibri"/>
                  <a:sym typeface="Calibri"/>
                </a:rPr>
                <a:t>landcover</a:t>
              </a:r>
              <a:endParaRPr b="0" i="0" sz="12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200"/>
                <a:buFont typeface="Calibri"/>
                <a:buNone/>
              </a:pPr>
              <a:r>
                <a:rPr b="0" i="0" lang="en-AU" sz="1200" u="none" cap="none" strike="noStrike">
                  <a:solidFill>
                    <a:srgbClr val="FFFFFF"/>
                  </a:solidFill>
                  <a:latin typeface="Calibri"/>
                  <a:ea typeface="Calibri"/>
                  <a:cs typeface="Calibri"/>
                  <a:sym typeface="Calibri"/>
                </a:rPr>
                <a:t>Upper and lower vegetation </a:t>
              </a:r>
              <a:endParaRPr/>
            </a:p>
          </p:txBody>
        </p:sp>
      </p:grpSp>
      <p:sp>
        <p:nvSpPr>
          <p:cNvPr id="364" name="Google Shape;364;p4"/>
          <p:cNvSpPr/>
          <p:nvPr/>
        </p:nvSpPr>
        <p:spPr>
          <a:xfrm>
            <a:off x="1400119" y="4373102"/>
            <a:ext cx="1428230" cy="538516"/>
          </a:xfrm>
          <a:prstGeom prst="flowChartMultidocument">
            <a:avLst/>
          </a:prstGeom>
          <a:solidFill>
            <a:srgbClr val="A5A5A5"/>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0" i="0" lang="en-AU" sz="1200" u="none" cap="none" strike="noStrike">
                <a:solidFill>
                  <a:srgbClr val="FFFFFF"/>
                </a:solidFill>
                <a:latin typeface="Calibri"/>
                <a:ea typeface="Calibri"/>
                <a:cs typeface="Calibri"/>
                <a:sym typeface="Calibri"/>
              </a:rPr>
              <a:t>NWP IFS Weather</a:t>
            </a:r>
            <a:endParaRPr b="0" i="0" sz="1200" u="none" cap="none" strike="noStrike">
              <a:solidFill>
                <a:srgbClr val="FFFFFF"/>
              </a:solidFill>
              <a:latin typeface="Calibri"/>
              <a:ea typeface="Calibri"/>
              <a:cs typeface="Calibri"/>
              <a:sym typeface="Calibri"/>
            </a:endParaRPr>
          </a:p>
        </p:txBody>
      </p:sp>
      <p:sp>
        <p:nvSpPr>
          <p:cNvPr id="365" name="Google Shape;365;p4"/>
          <p:cNvSpPr/>
          <p:nvPr/>
        </p:nvSpPr>
        <p:spPr>
          <a:xfrm>
            <a:off x="8071154" y="4119307"/>
            <a:ext cx="1399099" cy="1710533"/>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AU" sz="1200" u="none" cap="none" strike="noStrike">
                <a:solidFill>
                  <a:srgbClr val="000000"/>
                </a:solidFill>
                <a:latin typeface="Calibri"/>
                <a:ea typeface="Calibri"/>
                <a:cs typeface="Calibri"/>
                <a:sym typeface="Calibri"/>
              </a:rPr>
              <a:t>Run machine learning model</a:t>
            </a:r>
            <a:endParaRPr/>
          </a:p>
          <a:p>
            <a:pPr indent="0" lvl="0" marL="0" marR="0" rtl="0" algn="ctr">
              <a:lnSpc>
                <a:spcPct val="100000"/>
              </a:lnSpc>
              <a:spcBef>
                <a:spcPts val="0"/>
              </a:spcBef>
              <a:spcAft>
                <a:spcPts val="0"/>
              </a:spcAft>
              <a:buClr>
                <a:srgbClr val="000000"/>
              </a:buClr>
              <a:buSzPts val="1200"/>
              <a:buFont typeface="Calibri"/>
              <a:buNone/>
            </a:pPr>
            <a:r>
              <a:rPr b="1" i="0" lang="en-AU" sz="1200" u="none" cap="none" strike="noStrike">
                <a:solidFill>
                  <a:srgbClr val="000000"/>
                </a:solidFill>
                <a:latin typeface="Calibri"/>
                <a:ea typeface="Calibri"/>
                <a:cs typeface="Calibri"/>
                <a:sym typeface="Calibri"/>
              </a:rPr>
              <a:t>XGboost</a:t>
            </a:r>
            <a:endParaRPr b="1"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Calibri"/>
              <a:buNone/>
            </a:pPr>
            <a:r>
              <a:rPr b="0" i="0" lang="en-AU" sz="1200" u="none" cap="none" strike="noStrike">
                <a:solidFill>
                  <a:srgbClr val="000000"/>
                </a:solidFill>
                <a:latin typeface="Calibri"/>
                <a:ea typeface="Calibri"/>
                <a:cs typeface="Calibri"/>
                <a:sym typeface="Calibri"/>
              </a:rPr>
              <a:t>Experimenting with balancing the data sets and predictors</a:t>
            </a:r>
            <a:endParaRPr/>
          </a:p>
        </p:txBody>
      </p:sp>
      <p:cxnSp>
        <p:nvCxnSpPr>
          <p:cNvPr id="366" name="Google Shape;366;p4"/>
          <p:cNvCxnSpPr>
            <a:stCxn id="365" idx="3"/>
            <a:endCxn id="367" idx="1"/>
          </p:cNvCxnSpPr>
          <p:nvPr/>
        </p:nvCxnSpPr>
        <p:spPr>
          <a:xfrm flipH="1" rot="10800000">
            <a:off x="9470253" y="3786274"/>
            <a:ext cx="416100" cy="1188300"/>
          </a:xfrm>
          <a:prstGeom prst="straightConnector1">
            <a:avLst/>
          </a:prstGeom>
          <a:noFill/>
          <a:ln cap="flat" cmpd="sng" w="9525">
            <a:solidFill>
              <a:schemeClr val="dk1"/>
            </a:solidFill>
            <a:prstDash val="solid"/>
            <a:miter lim="800000"/>
            <a:headEnd len="sm" w="sm" type="none"/>
            <a:tailEnd len="med" w="med" type="triangle"/>
          </a:ln>
        </p:spPr>
      </p:cxnSp>
      <p:sp>
        <p:nvSpPr>
          <p:cNvPr id="367" name="Google Shape;367;p4"/>
          <p:cNvSpPr/>
          <p:nvPr/>
        </p:nvSpPr>
        <p:spPr>
          <a:xfrm>
            <a:off x="9886497" y="3026672"/>
            <a:ext cx="1399099" cy="1519082"/>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AU" sz="1200" u="none" cap="none" strike="noStrike">
                <a:solidFill>
                  <a:srgbClr val="000000"/>
                </a:solidFill>
                <a:latin typeface="Calibri"/>
                <a:ea typeface="Calibri"/>
                <a:cs typeface="Calibri"/>
                <a:sym typeface="Calibri"/>
              </a:rPr>
              <a:t>Understand sensitivity</a:t>
            </a:r>
            <a:endParaRPr/>
          </a:p>
          <a:p>
            <a:pPr indent="0" lvl="0" marL="0" marR="0" rtl="0" algn="ctr">
              <a:lnSpc>
                <a:spcPct val="100000"/>
              </a:lnSpc>
              <a:spcBef>
                <a:spcPts val="0"/>
              </a:spcBef>
              <a:spcAft>
                <a:spcPts val="0"/>
              </a:spcAft>
              <a:buClr>
                <a:srgbClr val="000000"/>
              </a:buClr>
              <a:buSzPts val="1200"/>
              <a:buFont typeface="Calibri"/>
              <a:buNone/>
            </a:pPr>
            <a:r>
              <a:rPr b="0" i="0" lang="en-AU" sz="1200" u="none" cap="none" strike="noStrike">
                <a:solidFill>
                  <a:srgbClr val="000000"/>
                </a:solidFill>
                <a:latin typeface="Calibri"/>
                <a:ea typeface="Calibri"/>
                <a:cs typeface="Calibri"/>
                <a:sym typeface="Calibri"/>
              </a:rPr>
              <a:t>Data denial exp. estimate probabilities</a:t>
            </a:r>
            <a:endParaRPr/>
          </a:p>
        </p:txBody>
      </p:sp>
      <p:sp>
        <p:nvSpPr>
          <p:cNvPr id="368" name="Google Shape;368;p4"/>
          <p:cNvSpPr/>
          <p:nvPr/>
        </p:nvSpPr>
        <p:spPr>
          <a:xfrm>
            <a:off x="5512384" y="1537040"/>
            <a:ext cx="1563484" cy="1710532"/>
          </a:xfrm>
          <a:prstGeom prst="flowChartMultidocument">
            <a:avLst/>
          </a:prstGeom>
          <a:solidFill>
            <a:srgbClr val="0070C0"/>
          </a:solidFill>
          <a:ln cap="flat" cmpd="sng" w="12700">
            <a:solidFill>
              <a:srgbClr val="1A46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0" i="0" lang="en-AU" sz="1200" u="none" cap="none" strike="noStrike">
                <a:solidFill>
                  <a:srgbClr val="FFFFFF"/>
                </a:solidFill>
                <a:latin typeface="Calibri"/>
                <a:ea typeface="Calibri"/>
                <a:cs typeface="Calibri"/>
                <a:sym typeface="Calibri"/>
              </a:rPr>
              <a:t>Location of </a:t>
            </a:r>
            <a:r>
              <a:rPr b="1" i="0" lang="en-AU" sz="1200" u="none" cap="none" strike="noStrike">
                <a:solidFill>
                  <a:srgbClr val="FFFFFF"/>
                </a:solidFill>
                <a:latin typeface="Calibri"/>
                <a:ea typeface="Calibri"/>
                <a:cs typeface="Calibri"/>
                <a:sym typeface="Calibri"/>
              </a:rPr>
              <a:t>Natural </a:t>
            </a:r>
            <a:r>
              <a:rPr b="0" i="0" lang="en-AU" sz="1200" u="none" cap="none" strike="noStrike">
                <a:solidFill>
                  <a:srgbClr val="FFFFFF"/>
                </a:solidFill>
                <a:latin typeface="Calibri"/>
                <a:ea typeface="Calibri"/>
                <a:cs typeface="Calibri"/>
                <a:sym typeface="Calibri"/>
              </a:rPr>
              <a:t>and Human fire locations for </a:t>
            </a:r>
            <a:r>
              <a:rPr b="1" i="0" lang="en-AU" sz="1200" u="none" cap="none" strike="noStrike">
                <a:solidFill>
                  <a:schemeClr val="dk1"/>
                </a:solidFill>
                <a:latin typeface="Calibri"/>
                <a:ea typeface="Calibri"/>
                <a:cs typeface="Calibri"/>
                <a:sym typeface="Calibri"/>
              </a:rPr>
              <a:t>Western US</a:t>
            </a:r>
            <a:endParaRPr/>
          </a:p>
        </p:txBody>
      </p:sp>
      <p:sp>
        <p:nvSpPr>
          <p:cNvPr id="369" name="Google Shape;369;p4"/>
          <p:cNvSpPr/>
          <p:nvPr/>
        </p:nvSpPr>
        <p:spPr>
          <a:xfrm>
            <a:off x="4186138" y="4166967"/>
            <a:ext cx="1399099" cy="1697019"/>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AU" sz="1200" u="none" cap="none" strike="noStrike">
                <a:solidFill>
                  <a:srgbClr val="000000"/>
                </a:solidFill>
                <a:latin typeface="Calibri"/>
                <a:ea typeface="Calibri"/>
                <a:cs typeface="Calibri"/>
                <a:sym typeface="Calibri"/>
              </a:rPr>
              <a:t>Collocate data</a:t>
            </a:r>
            <a:endParaRPr/>
          </a:p>
          <a:p>
            <a:pPr indent="0" lvl="0" marL="0" marR="0" rtl="0" algn="ctr">
              <a:lnSpc>
                <a:spcPct val="100000"/>
              </a:lnSpc>
              <a:spcBef>
                <a:spcPts val="0"/>
              </a:spcBef>
              <a:spcAft>
                <a:spcPts val="0"/>
              </a:spcAft>
              <a:buClr>
                <a:srgbClr val="000000"/>
              </a:buClr>
              <a:buSzPts val="1200"/>
              <a:buFont typeface="Calibri"/>
              <a:buNone/>
            </a:pPr>
            <a:r>
              <a:rPr b="0" i="0" lang="en-AU" sz="1200" u="none" cap="none" strike="noStrike">
                <a:solidFill>
                  <a:srgbClr val="000000"/>
                </a:solidFill>
                <a:latin typeface="Calibri"/>
                <a:ea typeface="Calibri"/>
                <a:cs typeface="Calibri"/>
                <a:sym typeface="Calibri"/>
              </a:rPr>
              <a:t>Using </a:t>
            </a:r>
            <a:r>
              <a:rPr b="1" i="0" lang="en-AU" sz="1200" u="none" cap="none" strike="noStrike">
                <a:solidFill>
                  <a:srgbClr val="000000"/>
                </a:solidFill>
                <a:latin typeface="Calibri"/>
                <a:ea typeface="Calibri"/>
                <a:cs typeface="Calibri"/>
                <a:sym typeface="Calibri"/>
              </a:rPr>
              <a:t>Proximity Index</a:t>
            </a:r>
            <a:endParaRPr/>
          </a:p>
          <a:p>
            <a:pPr indent="0" lvl="0" marL="0" marR="0" rtl="0" algn="ctr">
              <a:lnSpc>
                <a:spcPct val="100000"/>
              </a:lnSpc>
              <a:spcBef>
                <a:spcPts val="0"/>
              </a:spcBef>
              <a:spcAft>
                <a:spcPts val="0"/>
              </a:spcAft>
              <a:buClr>
                <a:srgbClr val="000000"/>
              </a:buClr>
              <a:buSzPts val="1200"/>
              <a:buFont typeface="Calibri"/>
              <a:buNone/>
            </a:pPr>
            <a:r>
              <a:rPr b="0" i="0" lang="en-AU" sz="1200" u="none" cap="none" strike="noStrike">
                <a:solidFill>
                  <a:srgbClr val="000000"/>
                </a:solidFill>
                <a:latin typeface="Calibri"/>
                <a:ea typeface="Calibri"/>
                <a:cs typeface="Calibri"/>
                <a:sym typeface="Calibri"/>
              </a:rPr>
              <a:t>(Holdover fires)</a:t>
            </a:r>
            <a:endParaRPr/>
          </a:p>
        </p:txBody>
      </p:sp>
      <p:cxnSp>
        <p:nvCxnSpPr>
          <p:cNvPr id="370" name="Google Shape;370;p4"/>
          <p:cNvCxnSpPr>
            <a:stCxn id="371" idx="3"/>
            <a:endCxn id="365" idx="1"/>
          </p:cNvCxnSpPr>
          <p:nvPr/>
        </p:nvCxnSpPr>
        <p:spPr>
          <a:xfrm>
            <a:off x="7512617" y="4969814"/>
            <a:ext cx="558600" cy="4800"/>
          </a:xfrm>
          <a:prstGeom prst="straightConnector1">
            <a:avLst/>
          </a:prstGeom>
          <a:noFill/>
          <a:ln cap="flat" cmpd="sng" w="9525">
            <a:solidFill>
              <a:schemeClr val="dk1"/>
            </a:solidFill>
            <a:prstDash val="solid"/>
            <a:miter lim="800000"/>
            <a:headEnd len="sm" w="sm" type="none"/>
            <a:tailEnd len="med" w="med" type="triangle"/>
          </a:ln>
        </p:spPr>
      </p:cxnSp>
      <p:sp>
        <p:nvSpPr>
          <p:cNvPr id="372" name="Google Shape;372;p4"/>
          <p:cNvSpPr/>
          <p:nvPr/>
        </p:nvSpPr>
        <p:spPr>
          <a:xfrm>
            <a:off x="1386271" y="5063641"/>
            <a:ext cx="1428230" cy="538516"/>
          </a:xfrm>
          <a:prstGeom prst="flowChartMultidocument">
            <a:avLst/>
          </a:prstGeom>
          <a:solidFill>
            <a:srgbClr val="A5A5A5"/>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0" i="0" lang="en-AU" sz="1200" u="none" cap="none" strike="noStrike">
                <a:solidFill>
                  <a:srgbClr val="FFFFFF"/>
                </a:solidFill>
                <a:latin typeface="Calibri"/>
                <a:ea typeface="Calibri"/>
                <a:cs typeface="Calibri"/>
                <a:sym typeface="Calibri"/>
              </a:rPr>
              <a:t>FWI/KBDI/DC</a:t>
            </a:r>
            <a:endParaRPr/>
          </a:p>
        </p:txBody>
      </p:sp>
      <p:sp>
        <p:nvSpPr>
          <p:cNvPr id="373" name="Google Shape;373;p4"/>
          <p:cNvSpPr/>
          <p:nvPr/>
        </p:nvSpPr>
        <p:spPr>
          <a:xfrm>
            <a:off x="1358144" y="5728722"/>
            <a:ext cx="1428230" cy="538517"/>
          </a:xfrm>
          <a:prstGeom prst="flowChartMultidocument">
            <a:avLst/>
          </a:prstGeom>
          <a:solidFill>
            <a:srgbClr val="A5A5A5"/>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0" i="0" lang="en-AU" sz="1200" u="none" cap="none" strike="noStrike">
                <a:solidFill>
                  <a:srgbClr val="FFFFFF"/>
                </a:solidFill>
                <a:latin typeface="Calibri"/>
                <a:ea typeface="Calibri"/>
                <a:cs typeface="Calibri"/>
                <a:sym typeface="Calibri"/>
              </a:rPr>
              <a:t>Soil  moisture SMAP</a:t>
            </a:r>
            <a:endParaRPr b="0" i="0" sz="1200" u="none" cap="none" strike="noStrike">
              <a:solidFill>
                <a:srgbClr val="FFFFFF"/>
              </a:solidFill>
              <a:latin typeface="Calibri"/>
              <a:ea typeface="Calibri"/>
              <a:cs typeface="Calibri"/>
              <a:sym typeface="Calibri"/>
            </a:endParaRPr>
          </a:p>
        </p:txBody>
      </p:sp>
      <p:sp>
        <p:nvSpPr>
          <p:cNvPr id="371" name="Google Shape;371;p4"/>
          <p:cNvSpPr/>
          <p:nvPr/>
        </p:nvSpPr>
        <p:spPr>
          <a:xfrm>
            <a:off x="6113518" y="4114547"/>
            <a:ext cx="1399099" cy="1710533"/>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AU" sz="1200" u="none" cap="none" strike="noStrike">
                <a:solidFill>
                  <a:srgbClr val="000000"/>
                </a:solidFill>
                <a:latin typeface="Calibri"/>
                <a:ea typeface="Calibri"/>
                <a:cs typeface="Calibri"/>
                <a:sym typeface="Calibri"/>
              </a:rPr>
              <a:t>Look at distributions, trends and </a:t>
            </a:r>
            <a:endParaRPr/>
          </a:p>
          <a:p>
            <a:pPr indent="0" lvl="0" marL="0" marR="0" rtl="0" algn="ctr">
              <a:lnSpc>
                <a:spcPct val="100000"/>
              </a:lnSpc>
              <a:spcBef>
                <a:spcPts val="0"/>
              </a:spcBef>
              <a:spcAft>
                <a:spcPts val="0"/>
              </a:spcAft>
              <a:buClr>
                <a:srgbClr val="000000"/>
              </a:buClr>
              <a:buSzPts val="1200"/>
              <a:buFont typeface="Calibri"/>
              <a:buNone/>
            </a:pPr>
            <a:r>
              <a:rPr b="1" i="0" lang="en-AU" sz="1200" u="none" cap="none" strike="noStrike">
                <a:solidFill>
                  <a:srgbClr val="000000"/>
                </a:solidFill>
                <a:latin typeface="Calibri"/>
                <a:ea typeface="Calibri"/>
                <a:cs typeface="Calibri"/>
                <a:sym typeface="Calibri"/>
              </a:rPr>
              <a:t>Correlations</a:t>
            </a:r>
            <a:endParaRPr/>
          </a:p>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Calibri"/>
              <a:buNone/>
            </a:pPr>
            <a:r>
              <a:rPr b="0" i="0" lang="en-AU" sz="1200" u="none" cap="none" strike="noStrike">
                <a:solidFill>
                  <a:srgbClr val="000000"/>
                </a:solidFill>
                <a:latin typeface="Calibri"/>
                <a:ea typeface="Calibri"/>
                <a:cs typeface="Calibri"/>
                <a:sym typeface="Calibri"/>
              </a:rPr>
              <a:t>Select features</a:t>
            </a:r>
            <a:endParaRPr/>
          </a:p>
        </p:txBody>
      </p:sp>
      <p:sp>
        <p:nvSpPr>
          <p:cNvPr id="374" name="Google Shape;374;p4"/>
          <p:cNvSpPr/>
          <p:nvPr/>
        </p:nvSpPr>
        <p:spPr>
          <a:xfrm>
            <a:off x="1503173" y="788621"/>
            <a:ext cx="1428230" cy="538516"/>
          </a:xfrm>
          <a:prstGeom prst="flowChartMultidocument">
            <a:avLst/>
          </a:prstGeom>
          <a:solidFill>
            <a:srgbClr val="A5A5A5"/>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0" i="0" lang="en-AU" sz="1200" u="none" cap="none" strike="noStrike">
                <a:solidFill>
                  <a:srgbClr val="FFFFFF"/>
                </a:solidFill>
                <a:latin typeface="Calibri"/>
                <a:ea typeface="Calibri"/>
                <a:cs typeface="Calibri"/>
                <a:sym typeface="Calibri"/>
              </a:rPr>
              <a:t>Topography/slope/aspect</a:t>
            </a:r>
            <a:endParaRPr b="0" i="0" sz="1200" u="none" cap="none" strike="noStrike">
              <a:solidFill>
                <a:srgbClr val="FFFFFF"/>
              </a:solidFill>
              <a:latin typeface="Calibri"/>
              <a:ea typeface="Calibri"/>
              <a:cs typeface="Calibri"/>
              <a:sym typeface="Calibri"/>
            </a:endParaRPr>
          </a:p>
        </p:txBody>
      </p:sp>
      <p:sp>
        <p:nvSpPr>
          <p:cNvPr id="375" name="Google Shape;375;p4"/>
          <p:cNvSpPr/>
          <p:nvPr/>
        </p:nvSpPr>
        <p:spPr>
          <a:xfrm>
            <a:off x="9820029" y="5008719"/>
            <a:ext cx="1399099" cy="1710533"/>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AU" sz="1200" u="none" cap="none" strike="noStrike">
                <a:solidFill>
                  <a:srgbClr val="000000"/>
                </a:solidFill>
                <a:latin typeface="Calibri"/>
                <a:ea typeface="Calibri"/>
                <a:cs typeface="Calibri"/>
                <a:sym typeface="Calibri"/>
              </a:rPr>
              <a:t>Run diagnostics to estimate key predictors</a:t>
            </a:r>
            <a:endParaRPr/>
          </a:p>
          <a:p>
            <a:pPr indent="0" lvl="0" marL="0" marR="0" rtl="0" algn="ctr">
              <a:lnSpc>
                <a:spcPct val="100000"/>
              </a:lnSpc>
              <a:spcBef>
                <a:spcPts val="0"/>
              </a:spcBef>
              <a:spcAft>
                <a:spcPts val="0"/>
              </a:spcAft>
              <a:buClr>
                <a:srgbClr val="000000"/>
              </a:buClr>
              <a:buSzPts val="1200"/>
              <a:buFont typeface="Calibri"/>
              <a:buNone/>
            </a:pPr>
            <a:r>
              <a:rPr b="0" i="0" lang="en-AU" sz="1200" u="none" cap="none" strike="noStrike">
                <a:solidFill>
                  <a:srgbClr val="000000"/>
                </a:solidFill>
                <a:latin typeface="Calibri"/>
                <a:ea typeface="Calibri"/>
                <a:cs typeface="Calibri"/>
                <a:sym typeface="Calibri"/>
              </a:rPr>
              <a:t>(SHAP and XGboost)</a:t>
            </a:r>
            <a:endParaRPr/>
          </a:p>
        </p:txBody>
      </p:sp>
      <p:cxnSp>
        <p:nvCxnSpPr>
          <p:cNvPr id="376" name="Google Shape;376;p4"/>
          <p:cNvCxnSpPr>
            <a:stCxn id="365" idx="3"/>
            <a:endCxn id="375" idx="1"/>
          </p:cNvCxnSpPr>
          <p:nvPr/>
        </p:nvCxnSpPr>
        <p:spPr>
          <a:xfrm>
            <a:off x="9470253" y="4974574"/>
            <a:ext cx="349800" cy="889500"/>
          </a:xfrm>
          <a:prstGeom prst="straightConnector1">
            <a:avLst/>
          </a:prstGeom>
          <a:noFill/>
          <a:ln cap="flat" cmpd="sng" w="9525">
            <a:solidFill>
              <a:schemeClr val="dk1"/>
            </a:solidFill>
            <a:prstDash val="solid"/>
            <a:miter lim="800000"/>
            <a:headEnd len="sm" w="sm" type="none"/>
            <a:tailEnd len="med" w="med" type="triangle"/>
          </a:ln>
        </p:spPr>
      </p:cxnSp>
      <p:cxnSp>
        <p:nvCxnSpPr>
          <p:cNvPr id="377" name="Google Shape;377;p4"/>
          <p:cNvCxnSpPr>
            <a:stCxn id="368" idx="2"/>
            <a:endCxn id="369" idx="0"/>
          </p:cNvCxnSpPr>
          <p:nvPr/>
        </p:nvCxnSpPr>
        <p:spPr>
          <a:xfrm flipH="1">
            <a:off x="4885806" y="3182794"/>
            <a:ext cx="1299600" cy="984300"/>
          </a:xfrm>
          <a:prstGeom prst="straightConnector1">
            <a:avLst/>
          </a:prstGeom>
          <a:noFill/>
          <a:ln cap="flat" cmpd="sng" w="9525">
            <a:solidFill>
              <a:schemeClr val="dk1"/>
            </a:solidFill>
            <a:prstDash val="solid"/>
            <a:miter lim="800000"/>
            <a:headEnd len="sm" w="sm" type="none"/>
            <a:tailEnd len="med" w="med" type="triangle"/>
          </a:ln>
        </p:spPr>
      </p:cxnSp>
      <p:sp>
        <p:nvSpPr>
          <p:cNvPr id="378" name="Google Shape;378;p4"/>
          <p:cNvSpPr/>
          <p:nvPr/>
        </p:nvSpPr>
        <p:spPr>
          <a:xfrm>
            <a:off x="3732150" y="1603926"/>
            <a:ext cx="1563484" cy="1710532"/>
          </a:xfrm>
          <a:prstGeom prst="flowChartMultidocument">
            <a:avLst/>
          </a:prstGeom>
          <a:solidFill>
            <a:srgbClr val="0070C0"/>
          </a:solidFill>
          <a:ln cap="flat" cmpd="sng" w="12700">
            <a:solidFill>
              <a:srgbClr val="1A46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0" i="0" lang="en-AU" sz="1200" u="none" cap="none" strike="noStrike">
                <a:solidFill>
                  <a:srgbClr val="FFFFFF"/>
                </a:solidFill>
                <a:latin typeface="Calibri"/>
                <a:ea typeface="Calibri"/>
                <a:cs typeface="Calibri"/>
                <a:sym typeface="Calibri"/>
              </a:rPr>
              <a:t>Null data set corresponding to lightning locations not matched to a fire</a:t>
            </a:r>
            <a:endParaRPr/>
          </a:p>
        </p:txBody>
      </p:sp>
      <p:cxnSp>
        <p:nvCxnSpPr>
          <p:cNvPr id="379" name="Google Shape;379;p4"/>
          <p:cNvCxnSpPr>
            <a:stCxn id="378" idx="2"/>
            <a:endCxn id="369" idx="0"/>
          </p:cNvCxnSpPr>
          <p:nvPr/>
        </p:nvCxnSpPr>
        <p:spPr>
          <a:xfrm>
            <a:off x="4405172" y="3249680"/>
            <a:ext cx="480600" cy="917400"/>
          </a:xfrm>
          <a:prstGeom prst="straightConnector1">
            <a:avLst/>
          </a:prstGeom>
          <a:noFill/>
          <a:ln cap="flat" cmpd="sng" w="9525">
            <a:solidFill>
              <a:schemeClr val="dk1"/>
            </a:solidFill>
            <a:prstDash val="solid"/>
            <a:miter lim="800000"/>
            <a:headEnd len="sm" w="sm" type="none"/>
            <a:tailEnd len="med" w="med" type="triangle"/>
          </a:ln>
        </p:spPr>
      </p:cxnSp>
      <p:cxnSp>
        <p:nvCxnSpPr>
          <p:cNvPr id="380" name="Google Shape;380;p4"/>
          <p:cNvCxnSpPr>
            <a:endCxn id="369" idx="1"/>
          </p:cNvCxnSpPr>
          <p:nvPr/>
        </p:nvCxnSpPr>
        <p:spPr>
          <a:xfrm>
            <a:off x="3174538" y="5015477"/>
            <a:ext cx="1011600" cy="0"/>
          </a:xfrm>
          <a:prstGeom prst="straightConnector1">
            <a:avLst/>
          </a:prstGeom>
          <a:noFill/>
          <a:ln cap="flat" cmpd="sng" w="9525">
            <a:solidFill>
              <a:schemeClr val="dk1"/>
            </a:solidFill>
            <a:prstDash val="solid"/>
            <a:miter lim="800000"/>
            <a:headEnd len="sm" w="sm" type="none"/>
            <a:tailEnd len="med" w="med" type="triangle"/>
          </a:ln>
        </p:spPr>
      </p:cxnSp>
      <p:cxnSp>
        <p:nvCxnSpPr>
          <p:cNvPr id="381" name="Google Shape;381;p4"/>
          <p:cNvCxnSpPr>
            <a:endCxn id="371" idx="1"/>
          </p:cNvCxnSpPr>
          <p:nvPr/>
        </p:nvCxnSpPr>
        <p:spPr>
          <a:xfrm>
            <a:off x="5585218" y="4960214"/>
            <a:ext cx="528300" cy="9600"/>
          </a:xfrm>
          <a:prstGeom prst="straightConnector1">
            <a:avLst/>
          </a:prstGeom>
          <a:noFill/>
          <a:ln cap="flat" cmpd="sng" w="9525">
            <a:solidFill>
              <a:schemeClr val="dk1"/>
            </a:solidFill>
            <a:prstDash val="solid"/>
            <a:miter lim="800000"/>
            <a:headEnd len="sm" w="sm" type="none"/>
            <a:tailEnd len="med" w="med" type="triangle"/>
          </a:ln>
        </p:spPr>
      </p:cxnSp>
      <p:sp>
        <p:nvSpPr>
          <p:cNvPr id="382" name="Google Shape;382;p4"/>
          <p:cNvSpPr/>
          <p:nvPr/>
        </p:nvSpPr>
        <p:spPr>
          <a:xfrm>
            <a:off x="1187861" y="405275"/>
            <a:ext cx="1763241" cy="6241161"/>
          </a:xfrm>
          <a:prstGeom prst="rect">
            <a:avLst/>
          </a:prstGeom>
          <a:noFill/>
          <a:ln cap="flat" cmpd="sng" w="539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83" name="Google Shape;383;p4"/>
          <p:cNvSpPr txBox="1"/>
          <p:nvPr/>
        </p:nvSpPr>
        <p:spPr>
          <a:xfrm>
            <a:off x="1478923" y="403383"/>
            <a:ext cx="13143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AU" sz="1800" u="none" cap="none" strike="noStrike">
                <a:solidFill>
                  <a:srgbClr val="FF0000"/>
                </a:solidFill>
                <a:latin typeface="Arial"/>
                <a:ea typeface="Arial"/>
                <a:cs typeface="Arial"/>
                <a:sym typeface="Arial"/>
              </a:rPr>
              <a:t>Input data</a:t>
            </a:r>
            <a:endParaRPr/>
          </a:p>
        </p:txBody>
      </p:sp>
      <p:sp>
        <p:nvSpPr>
          <p:cNvPr id="384" name="Google Shape;384;p4"/>
          <p:cNvSpPr txBox="1"/>
          <p:nvPr/>
        </p:nvSpPr>
        <p:spPr>
          <a:xfrm>
            <a:off x="8453887" y="1725283"/>
            <a:ext cx="254428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chemeClr val="dk1"/>
                </a:solidFill>
                <a:latin typeface="Arial"/>
                <a:ea typeface="Arial"/>
                <a:cs typeface="Arial"/>
                <a:sym typeface="Arial"/>
              </a:rPr>
              <a:t>2019/2020 Fire season</a:t>
            </a:r>
            <a:endParaRPr/>
          </a:p>
          <a:p>
            <a:pPr indent="0" lvl="0" marL="0" marR="0" rtl="0" algn="l">
              <a:spcBef>
                <a:spcPts val="0"/>
              </a:spcBef>
              <a:spcAft>
                <a:spcPts val="0"/>
              </a:spcAft>
              <a:buNone/>
            </a:pPr>
            <a:r>
              <a:rPr lang="en-AU" sz="1800">
                <a:solidFill>
                  <a:schemeClr val="dk1"/>
                </a:solidFill>
                <a:latin typeface="Arial"/>
                <a:ea typeface="Arial"/>
                <a:cs typeface="Arial"/>
                <a:sym typeface="Arial"/>
              </a:rPr>
              <a:t>~5000 natural fires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AU"/>
              <a:t>The Bureau of Meteorology</a:t>
            </a:r>
            <a:endParaRPr/>
          </a:p>
        </p:txBody>
      </p:sp>
      <p:sp>
        <p:nvSpPr>
          <p:cNvPr id="391" name="Google Shape;391;p6"/>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
        <p:nvSpPr>
          <p:cNvPr id="392" name="Google Shape;392;p6"/>
          <p:cNvSpPr txBox="1"/>
          <p:nvPr>
            <p:ph type="title"/>
          </p:nvPr>
        </p:nvSpPr>
        <p:spPr>
          <a:xfrm>
            <a:off x="508001" y="425886"/>
            <a:ext cx="8902417" cy="46972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2500"/>
              <a:buFont typeface="Arial"/>
              <a:buNone/>
            </a:pPr>
            <a:r>
              <a:rPr lang="en-AU"/>
              <a:t>Meteorological statistical analysis of results</a:t>
            </a:r>
            <a:endParaRPr/>
          </a:p>
        </p:txBody>
      </p:sp>
      <p:sp>
        <p:nvSpPr>
          <p:cNvPr id="393" name="Google Shape;393;p6"/>
          <p:cNvSpPr txBox="1"/>
          <p:nvPr>
            <p:ph idx="1" type="body"/>
          </p:nvPr>
        </p:nvSpPr>
        <p:spPr>
          <a:xfrm>
            <a:off x="507999" y="1265240"/>
            <a:ext cx="5203868"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2000"/>
              <a:buNone/>
            </a:pPr>
            <a:r>
              <a:t/>
            </a:r>
            <a:endParaRPr/>
          </a:p>
        </p:txBody>
      </p:sp>
      <p:sp>
        <p:nvSpPr>
          <p:cNvPr id="394" name="Google Shape;394;p6"/>
          <p:cNvSpPr txBox="1"/>
          <p:nvPr>
            <p:ph idx="2" type="body"/>
          </p:nvPr>
        </p:nvSpPr>
        <p:spPr>
          <a:xfrm>
            <a:off x="508000" y="1816100"/>
            <a:ext cx="11125200" cy="4134698"/>
          </a:xfrm>
          <a:prstGeom prst="rect">
            <a:avLst/>
          </a:prstGeom>
          <a:noFill/>
          <a:ln>
            <a:noFill/>
          </a:ln>
        </p:spPr>
        <p:txBody>
          <a:bodyPr anchorCtr="0" anchor="t" bIns="45700" lIns="91425" spcFirstLastPara="1" rIns="91425" wrap="square" tIns="45700">
            <a:noAutofit/>
          </a:bodyPr>
          <a:lstStyle/>
          <a:p>
            <a:pPr indent="-152400" lvl="0" marL="228600" rtl="0" algn="l">
              <a:lnSpc>
                <a:spcPct val="90000"/>
              </a:lnSpc>
              <a:spcBef>
                <a:spcPts val="0"/>
              </a:spcBef>
              <a:spcAft>
                <a:spcPts val="0"/>
              </a:spcAft>
              <a:buClr>
                <a:schemeClr val="accent1"/>
              </a:buClr>
              <a:buSzPts val="1200"/>
              <a:buNone/>
            </a:pPr>
            <a:r>
              <a:t/>
            </a:r>
            <a:endParaRPr/>
          </a:p>
        </p:txBody>
      </p:sp>
      <p:pic>
        <p:nvPicPr>
          <p:cNvPr descr="A graph with colored lines and dots&#10;&#10;Description automatically generated" id="395" name="Google Shape;395;p6"/>
          <p:cNvPicPr preferRelativeResize="0"/>
          <p:nvPr/>
        </p:nvPicPr>
        <p:blipFill rotWithShape="1">
          <a:blip r:embed="rId3">
            <a:alphaModFix/>
          </a:blip>
          <a:srcRect b="0" l="0" r="0" t="0"/>
          <a:stretch/>
        </p:blipFill>
        <p:spPr>
          <a:xfrm>
            <a:off x="86981" y="1577276"/>
            <a:ext cx="6393154" cy="3835893"/>
          </a:xfrm>
          <a:prstGeom prst="rect">
            <a:avLst/>
          </a:prstGeom>
          <a:noFill/>
          <a:ln>
            <a:noFill/>
          </a:ln>
        </p:spPr>
      </p:pic>
      <p:sp>
        <p:nvSpPr>
          <p:cNvPr id="396" name="Google Shape;396;p6"/>
          <p:cNvSpPr txBox="1"/>
          <p:nvPr/>
        </p:nvSpPr>
        <p:spPr>
          <a:xfrm>
            <a:off x="4643633" y="5592760"/>
            <a:ext cx="2474976" cy="1077218"/>
          </a:xfrm>
          <a:prstGeom prst="rect">
            <a:avLst/>
          </a:prstGeom>
          <a:noFill/>
          <a:ln cap="flat" cmpd="sng" w="9525">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AU" sz="1600">
                <a:solidFill>
                  <a:schemeClr val="dk1"/>
                </a:solidFill>
                <a:latin typeface="Arial"/>
                <a:ea typeface="Arial"/>
                <a:cs typeface="Arial"/>
                <a:sym typeface="Arial"/>
              </a:rPr>
              <a:t>ETS adjusts CSI</a:t>
            </a:r>
            <a:endParaRPr/>
          </a:p>
          <a:p>
            <a:pPr indent="0" lvl="0" marL="0" marR="0" rtl="0" algn="l">
              <a:spcBef>
                <a:spcPts val="0"/>
              </a:spcBef>
              <a:spcAft>
                <a:spcPts val="0"/>
              </a:spcAft>
              <a:buNone/>
            </a:pPr>
            <a:r>
              <a:rPr lang="en-AU" sz="1600">
                <a:solidFill>
                  <a:schemeClr val="dk1"/>
                </a:solidFill>
                <a:latin typeface="Arial"/>
                <a:ea typeface="Arial"/>
                <a:cs typeface="Arial"/>
                <a:sym typeface="Arial"/>
              </a:rPr>
              <a:t>for chance hits considers hits false alarms and misses </a:t>
            </a:r>
            <a:endParaRPr/>
          </a:p>
        </p:txBody>
      </p:sp>
      <p:sp>
        <p:nvSpPr>
          <p:cNvPr id="397" name="Google Shape;397;p6"/>
          <p:cNvSpPr txBox="1"/>
          <p:nvPr/>
        </p:nvSpPr>
        <p:spPr>
          <a:xfrm>
            <a:off x="2046070" y="5592760"/>
            <a:ext cx="2474976" cy="830997"/>
          </a:xfrm>
          <a:prstGeom prst="rect">
            <a:avLst/>
          </a:prstGeom>
          <a:noFill/>
          <a:ln cap="flat" cmpd="sng" w="9525">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AU" sz="1600">
                <a:solidFill>
                  <a:schemeClr val="dk1"/>
                </a:solidFill>
                <a:latin typeface="Arial"/>
                <a:ea typeface="Arial"/>
                <a:cs typeface="Arial"/>
                <a:sym typeface="Arial"/>
              </a:rPr>
              <a:t>CSI takes into account both false positives and false negatives</a:t>
            </a:r>
            <a:endParaRPr/>
          </a:p>
        </p:txBody>
      </p:sp>
      <p:sp>
        <p:nvSpPr>
          <p:cNvPr id="398" name="Google Shape;398;p6"/>
          <p:cNvSpPr txBox="1"/>
          <p:nvPr/>
        </p:nvSpPr>
        <p:spPr>
          <a:xfrm>
            <a:off x="7301198" y="5579680"/>
            <a:ext cx="2474976" cy="830997"/>
          </a:xfrm>
          <a:prstGeom prst="rect">
            <a:avLst/>
          </a:prstGeom>
          <a:noFill/>
          <a:ln cap="flat" cmpd="sng" w="9525">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AU" sz="1600">
                <a:solidFill>
                  <a:schemeClr val="dk1"/>
                </a:solidFill>
                <a:latin typeface="Arial"/>
                <a:ea typeface="Arial"/>
                <a:cs typeface="Arial"/>
                <a:sym typeface="Arial"/>
              </a:rPr>
              <a:t>KS statistic tells us about the separation of the two distributions</a:t>
            </a:r>
            <a:endParaRPr/>
          </a:p>
        </p:txBody>
      </p:sp>
      <p:pic>
        <p:nvPicPr>
          <p:cNvPr descr="A graph with colored lines and text&#10;&#10;Description automatically generated" id="399" name="Google Shape;399;p6"/>
          <p:cNvPicPr preferRelativeResize="0"/>
          <p:nvPr/>
        </p:nvPicPr>
        <p:blipFill rotWithShape="1">
          <a:blip r:embed="rId4">
            <a:alphaModFix/>
          </a:blip>
          <a:srcRect b="0" l="0" r="0" t="0"/>
          <a:stretch/>
        </p:blipFill>
        <p:spPr>
          <a:xfrm>
            <a:off x="5881121" y="1529806"/>
            <a:ext cx="6433626" cy="3860176"/>
          </a:xfrm>
          <a:prstGeom prst="rect">
            <a:avLst/>
          </a:prstGeom>
          <a:noFill/>
          <a:ln>
            <a:noFill/>
          </a:ln>
        </p:spPr>
      </p:pic>
      <p:sp>
        <p:nvSpPr>
          <p:cNvPr id="400" name="Google Shape;400;p6"/>
          <p:cNvSpPr txBox="1"/>
          <p:nvPr/>
        </p:nvSpPr>
        <p:spPr>
          <a:xfrm>
            <a:off x="7534051" y="1356221"/>
            <a:ext cx="34077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chemeClr val="dk1"/>
                </a:solidFill>
                <a:latin typeface="Arial"/>
                <a:ea typeface="Arial"/>
                <a:cs typeface="Arial"/>
                <a:sym typeface="Arial"/>
              </a:rPr>
              <a:t>Reduced false alarms by 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descr="A graph of different colored lines&#10;&#10;Description automatically generated with medium confidence" id="406" name="Google Shape;406;p7"/>
          <p:cNvPicPr preferRelativeResize="0"/>
          <p:nvPr/>
        </p:nvPicPr>
        <p:blipFill rotWithShape="1">
          <a:blip r:embed="rId3">
            <a:alphaModFix/>
          </a:blip>
          <a:srcRect b="0" l="0" r="0" t="0"/>
          <a:stretch/>
        </p:blipFill>
        <p:spPr>
          <a:xfrm>
            <a:off x="320842" y="532247"/>
            <a:ext cx="5775158" cy="5757853"/>
          </a:xfrm>
          <a:prstGeom prst="rect">
            <a:avLst/>
          </a:prstGeom>
          <a:noFill/>
          <a:ln>
            <a:noFill/>
          </a:ln>
        </p:spPr>
      </p:pic>
      <p:pic>
        <p:nvPicPr>
          <p:cNvPr descr="A chart with text and numbers&#10;&#10;Description automatically generated with medium confidence" id="407" name="Google Shape;407;p7"/>
          <p:cNvPicPr preferRelativeResize="0"/>
          <p:nvPr/>
        </p:nvPicPr>
        <p:blipFill rotWithShape="1">
          <a:blip r:embed="rId4">
            <a:alphaModFix/>
          </a:blip>
          <a:srcRect b="0" l="0" r="0" t="0"/>
          <a:stretch/>
        </p:blipFill>
        <p:spPr>
          <a:xfrm>
            <a:off x="6385447" y="12652"/>
            <a:ext cx="5775158" cy="6858000"/>
          </a:xfrm>
          <a:prstGeom prst="rect">
            <a:avLst/>
          </a:prstGeom>
          <a:noFill/>
          <a:ln>
            <a:noFill/>
          </a:ln>
        </p:spPr>
      </p:pic>
      <p:sp>
        <p:nvSpPr>
          <p:cNvPr id="408" name="Google Shape;408;p7"/>
          <p:cNvSpPr txBox="1"/>
          <p:nvPr>
            <p:ph idx="10" type="dt"/>
          </p:nvPr>
        </p:nvSpPr>
        <p:spPr>
          <a:xfrm>
            <a:off x="508000" y="6356354"/>
            <a:ext cx="286978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AU"/>
              <a:t>The Bureau of Meteorology</a:t>
            </a:r>
            <a:endParaRPr/>
          </a:p>
        </p:txBody>
      </p:sp>
      <p:sp>
        <p:nvSpPr>
          <p:cNvPr id="409" name="Google Shape;409;p7"/>
          <p:cNvSpPr txBox="1"/>
          <p:nvPr>
            <p:ph idx="12" type="sldNum"/>
          </p:nvPr>
        </p:nvSpPr>
        <p:spPr>
          <a:xfrm>
            <a:off x="8444460" y="6356354"/>
            <a:ext cx="202034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
        <p:nvSpPr>
          <p:cNvPr id="410" name="Google Shape;410;p7"/>
          <p:cNvSpPr/>
          <p:nvPr/>
        </p:nvSpPr>
        <p:spPr>
          <a:xfrm>
            <a:off x="6416842" y="953606"/>
            <a:ext cx="1398039" cy="182563"/>
          </a:xfrm>
          <a:prstGeom prst="rect">
            <a:avLst/>
          </a:prstGeom>
          <a:solidFill>
            <a:srgbClr val="92D050">
              <a:alpha val="2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1" name="Google Shape;411;p7"/>
          <p:cNvSpPr/>
          <p:nvPr/>
        </p:nvSpPr>
        <p:spPr>
          <a:xfrm>
            <a:off x="6543143" y="4842352"/>
            <a:ext cx="1398039" cy="182563"/>
          </a:xfrm>
          <a:prstGeom prst="rect">
            <a:avLst/>
          </a:prstGeom>
          <a:solidFill>
            <a:srgbClr val="92D050">
              <a:alpha val="2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2" name="Google Shape;412;p7"/>
          <p:cNvSpPr/>
          <p:nvPr/>
        </p:nvSpPr>
        <p:spPr>
          <a:xfrm>
            <a:off x="6416842" y="5999692"/>
            <a:ext cx="1398039" cy="182563"/>
          </a:xfrm>
          <a:prstGeom prst="rect">
            <a:avLst/>
          </a:prstGeom>
          <a:solidFill>
            <a:srgbClr val="92D050">
              <a:alpha val="2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3" name="Google Shape;413;p7"/>
          <p:cNvSpPr/>
          <p:nvPr/>
        </p:nvSpPr>
        <p:spPr>
          <a:xfrm>
            <a:off x="6492713" y="3333587"/>
            <a:ext cx="1398039" cy="182563"/>
          </a:xfrm>
          <a:prstGeom prst="rect">
            <a:avLst/>
          </a:prstGeom>
          <a:solidFill>
            <a:srgbClr val="92D050">
              <a:alpha val="2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4" name="Google Shape;414;p7"/>
          <p:cNvSpPr/>
          <p:nvPr/>
        </p:nvSpPr>
        <p:spPr>
          <a:xfrm>
            <a:off x="6473992" y="4241004"/>
            <a:ext cx="1398039" cy="182563"/>
          </a:xfrm>
          <a:prstGeom prst="rect">
            <a:avLst/>
          </a:prstGeom>
          <a:solidFill>
            <a:srgbClr val="92D050">
              <a:alpha val="2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5" name="Google Shape;415;p7"/>
          <p:cNvSpPr/>
          <p:nvPr/>
        </p:nvSpPr>
        <p:spPr>
          <a:xfrm>
            <a:off x="6416842" y="648806"/>
            <a:ext cx="1398039" cy="182563"/>
          </a:xfrm>
          <a:prstGeom prst="rect">
            <a:avLst/>
          </a:prstGeom>
          <a:solidFill>
            <a:srgbClr val="FFC000">
              <a:alpha val="2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6" name="Google Shape;416;p7"/>
          <p:cNvSpPr/>
          <p:nvPr/>
        </p:nvSpPr>
        <p:spPr>
          <a:xfrm>
            <a:off x="6473991" y="2761561"/>
            <a:ext cx="1398039" cy="182563"/>
          </a:xfrm>
          <a:prstGeom prst="rect">
            <a:avLst/>
          </a:prstGeom>
          <a:solidFill>
            <a:srgbClr val="FFC000">
              <a:alpha val="2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7" name="Google Shape;417;p7"/>
          <p:cNvSpPr txBox="1"/>
          <p:nvPr/>
        </p:nvSpPr>
        <p:spPr>
          <a:xfrm>
            <a:off x="1969143" y="76781"/>
            <a:ext cx="5203868" cy="365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000"/>
              <a:buFont typeface="Arial"/>
              <a:buNone/>
            </a:pPr>
            <a:r>
              <a:rPr lang="en-AU" sz="2000">
                <a:solidFill>
                  <a:schemeClr val="accent1"/>
                </a:solidFill>
                <a:latin typeface="Arial"/>
                <a:ea typeface="Arial"/>
                <a:cs typeface="Arial"/>
                <a:sym typeface="Arial"/>
              </a:rPr>
              <a:t>No lightning information </a:t>
            </a:r>
            <a:endParaRPr/>
          </a:p>
        </p:txBody>
      </p:sp>
      <p:sp>
        <p:nvSpPr>
          <p:cNvPr id="418" name="Google Shape;418;p7"/>
          <p:cNvSpPr txBox="1"/>
          <p:nvPr/>
        </p:nvSpPr>
        <p:spPr>
          <a:xfrm>
            <a:off x="7497107" y="12652"/>
            <a:ext cx="5203868" cy="365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000"/>
              <a:buFont typeface="Arial"/>
              <a:buNone/>
            </a:pPr>
            <a:r>
              <a:rPr lang="en-AU" sz="2000">
                <a:solidFill>
                  <a:schemeClr val="accent1"/>
                </a:solidFill>
                <a:latin typeface="Arial"/>
                <a:ea typeface="Arial"/>
                <a:cs typeface="Arial"/>
                <a:sym typeface="Arial"/>
              </a:rPr>
              <a:t>With GLM and WWLLN</a:t>
            </a:r>
            <a:endParaRPr/>
          </a:p>
        </p:txBody>
      </p:sp>
      <p:sp>
        <p:nvSpPr>
          <p:cNvPr id="419" name="Google Shape;419;p7"/>
          <p:cNvSpPr txBox="1"/>
          <p:nvPr/>
        </p:nvSpPr>
        <p:spPr>
          <a:xfrm>
            <a:off x="4307241" y="6393246"/>
            <a:ext cx="1148748" cy="365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800"/>
              <a:buFont typeface="Arial"/>
              <a:buNone/>
            </a:pPr>
            <a:r>
              <a:rPr lang="en-AU" sz="1800">
                <a:solidFill>
                  <a:schemeClr val="accent1"/>
                </a:solidFill>
                <a:latin typeface="Arial"/>
                <a:ea typeface="Arial"/>
                <a:cs typeface="Arial"/>
                <a:sym typeface="Arial"/>
              </a:rPr>
              <a:t>Ignition🡪</a:t>
            </a:r>
            <a:endParaRPr sz="1800">
              <a:solidFill>
                <a:schemeClr val="accent1"/>
              </a:solidFill>
              <a:latin typeface="Arial"/>
              <a:ea typeface="Arial"/>
              <a:cs typeface="Arial"/>
              <a:sym typeface="Arial"/>
            </a:endParaRPr>
          </a:p>
        </p:txBody>
      </p:sp>
      <p:sp>
        <p:nvSpPr>
          <p:cNvPr id="420" name="Google Shape;420;p7"/>
          <p:cNvSpPr txBox="1"/>
          <p:nvPr/>
        </p:nvSpPr>
        <p:spPr>
          <a:xfrm>
            <a:off x="2255289" y="6393245"/>
            <a:ext cx="1587223" cy="365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800"/>
              <a:buFont typeface="Arial"/>
              <a:buNone/>
            </a:pPr>
            <a:r>
              <a:rPr lang="en-AU" sz="1800">
                <a:solidFill>
                  <a:schemeClr val="accent1"/>
                </a:solidFill>
                <a:latin typeface="Arial"/>
                <a:ea typeface="Arial"/>
                <a:cs typeface="Arial"/>
                <a:sym typeface="Arial"/>
              </a:rPr>
              <a:t>🡨 No ignition</a:t>
            </a:r>
            <a:endParaRPr sz="1800">
              <a:solidFill>
                <a:schemeClr val="accent1"/>
              </a:solidFill>
              <a:latin typeface="Arial"/>
              <a:ea typeface="Arial"/>
              <a:cs typeface="Arial"/>
              <a:sym typeface="Arial"/>
            </a:endParaRPr>
          </a:p>
        </p:txBody>
      </p:sp>
      <p:sp>
        <p:nvSpPr>
          <p:cNvPr id="421" name="Google Shape;421;p7"/>
          <p:cNvSpPr/>
          <p:nvPr/>
        </p:nvSpPr>
        <p:spPr>
          <a:xfrm>
            <a:off x="6519816" y="4585202"/>
            <a:ext cx="1398039" cy="182563"/>
          </a:xfrm>
          <a:prstGeom prst="rect">
            <a:avLst/>
          </a:prstGeom>
          <a:solidFill>
            <a:srgbClr val="FFC000">
              <a:alpha val="2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2" name="Google Shape;422;p7"/>
          <p:cNvSpPr/>
          <p:nvPr/>
        </p:nvSpPr>
        <p:spPr>
          <a:xfrm>
            <a:off x="6555335" y="5150018"/>
            <a:ext cx="1398039" cy="182563"/>
          </a:xfrm>
          <a:prstGeom prst="rect">
            <a:avLst/>
          </a:prstGeom>
          <a:solidFill>
            <a:srgbClr val="92D050">
              <a:alpha val="2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3" name="Google Shape;423;p7"/>
          <p:cNvSpPr/>
          <p:nvPr/>
        </p:nvSpPr>
        <p:spPr>
          <a:xfrm>
            <a:off x="6576509" y="5469832"/>
            <a:ext cx="1398039" cy="182563"/>
          </a:xfrm>
          <a:prstGeom prst="rect">
            <a:avLst/>
          </a:prstGeom>
          <a:solidFill>
            <a:srgbClr val="FFC000">
              <a:alpha val="2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8"/>
          <p:cNvSpPr txBox="1"/>
          <p:nvPr>
            <p:ph idx="1" type="body"/>
          </p:nvPr>
        </p:nvSpPr>
        <p:spPr>
          <a:xfrm>
            <a:off x="484716" y="0"/>
            <a:ext cx="11222567" cy="5889356"/>
          </a:xfrm>
          <a:prstGeom prst="rect">
            <a:avLst/>
          </a:prstGeom>
          <a:noFill/>
          <a:ln>
            <a:noFill/>
          </a:ln>
        </p:spPr>
        <p:txBody>
          <a:bodyPr anchorCtr="0" anchor="t" bIns="45700" lIns="91425" spcFirstLastPara="1" rIns="91425" wrap="square" tIns="45700">
            <a:noAutofit/>
          </a:bodyPr>
          <a:lstStyle/>
          <a:p>
            <a:pPr indent="-101600" lvl="0" marL="228600" rtl="0" algn="l">
              <a:lnSpc>
                <a:spcPct val="90000"/>
              </a:lnSpc>
              <a:spcBef>
                <a:spcPts val="0"/>
              </a:spcBef>
              <a:spcAft>
                <a:spcPts val="0"/>
              </a:spcAft>
              <a:buClr>
                <a:schemeClr val="accent1"/>
              </a:buClr>
              <a:buSzPts val="2000"/>
              <a:buNone/>
            </a:pPr>
            <a:r>
              <a:t/>
            </a:r>
            <a:endParaRPr sz="2000"/>
          </a:p>
          <a:p>
            <a:pPr indent="0" lvl="0" marL="0" rtl="0" algn="l">
              <a:lnSpc>
                <a:spcPct val="90000"/>
              </a:lnSpc>
              <a:spcBef>
                <a:spcPts val="1000"/>
              </a:spcBef>
              <a:spcAft>
                <a:spcPts val="0"/>
              </a:spcAft>
              <a:buClr>
                <a:schemeClr val="accent1"/>
              </a:buClr>
              <a:buSzPts val="2000"/>
              <a:buNone/>
            </a:pPr>
            <a:r>
              <a:rPr b="1" lang="en-AU" sz="2000" u="sng"/>
              <a:t>Conclusions</a:t>
            </a:r>
            <a:endParaRPr/>
          </a:p>
          <a:p>
            <a:pPr indent="-228600" lvl="0" marL="228600" rtl="0" algn="l">
              <a:lnSpc>
                <a:spcPct val="90000"/>
              </a:lnSpc>
              <a:spcBef>
                <a:spcPts val="1000"/>
              </a:spcBef>
              <a:spcAft>
                <a:spcPts val="0"/>
              </a:spcAft>
              <a:buClr>
                <a:schemeClr val="dk1"/>
              </a:buClr>
              <a:buSzPts val="2000"/>
              <a:buChar char="•"/>
            </a:pPr>
            <a:r>
              <a:rPr lang="en-AU" sz="2000">
                <a:solidFill>
                  <a:schemeClr val="dk1"/>
                </a:solidFill>
              </a:rPr>
              <a:t>Fire weather and environmental variables can explain the majority of the conditions for lightning ignited fires</a:t>
            </a:r>
            <a:endParaRPr sz="1600">
              <a:solidFill>
                <a:schemeClr val="dk1"/>
              </a:solidFill>
            </a:endParaRPr>
          </a:p>
          <a:p>
            <a:pPr indent="-228600" lvl="0" marL="228600" rtl="0" algn="l">
              <a:lnSpc>
                <a:spcPct val="90000"/>
              </a:lnSpc>
              <a:spcBef>
                <a:spcPts val="1000"/>
              </a:spcBef>
              <a:spcAft>
                <a:spcPts val="0"/>
              </a:spcAft>
              <a:buClr>
                <a:schemeClr val="dk1"/>
              </a:buClr>
              <a:buSzPts val="2000"/>
              <a:buChar char="•"/>
            </a:pPr>
            <a:r>
              <a:rPr lang="en-AU" sz="2000">
                <a:solidFill>
                  <a:schemeClr val="dk1"/>
                </a:solidFill>
              </a:rPr>
              <a:t>GLM improves slightly the probability of accurate identification</a:t>
            </a:r>
            <a:endParaRPr/>
          </a:p>
          <a:p>
            <a:pPr indent="-380990" lvl="1" marL="620984" rtl="0" algn="l">
              <a:lnSpc>
                <a:spcPct val="90000"/>
              </a:lnSpc>
              <a:spcBef>
                <a:spcPts val="500"/>
              </a:spcBef>
              <a:spcAft>
                <a:spcPts val="0"/>
              </a:spcAft>
              <a:buClr>
                <a:schemeClr val="dk1"/>
              </a:buClr>
              <a:buSzPts val="2400"/>
              <a:buChar char="•"/>
            </a:pPr>
            <a:r>
              <a:rPr lang="en-AU">
                <a:solidFill>
                  <a:schemeClr val="dk1"/>
                </a:solidFill>
              </a:rPr>
              <a:t>GLM Lightning characteristics are correlated with each other and meteorology</a:t>
            </a:r>
            <a:endParaRPr/>
          </a:p>
          <a:p>
            <a:pPr indent="-380990" lvl="1" marL="620984" rtl="0" algn="l">
              <a:lnSpc>
                <a:spcPct val="90000"/>
              </a:lnSpc>
              <a:spcBef>
                <a:spcPts val="500"/>
              </a:spcBef>
              <a:spcAft>
                <a:spcPts val="0"/>
              </a:spcAft>
              <a:buClr>
                <a:schemeClr val="dk1"/>
              </a:buClr>
              <a:buSzPts val="2400"/>
              <a:buChar char="•"/>
            </a:pPr>
            <a:r>
              <a:rPr lang="en-AU">
                <a:solidFill>
                  <a:schemeClr val="dk1"/>
                </a:solidFill>
              </a:rPr>
              <a:t>GLM and ground lightning data reduces the number of false positives</a:t>
            </a:r>
            <a:endParaRPr/>
          </a:p>
          <a:p>
            <a:pPr indent="-228600" lvl="0" marL="228600" rtl="0" algn="l">
              <a:lnSpc>
                <a:spcPct val="90000"/>
              </a:lnSpc>
              <a:spcBef>
                <a:spcPts val="1000"/>
              </a:spcBef>
              <a:spcAft>
                <a:spcPts val="0"/>
              </a:spcAft>
              <a:buClr>
                <a:schemeClr val="dk1"/>
              </a:buClr>
              <a:buSzPts val="2000"/>
              <a:buChar char="•"/>
            </a:pPr>
            <a:r>
              <a:rPr lang="en-AU" sz="2000">
                <a:solidFill>
                  <a:schemeClr val="dk1"/>
                </a:solidFill>
              </a:rPr>
              <a:t>In countries with no ground lightning network, satellite observations are extremely valuable</a:t>
            </a:r>
            <a:endParaRPr/>
          </a:p>
          <a:p>
            <a:pPr indent="-228600" lvl="0" marL="228600" rtl="0" algn="l">
              <a:lnSpc>
                <a:spcPct val="90000"/>
              </a:lnSpc>
              <a:spcBef>
                <a:spcPts val="1000"/>
              </a:spcBef>
              <a:spcAft>
                <a:spcPts val="0"/>
              </a:spcAft>
              <a:buClr>
                <a:schemeClr val="dk1"/>
              </a:buClr>
              <a:buSzPts val="2000"/>
              <a:buChar char="•"/>
            </a:pPr>
            <a:r>
              <a:rPr b="1" lang="en-AU" sz="2000">
                <a:solidFill>
                  <a:schemeClr val="dk1"/>
                </a:solidFill>
              </a:rPr>
              <a:t>Even small improvements are valuable to the fire community.</a:t>
            </a:r>
            <a:endParaRPr/>
          </a:p>
          <a:p>
            <a:pPr indent="0" lvl="0" marL="0" rtl="0" algn="l">
              <a:lnSpc>
                <a:spcPct val="90000"/>
              </a:lnSpc>
              <a:spcBef>
                <a:spcPts val="1000"/>
              </a:spcBef>
              <a:spcAft>
                <a:spcPts val="0"/>
              </a:spcAft>
              <a:buClr>
                <a:schemeClr val="accent1"/>
              </a:buClr>
              <a:buSzPts val="2000"/>
              <a:buNone/>
            </a:pPr>
            <a:r>
              <a:t/>
            </a:r>
            <a:endParaRPr b="1" sz="2000">
              <a:solidFill>
                <a:schemeClr val="dk1"/>
              </a:solidFill>
            </a:endParaRPr>
          </a:p>
          <a:p>
            <a:pPr indent="0" lvl="0" marL="0" rtl="0" algn="l">
              <a:lnSpc>
                <a:spcPct val="90000"/>
              </a:lnSpc>
              <a:spcBef>
                <a:spcPts val="1000"/>
              </a:spcBef>
              <a:spcAft>
                <a:spcPts val="0"/>
              </a:spcAft>
              <a:buClr>
                <a:schemeClr val="accent1"/>
              </a:buClr>
              <a:buSzPts val="2000"/>
              <a:buNone/>
            </a:pPr>
            <a:r>
              <a:rPr b="1" lang="en-AU" sz="2000" u="sng"/>
              <a:t>Questions and Further work</a:t>
            </a:r>
            <a:endParaRPr/>
          </a:p>
          <a:p>
            <a:pPr indent="-228600" lvl="0" marL="228600" rtl="0" algn="l">
              <a:lnSpc>
                <a:spcPct val="90000"/>
              </a:lnSpc>
              <a:spcBef>
                <a:spcPts val="1000"/>
              </a:spcBef>
              <a:spcAft>
                <a:spcPts val="0"/>
              </a:spcAft>
              <a:buClr>
                <a:schemeClr val="dk1"/>
              </a:buClr>
              <a:buSzPts val="2000"/>
              <a:buChar char="•"/>
            </a:pPr>
            <a:r>
              <a:rPr lang="en-AU" sz="2000">
                <a:solidFill>
                  <a:schemeClr val="dk1"/>
                </a:solidFill>
              </a:rPr>
              <a:t>Still a bit of predictor optimising to perform/analyse</a:t>
            </a:r>
            <a:endParaRPr/>
          </a:p>
          <a:p>
            <a:pPr indent="-228600" lvl="0" marL="228600" rtl="0" algn="l">
              <a:lnSpc>
                <a:spcPct val="90000"/>
              </a:lnSpc>
              <a:spcBef>
                <a:spcPts val="1000"/>
              </a:spcBef>
              <a:spcAft>
                <a:spcPts val="0"/>
              </a:spcAft>
              <a:buClr>
                <a:schemeClr val="dk1"/>
              </a:buClr>
              <a:buSzPts val="2000"/>
              <a:buChar char="•"/>
            </a:pPr>
            <a:r>
              <a:rPr lang="en-AU" sz="2000">
                <a:solidFill>
                  <a:schemeClr val="dk1"/>
                </a:solidFill>
              </a:rPr>
              <a:t>Better collocated lightning and ignition would improve the result robustness</a:t>
            </a:r>
            <a:endParaRPr/>
          </a:p>
          <a:p>
            <a:pPr indent="-228600" lvl="0" marL="228600" rtl="0" algn="l">
              <a:lnSpc>
                <a:spcPct val="90000"/>
              </a:lnSpc>
              <a:spcBef>
                <a:spcPts val="1000"/>
              </a:spcBef>
              <a:spcAft>
                <a:spcPts val="0"/>
              </a:spcAft>
              <a:buClr>
                <a:schemeClr val="dk1"/>
              </a:buClr>
              <a:buSzPts val="2000"/>
              <a:buChar char="•"/>
            </a:pPr>
            <a:r>
              <a:rPr lang="en-AU" sz="2000">
                <a:solidFill>
                  <a:schemeClr val="dk1"/>
                </a:solidFill>
              </a:rPr>
              <a:t>Translation to Australia?</a:t>
            </a:r>
            <a:endParaRPr/>
          </a:p>
          <a:p>
            <a:pPr indent="-228600" lvl="0" marL="228600" rtl="0" algn="l">
              <a:lnSpc>
                <a:spcPct val="90000"/>
              </a:lnSpc>
              <a:spcBef>
                <a:spcPts val="1000"/>
              </a:spcBef>
              <a:spcAft>
                <a:spcPts val="0"/>
              </a:spcAft>
              <a:buClr>
                <a:schemeClr val="dk1"/>
              </a:buClr>
              <a:buSzPts val="2000"/>
              <a:buChar char="•"/>
            </a:pPr>
            <a:r>
              <a:rPr lang="en-AU" sz="2000">
                <a:solidFill>
                  <a:schemeClr val="dk1"/>
                </a:solidFill>
              </a:rPr>
              <a:t>This used existing GLM L2 products, could we tailor GLM products to this application?</a:t>
            </a:r>
            <a:endParaRPr/>
          </a:p>
          <a:p>
            <a:pPr indent="-380990" lvl="1" marL="620984" rtl="0" algn="l">
              <a:lnSpc>
                <a:spcPct val="90000"/>
              </a:lnSpc>
              <a:spcBef>
                <a:spcPts val="500"/>
              </a:spcBef>
              <a:spcAft>
                <a:spcPts val="0"/>
              </a:spcAft>
              <a:buClr>
                <a:schemeClr val="dk1"/>
              </a:buClr>
              <a:buSzPts val="2400"/>
              <a:buChar char="•"/>
            </a:pPr>
            <a:r>
              <a:rPr lang="en-AU">
                <a:solidFill>
                  <a:schemeClr val="dk1"/>
                </a:solidFill>
              </a:rPr>
              <a:t>Would MTG-LI  perform better? Location accuracy is critical to Fire community</a:t>
            </a:r>
            <a:endParaRPr/>
          </a:p>
          <a:p>
            <a:pPr indent="-380990" lvl="1" marL="620984" rtl="0" algn="l">
              <a:lnSpc>
                <a:spcPct val="90000"/>
              </a:lnSpc>
              <a:spcBef>
                <a:spcPts val="500"/>
              </a:spcBef>
              <a:spcAft>
                <a:spcPts val="0"/>
              </a:spcAft>
              <a:buClr>
                <a:schemeClr val="dk1"/>
              </a:buClr>
              <a:buSzPts val="2400"/>
              <a:buChar char="•"/>
            </a:pPr>
            <a:r>
              <a:rPr lang="en-AU">
                <a:solidFill>
                  <a:schemeClr val="dk1"/>
                </a:solidFill>
              </a:rPr>
              <a:t>National lightning networks could provide better positioning accuracy</a:t>
            </a:r>
            <a:endParaRPr/>
          </a:p>
          <a:p>
            <a:pPr indent="-114300" lvl="0" marL="228600" rtl="0" algn="l">
              <a:lnSpc>
                <a:spcPct val="90000"/>
              </a:lnSpc>
              <a:spcBef>
                <a:spcPts val="1000"/>
              </a:spcBef>
              <a:spcAft>
                <a:spcPts val="0"/>
              </a:spcAft>
              <a:buClr>
                <a:schemeClr val="accent1"/>
              </a:buClr>
              <a:buSzPts val="1800"/>
              <a:buNone/>
            </a:pPr>
            <a:r>
              <a:t/>
            </a:r>
            <a:endParaRPr sz="1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Bureau White">
  <a:themeElements>
    <a:clrScheme name="The Bureau of Meteorology">
      <a:dk1>
        <a:srgbClr val="000000"/>
      </a:dk1>
      <a:lt1>
        <a:srgbClr val="FFFFFF"/>
      </a:lt1>
      <a:dk2>
        <a:srgbClr val="424242"/>
      </a:dk2>
      <a:lt2>
        <a:srgbClr val="D5D5D5"/>
      </a:lt2>
      <a:accent1>
        <a:srgbClr val="2461E5"/>
      </a:accent1>
      <a:accent2>
        <a:srgbClr val="00C689"/>
      </a:accent2>
      <a:accent3>
        <a:srgbClr val="243700"/>
      </a:accent3>
      <a:accent4>
        <a:srgbClr val="001F43"/>
      </a:accent4>
      <a:accent5>
        <a:srgbClr val="B64916"/>
      </a:accent5>
      <a:accent6>
        <a:srgbClr val="F2F2DD"/>
      </a:accent6>
      <a:hlink>
        <a:srgbClr val="0563C1"/>
      </a:hlink>
      <a:folHlink>
        <a:srgbClr val="B649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ureau Blue">
  <a:themeElements>
    <a:clrScheme name="The Bureau of Meteorology">
      <a:dk1>
        <a:srgbClr val="000000"/>
      </a:dk1>
      <a:lt1>
        <a:srgbClr val="FFFFFF"/>
      </a:lt1>
      <a:dk2>
        <a:srgbClr val="424242"/>
      </a:dk2>
      <a:lt2>
        <a:srgbClr val="F2F2F2"/>
      </a:lt2>
      <a:accent1>
        <a:srgbClr val="2461E5"/>
      </a:accent1>
      <a:accent2>
        <a:srgbClr val="00C689"/>
      </a:accent2>
      <a:accent3>
        <a:srgbClr val="243700"/>
      </a:accent3>
      <a:accent4>
        <a:srgbClr val="001F43"/>
      </a:accent4>
      <a:accent5>
        <a:srgbClr val="B64916"/>
      </a:accent5>
      <a:accent6>
        <a:srgbClr val="F2F2DD"/>
      </a:accent6>
      <a:hlink>
        <a:srgbClr val="0563C1"/>
      </a:hlink>
      <a:folHlink>
        <a:srgbClr val="B649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Bureau White">
  <a:themeElements>
    <a:clrScheme name="The Bureau of Meteorology">
      <a:dk1>
        <a:srgbClr val="000000"/>
      </a:dk1>
      <a:lt1>
        <a:srgbClr val="FFFFFF"/>
      </a:lt1>
      <a:dk2>
        <a:srgbClr val="424242"/>
      </a:dk2>
      <a:lt2>
        <a:srgbClr val="D5D5D5"/>
      </a:lt2>
      <a:accent1>
        <a:srgbClr val="2461E5"/>
      </a:accent1>
      <a:accent2>
        <a:srgbClr val="00C689"/>
      </a:accent2>
      <a:accent3>
        <a:srgbClr val="243700"/>
      </a:accent3>
      <a:accent4>
        <a:srgbClr val="001F43"/>
      </a:accent4>
      <a:accent5>
        <a:srgbClr val="B64916"/>
      </a:accent5>
      <a:accent6>
        <a:srgbClr val="F2F2DD"/>
      </a:accent6>
      <a:hlink>
        <a:srgbClr val="0563C1"/>
      </a:hlink>
      <a:folHlink>
        <a:srgbClr val="B649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2024-08-27T03:04:57Z</dcterms:created>
  <dc:creator>Caroline Poulsen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edad5e-85c4-4d99-839f-4db88ccef5c5_Enabled">
    <vt:lpwstr>true</vt:lpwstr>
  </property>
  <property fmtid="{D5CDD505-2E9C-101B-9397-08002B2CF9AE}" pid="3" name="MSIP_Label_55edad5e-85c4-4d99-839f-4db88ccef5c5_SetDate">
    <vt:lpwstr>2024-09-02T07:24:24Z</vt:lpwstr>
  </property>
  <property fmtid="{D5CDD505-2E9C-101B-9397-08002B2CF9AE}" pid="4" name="MSIP_Label_55edad5e-85c4-4d99-839f-4db88ccef5c5_Method">
    <vt:lpwstr>Standard</vt:lpwstr>
  </property>
  <property fmtid="{D5CDD505-2E9C-101B-9397-08002B2CF9AE}" pid="5" name="MSIP_Label_55edad5e-85c4-4d99-839f-4db88ccef5c5_Name">
    <vt:lpwstr>PSPF Official</vt:lpwstr>
  </property>
  <property fmtid="{D5CDD505-2E9C-101B-9397-08002B2CF9AE}" pid="6" name="MSIP_Label_55edad5e-85c4-4d99-839f-4db88ccef5c5_SiteId">
    <vt:lpwstr>d1ad7db5-97dd-4f2b-816e-50d663b7bb94</vt:lpwstr>
  </property>
  <property fmtid="{D5CDD505-2E9C-101B-9397-08002B2CF9AE}" pid="7" name="MSIP_Label_55edad5e-85c4-4d99-839f-4db88ccef5c5_ActionId">
    <vt:lpwstr>3fc366df-059b-44b2-81bd-b87d1d1d66e7</vt:lpwstr>
  </property>
  <property fmtid="{D5CDD505-2E9C-101B-9397-08002B2CF9AE}" pid="8" name="MSIP_Label_55edad5e-85c4-4d99-839f-4db88ccef5c5_ContentBits">
    <vt:lpwstr>3</vt:lpwstr>
  </property>
  <property fmtid="{D5CDD505-2E9C-101B-9397-08002B2CF9AE}" pid="9" name="ClassificationContentMarkingFooterLocations">
    <vt:lpwstr>Office Theme:10\Bureau Blue:5\Bureau White:6\1_Bureau White:6</vt:lpwstr>
  </property>
  <property fmtid="{D5CDD505-2E9C-101B-9397-08002B2CF9AE}" pid="10" name="ClassificationContentMarkingFooterText">
    <vt:lpwstr>OFFICIAL</vt:lpwstr>
  </property>
  <property fmtid="{D5CDD505-2E9C-101B-9397-08002B2CF9AE}" pid="11" name="ClassificationContentMarkingHeaderLocations">
    <vt:lpwstr>Office Theme:9\Bureau Blue:4\Bureau White:5\1_Bureau White:5</vt:lpwstr>
  </property>
  <property fmtid="{D5CDD505-2E9C-101B-9397-08002B2CF9AE}" pid="12" name="ClassificationContentMarkingHeaderText">
    <vt:lpwstr>OFFICIAL</vt:lpwstr>
  </property>
</Properties>
</file>