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7" r:id="rId4"/>
    <p:sldId id="259" r:id="rId5"/>
    <p:sldId id="260" r:id="rId6"/>
    <p:sldId id="271" r:id="rId7"/>
    <p:sldId id="273" r:id="rId8"/>
    <p:sldId id="262" r:id="rId9"/>
    <p:sldId id="272" r:id="rId10"/>
    <p:sldId id="269" r:id="rId11"/>
    <p:sldId id="266" r:id="rId12"/>
    <p:sldId id="274" r:id="rId13"/>
    <p:sldId id="268" r:id="rId14"/>
    <p:sldId id="270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4521D-DB37-4F49-9575-E9523E73EF1E}" v="182" dt="2024-09-22T23:05:38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6"/>
    <p:restoredTop sz="96327"/>
  </p:normalViewPr>
  <p:slideViewPr>
    <p:cSldViewPr snapToGrid="0" snapToObjects="1">
      <p:cViewPr varScale="1">
        <p:scale>
          <a:sx n="159" d="100"/>
          <a:sy n="159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l, Kevin C." userId="4ea2b8b3-699d-4e7b-b4ce-910ddc8db273" providerId="ADAL" clId="{7774521D-DB37-4F49-9575-E9523E73EF1E}"/>
    <pc:docChg chg="undo redo custSel addSld delSld modSld sldOrd">
      <pc:chgData name="Thiel, Kevin C." userId="4ea2b8b3-699d-4e7b-b4ce-910ddc8db273" providerId="ADAL" clId="{7774521D-DB37-4F49-9575-E9523E73EF1E}" dt="2024-09-22T23:07:11.120" v="7656" actId="20577"/>
      <pc:docMkLst>
        <pc:docMk/>
      </pc:docMkLst>
      <pc:sldChg chg="addSp delSp modSp mod">
        <pc:chgData name="Thiel, Kevin C." userId="4ea2b8b3-699d-4e7b-b4ce-910ddc8db273" providerId="ADAL" clId="{7774521D-DB37-4F49-9575-E9523E73EF1E}" dt="2024-09-22T22:56:41.420" v="7583" actId="1076"/>
        <pc:sldMkLst>
          <pc:docMk/>
          <pc:sldMk cId="3962875269" sldId="256"/>
        </pc:sldMkLst>
        <pc:spChg chg="mod">
          <ac:chgData name="Thiel, Kevin C." userId="4ea2b8b3-699d-4e7b-b4ce-910ddc8db273" providerId="ADAL" clId="{7774521D-DB37-4F49-9575-E9523E73EF1E}" dt="2024-09-20T00:49:17.845" v="1314" actId="1037"/>
          <ac:spMkLst>
            <pc:docMk/>
            <pc:sldMk cId="3962875269" sldId="256"/>
            <ac:spMk id="2" creationId="{5AB0AB2B-5F31-FF47-BEF7-3BB42C0F8262}"/>
          </ac:spMkLst>
        </pc:spChg>
        <pc:spChg chg="mod">
          <ac:chgData name="Thiel, Kevin C." userId="4ea2b8b3-699d-4e7b-b4ce-910ddc8db273" providerId="ADAL" clId="{7774521D-DB37-4F49-9575-E9523E73EF1E}" dt="2024-09-21T02:23:23.393" v="7041" actId="20577"/>
          <ac:spMkLst>
            <pc:docMk/>
            <pc:sldMk cId="3962875269" sldId="256"/>
            <ac:spMk id="3" creationId="{E7ACC681-14B8-F341-9465-075E49C48D6B}"/>
          </ac:spMkLst>
        </pc:spChg>
        <pc:spChg chg="mod">
          <ac:chgData name="Thiel, Kevin C." userId="4ea2b8b3-699d-4e7b-b4ce-910ddc8db273" providerId="ADAL" clId="{7774521D-DB37-4F49-9575-E9523E73EF1E}" dt="2024-09-22T22:05:39.672" v="7560" actId="1035"/>
          <ac:spMkLst>
            <pc:docMk/>
            <pc:sldMk cId="3962875269" sldId="256"/>
            <ac:spMk id="4" creationId="{B8AD676C-D1D6-76D3-342E-9644AAB037F5}"/>
          </ac:spMkLst>
        </pc:spChg>
        <pc:spChg chg="mod">
          <ac:chgData name="Thiel, Kevin C." userId="4ea2b8b3-699d-4e7b-b4ce-910ddc8db273" providerId="ADAL" clId="{7774521D-DB37-4F49-9575-E9523E73EF1E}" dt="2024-09-17T21:55:27.366" v="270" actId="20577"/>
          <ac:spMkLst>
            <pc:docMk/>
            <pc:sldMk cId="3962875269" sldId="256"/>
            <ac:spMk id="5" creationId="{5E6986C2-BD75-15C7-BB62-FD81CAFB90F3}"/>
          </ac:spMkLst>
        </pc:spChg>
        <pc:picChg chg="add del mod">
          <ac:chgData name="Thiel, Kevin C." userId="4ea2b8b3-699d-4e7b-b4ce-910ddc8db273" providerId="ADAL" clId="{7774521D-DB37-4F49-9575-E9523E73EF1E}" dt="2024-09-22T22:56:31.235" v="7579" actId="478"/>
          <ac:picMkLst>
            <pc:docMk/>
            <pc:sldMk cId="3962875269" sldId="256"/>
            <ac:picMk id="6" creationId="{2483225C-03F5-DE50-13DF-3774603DC414}"/>
          </ac:picMkLst>
        </pc:picChg>
        <pc:picChg chg="add mod">
          <ac:chgData name="Thiel, Kevin C." userId="4ea2b8b3-699d-4e7b-b4ce-910ddc8db273" providerId="ADAL" clId="{7774521D-DB37-4F49-9575-E9523E73EF1E}" dt="2024-09-22T22:56:41.420" v="7583" actId="1076"/>
          <ac:picMkLst>
            <pc:docMk/>
            <pc:sldMk cId="3962875269" sldId="256"/>
            <ac:picMk id="7" creationId="{2720CFA2-8341-3B35-AC37-CE7A280E09FF}"/>
          </ac:picMkLst>
        </pc:picChg>
        <pc:picChg chg="add del mod">
          <ac:chgData name="Thiel, Kevin C." userId="4ea2b8b3-699d-4e7b-b4ce-910ddc8db273" providerId="ADAL" clId="{7774521D-DB37-4F49-9575-E9523E73EF1E}" dt="2024-09-20T02:21:37.809" v="4502" actId="478"/>
          <ac:picMkLst>
            <pc:docMk/>
            <pc:sldMk cId="3962875269" sldId="256"/>
            <ac:picMk id="7" creationId="{8ABA16A9-A8F5-C761-7414-A77CAA1DB78E}"/>
          </ac:picMkLst>
        </pc:picChg>
        <pc:picChg chg="add del mod">
          <ac:chgData name="Thiel, Kevin C." userId="4ea2b8b3-699d-4e7b-b4ce-910ddc8db273" providerId="ADAL" clId="{7774521D-DB37-4F49-9575-E9523E73EF1E}" dt="2024-09-20T00:48:29.777" v="1301" actId="478"/>
          <ac:picMkLst>
            <pc:docMk/>
            <pc:sldMk cId="3962875269" sldId="256"/>
            <ac:picMk id="9" creationId="{5FBBD7E1-CAA6-6699-BAF1-EE931929D91C}"/>
          </ac:picMkLst>
        </pc:picChg>
      </pc:sldChg>
      <pc:sldChg chg="modSp del mod">
        <pc:chgData name="Thiel, Kevin C." userId="4ea2b8b3-699d-4e7b-b4ce-910ddc8db273" providerId="ADAL" clId="{7774521D-DB37-4F49-9575-E9523E73EF1E}" dt="2024-09-20T22:32:29.615" v="7040" actId="2696"/>
        <pc:sldMkLst>
          <pc:docMk/>
          <pc:sldMk cId="2768911419" sldId="257"/>
        </pc:sldMkLst>
        <pc:spChg chg="mod">
          <ac:chgData name="Thiel, Kevin C." userId="4ea2b8b3-699d-4e7b-b4ce-910ddc8db273" providerId="ADAL" clId="{7774521D-DB37-4F49-9575-E9523E73EF1E}" dt="2024-09-20T01:18:35.559" v="2391" actId="20577"/>
          <ac:spMkLst>
            <pc:docMk/>
            <pc:sldMk cId="2768911419" sldId="257"/>
            <ac:spMk id="2" creationId="{B176AEAF-6852-D340-8D6A-07F90EFE0A93}"/>
          </ac:spMkLst>
        </pc:spChg>
        <pc:spChg chg="mod">
          <ac:chgData name="Thiel, Kevin C." userId="4ea2b8b3-699d-4e7b-b4ce-910ddc8db273" providerId="ADAL" clId="{7774521D-DB37-4F49-9575-E9523E73EF1E}" dt="2024-09-17T21:57:51.473" v="353" actId="27636"/>
          <ac:spMkLst>
            <pc:docMk/>
            <pc:sldMk cId="2768911419" sldId="257"/>
            <ac:spMk id="3" creationId="{FEFDBCD6-9660-2F44-9B0C-877A9AB9850E}"/>
          </ac:spMkLst>
        </pc:spChg>
      </pc:sldChg>
      <pc:sldChg chg="add del">
        <pc:chgData name="Thiel, Kevin C." userId="4ea2b8b3-699d-4e7b-b4ce-910ddc8db273" providerId="ADAL" clId="{7774521D-DB37-4F49-9575-E9523E73EF1E}" dt="2024-09-20T01:14:34.019" v="2162"/>
        <pc:sldMkLst>
          <pc:docMk/>
          <pc:sldMk cId="2783485949" sldId="258"/>
        </pc:sldMkLst>
      </pc:sldChg>
      <pc:sldChg chg="addSp delSp modSp new add del mod">
        <pc:chgData name="Thiel, Kevin C." userId="4ea2b8b3-699d-4e7b-b4ce-910ddc8db273" providerId="ADAL" clId="{7774521D-DB37-4F49-9575-E9523E73EF1E}" dt="2024-09-20T02:09:03.016" v="4460" actId="478"/>
        <pc:sldMkLst>
          <pc:docMk/>
          <pc:sldMk cId="4006431142" sldId="258"/>
        </pc:sldMkLst>
        <pc:spChg chg="mod">
          <ac:chgData name="Thiel, Kevin C." userId="4ea2b8b3-699d-4e7b-b4ce-910ddc8db273" providerId="ADAL" clId="{7774521D-DB37-4F49-9575-E9523E73EF1E}" dt="2024-09-20T01:04:14.445" v="1531" actId="1035"/>
          <ac:spMkLst>
            <pc:docMk/>
            <pc:sldMk cId="4006431142" sldId="258"/>
            <ac:spMk id="2" creationId="{6B02442E-D0B5-A2E9-0780-0FE578861407}"/>
          </ac:spMkLst>
        </pc:spChg>
        <pc:spChg chg="del mod">
          <ac:chgData name="Thiel, Kevin C." userId="4ea2b8b3-699d-4e7b-b4ce-910ddc8db273" providerId="ADAL" clId="{7774521D-DB37-4F49-9575-E9523E73EF1E}" dt="2024-09-20T02:08:59.194" v="4458" actId="478"/>
          <ac:spMkLst>
            <pc:docMk/>
            <pc:sldMk cId="4006431142" sldId="258"/>
            <ac:spMk id="3" creationId="{1A2F14C5-82DB-95E0-48DE-F8118DFD2F4D}"/>
          </ac:spMkLst>
        </pc:spChg>
        <pc:spChg chg="add mod">
          <ac:chgData name="Thiel, Kevin C." userId="4ea2b8b3-699d-4e7b-b4ce-910ddc8db273" providerId="ADAL" clId="{7774521D-DB37-4F49-9575-E9523E73EF1E}" dt="2024-09-20T01:05:45.571" v="1603" actId="20577"/>
          <ac:spMkLst>
            <pc:docMk/>
            <pc:sldMk cId="4006431142" sldId="258"/>
            <ac:spMk id="8" creationId="{0E522424-0A3B-C02D-29F3-6A713FFA19EC}"/>
          </ac:spMkLst>
        </pc:spChg>
        <pc:spChg chg="add del mod">
          <ac:chgData name="Thiel, Kevin C." userId="4ea2b8b3-699d-4e7b-b4ce-910ddc8db273" providerId="ADAL" clId="{7774521D-DB37-4F49-9575-E9523E73EF1E}" dt="2024-09-20T01:44:29.010" v="3515" actId="478"/>
          <ac:spMkLst>
            <pc:docMk/>
            <pc:sldMk cId="4006431142" sldId="258"/>
            <ac:spMk id="9" creationId="{8FC65909-41D8-861A-D8CA-673EB8BC7C09}"/>
          </ac:spMkLst>
        </pc:spChg>
        <pc:spChg chg="add del mod">
          <ac:chgData name="Thiel, Kevin C." userId="4ea2b8b3-699d-4e7b-b4ce-910ddc8db273" providerId="ADAL" clId="{7774521D-DB37-4F49-9575-E9523E73EF1E}" dt="2024-09-20T02:09:03.016" v="4460" actId="478"/>
          <ac:spMkLst>
            <pc:docMk/>
            <pc:sldMk cId="4006431142" sldId="258"/>
            <ac:spMk id="11" creationId="{E9C60455-AA07-2880-4A03-7D3388266D3E}"/>
          </ac:spMkLst>
        </pc:spChg>
        <pc:spChg chg="add mod">
          <ac:chgData name="Thiel, Kevin C." userId="4ea2b8b3-699d-4e7b-b4ce-910ddc8db273" providerId="ADAL" clId="{7774521D-DB37-4F49-9575-E9523E73EF1E}" dt="2024-09-20T02:08:59.417" v="4459"/>
          <ac:spMkLst>
            <pc:docMk/>
            <pc:sldMk cId="4006431142" sldId="258"/>
            <ac:spMk id="12" creationId="{D487F46C-4D68-07FC-028D-57C952054D35}"/>
          </ac:spMkLst>
        </pc:spChg>
        <pc:graphicFrameChg chg="add mod modGraphic">
          <ac:chgData name="Thiel, Kevin C." userId="4ea2b8b3-699d-4e7b-b4ce-910ddc8db273" providerId="ADAL" clId="{7774521D-DB37-4F49-9575-E9523E73EF1E}" dt="2024-09-20T01:05:31.765" v="1592" actId="1076"/>
          <ac:graphicFrameMkLst>
            <pc:docMk/>
            <pc:sldMk cId="4006431142" sldId="258"/>
            <ac:graphicFrameMk id="7" creationId="{514EE0C4-7F94-6631-45E2-6B4CA7F72645}"/>
          </ac:graphicFrameMkLst>
        </pc:graphicFrameChg>
        <pc:picChg chg="add mod">
          <ac:chgData name="Thiel, Kevin C." userId="4ea2b8b3-699d-4e7b-b4ce-910ddc8db273" providerId="ADAL" clId="{7774521D-DB37-4F49-9575-E9523E73EF1E}" dt="2024-09-20T01:14:27.794" v="2159" actId="1076"/>
          <ac:picMkLst>
            <pc:docMk/>
            <pc:sldMk cId="4006431142" sldId="258"/>
            <ac:picMk id="4" creationId="{CDCD4BED-9CF5-8A71-7EA9-A76DB0215492}"/>
          </ac:picMkLst>
        </pc:picChg>
        <pc:picChg chg="add del mod">
          <ac:chgData name="Thiel, Kevin C." userId="4ea2b8b3-699d-4e7b-b4ce-910ddc8db273" providerId="ADAL" clId="{7774521D-DB37-4F49-9575-E9523E73EF1E}" dt="2024-09-19T02:06:35.493" v="790" actId="478"/>
          <ac:picMkLst>
            <pc:docMk/>
            <pc:sldMk cId="4006431142" sldId="258"/>
            <ac:picMk id="6" creationId="{692D3B45-0136-FE03-45CD-2875DDB286B8}"/>
          </ac:picMkLst>
        </pc:picChg>
        <pc:picChg chg="add mod">
          <ac:chgData name="Thiel, Kevin C." userId="4ea2b8b3-699d-4e7b-b4ce-910ddc8db273" providerId="ADAL" clId="{7774521D-DB37-4F49-9575-E9523E73EF1E}" dt="2024-09-20T01:14:22.515" v="2157" actId="1076"/>
          <ac:picMkLst>
            <pc:docMk/>
            <pc:sldMk cId="4006431142" sldId="258"/>
            <ac:picMk id="6" creationId="{942E6313-F460-2606-9FBF-B0DE948E6272}"/>
          </ac:picMkLst>
        </pc:picChg>
      </pc:sldChg>
      <pc:sldChg chg="addSp delSp modSp new mod">
        <pc:chgData name="Thiel, Kevin C." userId="4ea2b8b3-699d-4e7b-b4ce-910ddc8db273" providerId="ADAL" clId="{7774521D-DB37-4F49-9575-E9523E73EF1E}" dt="2024-09-22T23:07:11.120" v="7656" actId="20577"/>
        <pc:sldMkLst>
          <pc:docMk/>
          <pc:sldMk cId="2223212966" sldId="259"/>
        </pc:sldMkLst>
        <pc:spChg chg="mod">
          <ac:chgData name="Thiel, Kevin C." userId="4ea2b8b3-699d-4e7b-b4ce-910ddc8db273" providerId="ADAL" clId="{7774521D-DB37-4F49-9575-E9523E73EF1E}" dt="2024-09-22T23:07:11.120" v="7656" actId="20577"/>
          <ac:spMkLst>
            <pc:docMk/>
            <pc:sldMk cId="2223212966" sldId="259"/>
            <ac:spMk id="2" creationId="{5BABB837-C1E3-8418-BA8D-4FE8F5B06803}"/>
          </ac:spMkLst>
        </pc:spChg>
        <pc:spChg chg="mod">
          <ac:chgData name="Thiel, Kevin C." userId="4ea2b8b3-699d-4e7b-b4ce-910ddc8db273" providerId="ADAL" clId="{7774521D-DB37-4F49-9575-E9523E73EF1E}" dt="2024-09-20T01:30:40.638" v="2683" actId="20577"/>
          <ac:spMkLst>
            <pc:docMk/>
            <pc:sldMk cId="2223212966" sldId="259"/>
            <ac:spMk id="3" creationId="{4610863E-C01E-7309-7FD6-05AD3340A991}"/>
          </ac:spMkLst>
        </pc:spChg>
        <pc:spChg chg="add mod">
          <ac:chgData name="Thiel, Kevin C." userId="4ea2b8b3-699d-4e7b-b4ce-910ddc8db273" providerId="ADAL" clId="{7774521D-DB37-4F49-9575-E9523E73EF1E}" dt="2024-09-20T01:29:48.020" v="2641" actId="1035"/>
          <ac:spMkLst>
            <pc:docMk/>
            <pc:sldMk cId="2223212966" sldId="259"/>
            <ac:spMk id="10" creationId="{184E503E-1479-D39B-39C9-10DBBF3AF93D}"/>
          </ac:spMkLst>
        </pc:spChg>
        <pc:spChg chg="add del mod">
          <ac:chgData name="Thiel, Kevin C." userId="4ea2b8b3-699d-4e7b-b4ce-910ddc8db273" providerId="ADAL" clId="{7774521D-DB37-4F49-9575-E9523E73EF1E}" dt="2024-09-20T01:27:49.017" v="2605" actId="478"/>
          <ac:spMkLst>
            <pc:docMk/>
            <pc:sldMk cId="2223212966" sldId="259"/>
            <ac:spMk id="13" creationId="{7BAB2858-9490-C28B-B00F-FCB9E0C65AE9}"/>
          </ac:spMkLst>
        </pc:spChg>
        <pc:picChg chg="add del mod">
          <ac:chgData name="Thiel, Kevin C." userId="4ea2b8b3-699d-4e7b-b4ce-910ddc8db273" providerId="ADAL" clId="{7774521D-DB37-4F49-9575-E9523E73EF1E}" dt="2024-09-19T02:32:23.203" v="817" actId="21"/>
          <ac:picMkLst>
            <pc:docMk/>
            <pc:sldMk cId="2223212966" sldId="259"/>
            <ac:picMk id="5" creationId="{6520EB29-80E8-A12F-F2AB-E5064E6FC031}"/>
          </ac:picMkLst>
        </pc:picChg>
        <pc:picChg chg="add mod modCrop">
          <ac:chgData name="Thiel, Kevin C." userId="4ea2b8b3-699d-4e7b-b4ce-910ddc8db273" providerId="ADAL" clId="{7774521D-DB37-4F49-9575-E9523E73EF1E}" dt="2024-09-20T01:28:33.316" v="2619" actId="14100"/>
          <ac:picMkLst>
            <pc:docMk/>
            <pc:sldMk cId="2223212966" sldId="259"/>
            <ac:picMk id="5" creationId="{C69F0F26-92E5-9BD3-7B4A-FF56BDF23F54}"/>
          </ac:picMkLst>
        </pc:picChg>
        <pc:picChg chg="add mod modCrop">
          <ac:chgData name="Thiel, Kevin C." userId="4ea2b8b3-699d-4e7b-b4ce-910ddc8db273" providerId="ADAL" clId="{7774521D-DB37-4F49-9575-E9523E73EF1E}" dt="2024-09-20T01:28:21.001" v="2615" actId="1076"/>
          <ac:picMkLst>
            <pc:docMk/>
            <pc:sldMk cId="2223212966" sldId="259"/>
            <ac:picMk id="7" creationId="{9ABC2DDF-0AB0-5904-431D-E34992EAEBD7}"/>
          </ac:picMkLst>
        </pc:picChg>
        <pc:picChg chg="add mod">
          <ac:chgData name="Thiel, Kevin C." userId="4ea2b8b3-699d-4e7b-b4ce-910ddc8db273" providerId="ADAL" clId="{7774521D-DB37-4F49-9575-E9523E73EF1E}" dt="2024-09-20T01:29:58.133" v="2666" actId="1038"/>
          <ac:picMkLst>
            <pc:docMk/>
            <pc:sldMk cId="2223212966" sldId="259"/>
            <ac:picMk id="9" creationId="{82F5E50B-6F6D-EFBF-6DFD-7C036F234B81}"/>
          </ac:picMkLst>
        </pc:picChg>
        <pc:picChg chg="add del mod">
          <ac:chgData name="Thiel, Kevin C." userId="4ea2b8b3-699d-4e7b-b4ce-910ddc8db273" providerId="ADAL" clId="{7774521D-DB37-4F49-9575-E9523E73EF1E}" dt="2024-09-20T01:27:46.952" v="2604" actId="478"/>
          <ac:picMkLst>
            <pc:docMk/>
            <pc:sldMk cId="2223212966" sldId="259"/>
            <ac:picMk id="12" creationId="{5ECCD235-15A4-26AD-0879-807C4B8C5BB4}"/>
          </ac:picMkLst>
        </pc:picChg>
        <pc:cxnChg chg="add mod">
          <ac:chgData name="Thiel, Kevin C." userId="4ea2b8b3-699d-4e7b-b4ce-910ddc8db273" providerId="ADAL" clId="{7774521D-DB37-4F49-9575-E9523E73EF1E}" dt="2024-09-20T01:29:23.302" v="2626" actId="1582"/>
          <ac:cxnSpMkLst>
            <pc:docMk/>
            <pc:sldMk cId="2223212966" sldId="259"/>
            <ac:cxnSpMk id="15" creationId="{1A17BC28-842C-6486-88B7-1CD5B90C1035}"/>
          </ac:cxnSpMkLst>
        </pc:cxnChg>
        <pc:cxnChg chg="add mod">
          <ac:chgData name="Thiel, Kevin C." userId="4ea2b8b3-699d-4e7b-b4ce-910ddc8db273" providerId="ADAL" clId="{7774521D-DB37-4F49-9575-E9523E73EF1E}" dt="2024-09-20T01:29:23.302" v="2626" actId="1582"/>
          <ac:cxnSpMkLst>
            <pc:docMk/>
            <pc:sldMk cId="2223212966" sldId="259"/>
            <ac:cxnSpMk id="16" creationId="{9E14C4C4-A968-4842-93D1-E15BDCE3348F}"/>
          </ac:cxnSpMkLst>
        </pc:cxnChg>
      </pc:sldChg>
      <pc:sldChg chg="addSp delSp modSp new mod modAnim">
        <pc:chgData name="Thiel, Kevin C." userId="4ea2b8b3-699d-4e7b-b4ce-910ddc8db273" providerId="ADAL" clId="{7774521D-DB37-4F49-9575-E9523E73EF1E}" dt="2024-09-22T23:03:01.350" v="7643"/>
        <pc:sldMkLst>
          <pc:docMk/>
          <pc:sldMk cId="62023489" sldId="260"/>
        </pc:sldMkLst>
        <pc:spChg chg="add mod">
          <ac:chgData name="Thiel, Kevin C." userId="4ea2b8b3-699d-4e7b-b4ce-910ddc8db273" providerId="ADAL" clId="{7774521D-DB37-4F49-9575-E9523E73EF1E}" dt="2024-09-21T02:40:09.435" v="7461" actId="20577"/>
          <ac:spMkLst>
            <pc:docMk/>
            <pc:sldMk cId="62023489" sldId="260"/>
            <ac:spMk id="2" creationId="{7846021A-2BC0-07BB-D0D9-30A7CB82994E}"/>
          </ac:spMkLst>
        </pc:spChg>
        <pc:spChg chg="del mod">
          <ac:chgData name="Thiel, Kevin C." userId="4ea2b8b3-699d-4e7b-b4ce-910ddc8db273" providerId="ADAL" clId="{7774521D-DB37-4F49-9575-E9523E73EF1E}" dt="2024-09-20T21:21:46.652" v="5469" actId="478"/>
          <ac:spMkLst>
            <pc:docMk/>
            <pc:sldMk cId="62023489" sldId="260"/>
            <ac:spMk id="2" creationId="{D8971788-2EB0-FB06-8E1A-97F9CBEA0096}"/>
          </ac:spMkLst>
        </pc:spChg>
        <pc:spChg chg="add mod">
          <ac:chgData name="Thiel, Kevin C." userId="4ea2b8b3-699d-4e7b-b4ce-910ddc8db273" providerId="ADAL" clId="{7774521D-DB37-4F49-9575-E9523E73EF1E}" dt="2024-09-21T02:40:41.358" v="7480" actId="20577"/>
          <ac:spMkLst>
            <pc:docMk/>
            <pc:sldMk cId="62023489" sldId="260"/>
            <ac:spMk id="3" creationId="{06BECC5F-29B3-14CC-910F-BABA6AA7B0C2}"/>
          </ac:spMkLst>
        </pc:spChg>
        <pc:spChg chg="add del mod">
          <ac:chgData name="Thiel, Kevin C." userId="4ea2b8b3-699d-4e7b-b4ce-910ddc8db273" providerId="ADAL" clId="{7774521D-DB37-4F49-9575-E9523E73EF1E}" dt="2024-09-20T21:21:44.332" v="5468" actId="478"/>
          <ac:spMkLst>
            <pc:docMk/>
            <pc:sldMk cId="62023489" sldId="260"/>
            <ac:spMk id="3" creationId="{66213391-074D-D7AB-3140-6A71D01FE018}"/>
          </ac:spMkLst>
        </pc:spChg>
        <pc:spChg chg="add mod">
          <ac:chgData name="Thiel, Kevin C." userId="4ea2b8b3-699d-4e7b-b4ce-910ddc8db273" providerId="ADAL" clId="{7774521D-DB37-4F49-9575-E9523E73EF1E}" dt="2024-09-21T02:30:45.248" v="7197" actId="404"/>
          <ac:spMkLst>
            <pc:docMk/>
            <pc:sldMk cId="62023489" sldId="260"/>
            <ac:spMk id="4" creationId="{C68D9CE3-B4D2-315C-B98B-0F493AD1B596}"/>
          </ac:spMkLst>
        </pc:spChg>
        <pc:spChg chg="add mod">
          <ac:chgData name="Thiel, Kevin C." userId="4ea2b8b3-699d-4e7b-b4ce-910ddc8db273" providerId="ADAL" clId="{7774521D-DB37-4F49-9575-E9523E73EF1E}" dt="2024-09-21T02:31:04.073" v="7215" actId="20577"/>
          <ac:spMkLst>
            <pc:docMk/>
            <pc:sldMk cId="62023489" sldId="260"/>
            <ac:spMk id="5" creationId="{091742AD-0484-724B-B4F9-582DFF9A8812}"/>
          </ac:spMkLst>
        </pc:spChg>
        <pc:spChg chg="add del mod">
          <ac:chgData name="Thiel, Kevin C." userId="4ea2b8b3-699d-4e7b-b4ce-910ddc8db273" providerId="ADAL" clId="{7774521D-DB37-4F49-9575-E9523E73EF1E}" dt="2024-09-20T21:22:11.822" v="5471" actId="931"/>
          <ac:spMkLst>
            <pc:docMk/>
            <pc:sldMk cId="62023489" sldId="260"/>
            <ac:spMk id="5" creationId="{CB95AA41-B6DC-E138-B3EC-F4D9BA6D8468}"/>
          </ac:spMkLst>
        </pc:spChg>
        <pc:spChg chg="add mod">
          <ac:chgData name="Thiel, Kevin C." userId="4ea2b8b3-699d-4e7b-b4ce-910ddc8db273" providerId="ADAL" clId="{7774521D-DB37-4F49-9575-E9523E73EF1E}" dt="2024-09-21T02:36:11.893" v="7384" actId="1036"/>
          <ac:spMkLst>
            <pc:docMk/>
            <pc:sldMk cId="62023489" sldId="260"/>
            <ac:spMk id="6" creationId="{8176A510-9570-72E1-BFD0-F9FDC0AEBEB0}"/>
          </ac:spMkLst>
        </pc:spChg>
        <pc:spChg chg="add del mod">
          <ac:chgData name="Thiel, Kevin C." userId="4ea2b8b3-699d-4e7b-b4ce-910ddc8db273" providerId="ADAL" clId="{7774521D-DB37-4F49-9575-E9523E73EF1E}" dt="2024-09-20T21:23:04.424" v="5486" actId="478"/>
          <ac:spMkLst>
            <pc:docMk/>
            <pc:sldMk cId="62023489" sldId="260"/>
            <ac:spMk id="7" creationId="{D7B7F7E3-36CE-D022-B927-78F7DEA208F2}"/>
          </ac:spMkLst>
        </pc:spChg>
        <pc:spChg chg="add mod">
          <ac:chgData name="Thiel, Kevin C." userId="4ea2b8b3-699d-4e7b-b4ce-910ddc8db273" providerId="ADAL" clId="{7774521D-DB37-4F49-9575-E9523E73EF1E}" dt="2024-09-21T02:31:55.496" v="7222" actId="404"/>
          <ac:spMkLst>
            <pc:docMk/>
            <pc:sldMk cId="62023489" sldId="260"/>
            <ac:spMk id="11" creationId="{2A56823E-8869-F907-0263-A0CE6B74F910}"/>
          </ac:spMkLst>
        </pc:spChg>
        <pc:picChg chg="add mod">
          <ac:chgData name="Thiel, Kevin C." userId="4ea2b8b3-699d-4e7b-b4ce-910ddc8db273" providerId="ADAL" clId="{7774521D-DB37-4F49-9575-E9523E73EF1E}" dt="2024-09-19T01:57:29.588" v="766"/>
          <ac:picMkLst>
            <pc:docMk/>
            <pc:sldMk cId="62023489" sldId="260"/>
            <ac:picMk id="5" creationId="{C8337656-AC3A-86FA-15D9-27EB3F249486}"/>
          </ac:picMkLst>
        </pc:picChg>
        <pc:picChg chg="add del mod">
          <ac:chgData name="Thiel, Kevin C." userId="4ea2b8b3-699d-4e7b-b4ce-910ddc8db273" providerId="ADAL" clId="{7774521D-DB37-4F49-9575-E9523E73EF1E}" dt="2024-09-20T02:10:30.698" v="4483" actId="478"/>
          <ac:picMkLst>
            <pc:docMk/>
            <pc:sldMk cId="62023489" sldId="260"/>
            <ac:picMk id="6" creationId="{8F77A6B2-96F5-3EBE-26C9-8A818FF4ED03}"/>
          </ac:picMkLst>
        </pc:picChg>
        <pc:picChg chg="add mod">
          <ac:chgData name="Thiel, Kevin C." userId="4ea2b8b3-699d-4e7b-b4ce-910ddc8db273" providerId="ADAL" clId="{7774521D-DB37-4F49-9575-E9523E73EF1E}" dt="2024-09-20T21:22:46.960" v="5482" actId="208"/>
          <ac:picMkLst>
            <pc:docMk/>
            <pc:sldMk cId="62023489" sldId="260"/>
            <ac:picMk id="8" creationId="{95C90D8F-856D-2614-AAAB-85055858F516}"/>
          </ac:picMkLst>
        </pc:picChg>
        <pc:picChg chg="add mod">
          <ac:chgData name="Thiel, Kevin C." userId="4ea2b8b3-699d-4e7b-b4ce-910ddc8db273" providerId="ADAL" clId="{7774521D-DB37-4F49-9575-E9523E73EF1E}" dt="2024-09-21T02:37:30.557" v="7405" actId="1076"/>
          <ac:picMkLst>
            <pc:docMk/>
            <pc:sldMk cId="62023489" sldId="260"/>
            <ac:picMk id="10" creationId="{905AA9AA-8CCB-5F25-20C7-6DF9CBB3C394}"/>
          </ac:picMkLst>
        </pc:picChg>
        <pc:cxnChg chg="add mod">
          <ac:chgData name="Thiel, Kevin C." userId="4ea2b8b3-699d-4e7b-b4ce-910ddc8db273" providerId="ADAL" clId="{7774521D-DB37-4F49-9575-E9523E73EF1E}" dt="2024-09-21T02:40:54.592" v="7481" actId="14100"/>
          <ac:cxnSpMkLst>
            <pc:docMk/>
            <pc:sldMk cId="62023489" sldId="260"/>
            <ac:cxnSpMk id="9" creationId="{DD0558A4-6AB9-4F00-2EA8-29B7F24608BE}"/>
          </ac:cxnSpMkLst>
        </pc:cxnChg>
        <pc:cxnChg chg="add mod">
          <ac:chgData name="Thiel, Kevin C." userId="4ea2b8b3-699d-4e7b-b4ce-910ddc8db273" providerId="ADAL" clId="{7774521D-DB37-4F49-9575-E9523E73EF1E}" dt="2024-09-21T02:40:26.506" v="7475" actId="1076"/>
          <ac:cxnSpMkLst>
            <pc:docMk/>
            <pc:sldMk cId="62023489" sldId="260"/>
            <ac:cxnSpMk id="12" creationId="{7BAC0365-F548-B1FF-4930-90DE5A23F4CB}"/>
          </ac:cxnSpMkLst>
        </pc:cxnChg>
        <pc:cxnChg chg="add mod">
          <ac:chgData name="Thiel, Kevin C." userId="4ea2b8b3-699d-4e7b-b4ce-910ddc8db273" providerId="ADAL" clId="{7774521D-DB37-4F49-9575-E9523E73EF1E}" dt="2024-09-21T02:35:16.263" v="7342" actId="14100"/>
          <ac:cxnSpMkLst>
            <pc:docMk/>
            <pc:sldMk cId="62023489" sldId="260"/>
            <ac:cxnSpMk id="15" creationId="{87F1A2C8-0964-5441-A75E-2BBBA7BBEFF1}"/>
          </ac:cxnSpMkLst>
        </pc:cxnChg>
        <pc:cxnChg chg="add mod">
          <ac:chgData name="Thiel, Kevin C." userId="4ea2b8b3-699d-4e7b-b4ce-910ddc8db273" providerId="ADAL" clId="{7774521D-DB37-4F49-9575-E9523E73EF1E}" dt="2024-09-21T02:35:56.758" v="7361" actId="1038"/>
          <ac:cxnSpMkLst>
            <pc:docMk/>
            <pc:sldMk cId="62023489" sldId="260"/>
            <ac:cxnSpMk id="18" creationId="{4AAE36C6-EEE9-424A-2D1D-F6B250E19366}"/>
          </ac:cxnSpMkLst>
        </pc:cxnChg>
        <pc:cxnChg chg="add mod">
          <ac:chgData name="Thiel, Kevin C." userId="4ea2b8b3-699d-4e7b-b4ce-910ddc8db273" providerId="ADAL" clId="{7774521D-DB37-4F49-9575-E9523E73EF1E}" dt="2024-09-21T02:36:19.554" v="7386" actId="14100"/>
          <ac:cxnSpMkLst>
            <pc:docMk/>
            <pc:sldMk cId="62023489" sldId="260"/>
            <ac:cxnSpMk id="20" creationId="{8ADF5735-E42F-ABD6-C7FF-870A71C99661}"/>
          </ac:cxnSpMkLst>
        </pc:cxnChg>
        <pc:cxnChg chg="add mod">
          <ac:chgData name="Thiel, Kevin C." userId="4ea2b8b3-699d-4e7b-b4ce-910ddc8db273" providerId="ADAL" clId="{7774521D-DB37-4F49-9575-E9523E73EF1E}" dt="2024-09-21T02:36:32.963" v="7389" actId="14100"/>
          <ac:cxnSpMkLst>
            <pc:docMk/>
            <pc:sldMk cId="62023489" sldId="260"/>
            <ac:cxnSpMk id="22" creationId="{A7D3BEAE-0B0F-E34A-A75A-1D4A3AED817B}"/>
          </ac:cxnSpMkLst>
        </pc:cxnChg>
        <pc:cxnChg chg="add mod">
          <ac:chgData name="Thiel, Kevin C." userId="4ea2b8b3-699d-4e7b-b4ce-910ddc8db273" providerId="ADAL" clId="{7774521D-DB37-4F49-9575-E9523E73EF1E}" dt="2024-09-21T02:36:59.557" v="7392" actId="14100"/>
          <ac:cxnSpMkLst>
            <pc:docMk/>
            <pc:sldMk cId="62023489" sldId="260"/>
            <ac:cxnSpMk id="24" creationId="{1CD69441-9B86-A81C-58A6-DD9312EF8867}"/>
          </ac:cxnSpMkLst>
        </pc:cxnChg>
        <pc:cxnChg chg="add mod">
          <ac:chgData name="Thiel, Kevin C." userId="4ea2b8b3-699d-4e7b-b4ce-910ddc8db273" providerId="ADAL" clId="{7774521D-DB37-4F49-9575-E9523E73EF1E}" dt="2024-09-21T02:37:22.808" v="7402" actId="1038"/>
          <ac:cxnSpMkLst>
            <pc:docMk/>
            <pc:sldMk cId="62023489" sldId="260"/>
            <ac:cxnSpMk id="26" creationId="{25D474DA-A766-9BB4-7433-0CF4CB54FBCA}"/>
          </ac:cxnSpMkLst>
        </pc:cxnChg>
        <pc:cxnChg chg="add mod">
          <ac:chgData name="Thiel, Kevin C." userId="4ea2b8b3-699d-4e7b-b4ce-910ddc8db273" providerId="ADAL" clId="{7774521D-DB37-4F49-9575-E9523E73EF1E}" dt="2024-09-21T02:40:30.744" v="7476" actId="1076"/>
          <ac:cxnSpMkLst>
            <pc:docMk/>
            <pc:sldMk cId="62023489" sldId="260"/>
            <ac:cxnSpMk id="29" creationId="{F3ED5255-AF44-790A-99B9-87E3ED6FAE92}"/>
          </ac:cxnSpMkLst>
        </pc:cxnChg>
        <pc:cxnChg chg="add mod">
          <ac:chgData name="Thiel, Kevin C." userId="4ea2b8b3-699d-4e7b-b4ce-910ddc8db273" providerId="ADAL" clId="{7774521D-DB37-4F49-9575-E9523E73EF1E}" dt="2024-09-21T02:40:59.872" v="7488" actId="1038"/>
          <ac:cxnSpMkLst>
            <pc:docMk/>
            <pc:sldMk cId="62023489" sldId="260"/>
            <ac:cxnSpMk id="30" creationId="{1C0D777D-856A-1BA4-2057-8FE4C1767541}"/>
          </ac:cxnSpMkLst>
        </pc:cxnChg>
      </pc:sldChg>
      <pc:sldChg chg="modSp new del mod">
        <pc:chgData name="Thiel, Kevin C." userId="4ea2b8b3-699d-4e7b-b4ce-910ddc8db273" providerId="ADAL" clId="{7774521D-DB37-4F49-9575-E9523E73EF1E}" dt="2024-09-20T22:05:29.934" v="5638" actId="2696"/>
        <pc:sldMkLst>
          <pc:docMk/>
          <pc:sldMk cId="286551021" sldId="261"/>
        </pc:sldMkLst>
        <pc:spChg chg="mod">
          <ac:chgData name="Thiel, Kevin C." userId="4ea2b8b3-699d-4e7b-b4ce-910ddc8db273" providerId="ADAL" clId="{7774521D-DB37-4F49-9575-E9523E73EF1E}" dt="2024-09-17T22:02:27.170" v="713" actId="313"/>
          <ac:spMkLst>
            <pc:docMk/>
            <pc:sldMk cId="286551021" sldId="261"/>
            <ac:spMk id="2" creationId="{52A7554B-9D37-35E8-88CF-25B5F7CD7DCE}"/>
          </ac:spMkLst>
        </pc:spChg>
        <pc:spChg chg="mod">
          <ac:chgData name="Thiel, Kevin C." userId="4ea2b8b3-699d-4e7b-b4ce-910ddc8db273" providerId="ADAL" clId="{7774521D-DB37-4F49-9575-E9523E73EF1E}" dt="2024-09-19T16:57:45.373" v="1288" actId="20577"/>
          <ac:spMkLst>
            <pc:docMk/>
            <pc:sldMk cId="286551021" sldId="261"/>
            <ac:spMk id="3" creationId="{CDFA6ED4-B889-03E9-EE09-9AC1DEC79643}"/>
          </ac:spMkLst>
        </pc:spChg>
      </pc:sldChg>
      <pc:sldChg chg="addSp delSp modSp new mod delAnim modAnim">
        <pc:chgData name="Thiel, Kevin C." userId="4ea2b8b3-699d-4e7b-b4ce-910ddc8db273" providerId="ADAL" clId="{7774521D-DB37-4F49-9575-E9523E73EF1E}" dt="2024-09-22T23:04:32.096" v="7644"/>
        <pc:sldMkLst>
          <pc:docMk/>
          <pc:sldMk cId="2399261585" sldId="262"/>
        </pc:sldMkLst>
        <pc:spChg chg="mod">
          <ac:chgData name="Thiel, Kevin C." userId="4ea2b8b3-699d-4e7b-b4ce-910ddc8db273" providerId="ADAL" clId="{7774521D-DB37-4F49-9575-E9523E73EF1E}" dt="2024-09-20T01:35:54.135" v="3105" actId="1076"/>
          <ac:spMkLst>
            <pc:docMk/>
            <pc:sldMk cId="2399261585" sldId="262"/>
            <ac:spMk id="2" creationId="{8108527D-7747-8F52-38A2-BD583DE3F3DE}"/>
          </ac:spMkLst>
        </pc:spChg>
        <pc:spChg chg="add del mod">
          <ac:chgData name="Thiel, Kevin C." userId="4ea2b8b3-699d-4e7b-b4ce-910ddc8db273" providerId="ADAL" clId="{7774521D-DB37-4F49-9575-E9523E73EF1E}" dt="2024-09-20T01:52:54.836" v="3886" actId="27636"/>
          <ac:spMkLst>
            <pc:docMk/>
            <pc:sldMk cId="2399261585" sldId="262"/>
            <ac:spMk id="3" creationId="{F668D09B-608F-7C76-84AA-7A89925782C9}"/>
          </ac:spMkLst>
        </pc:spChg>
        <pc:spChg chg="add mod">
          <ac:chgData name="Thiel, Kevin C." userId="4ea2b8b3-699d-4e7b-b4ce-910ddc8db273" providerId="ADAL" clId="{7774521D-DB37-4F49-9575-E9523E73EF1E}" dt="2024-09-20T02:03:33.122" v="4378" actId="1076"/>
          <ac:spMkLst>
            <pc:docMk/>
            <pc:sldMk cId="2399261585" sldId="262"/>
            <ac:spMk id="4" creationId="{8E7A48E8-C0E0-446A-21A2-295E8FEE11DC}"/>
          </ac:spMkLst>
        </pc:spChg>
        <pc:spChg chg="add del mod">
          <ac:chgData name="Thiel, Kevin C." userId="4ea2b8b3-699d-4e7b-b4ce-910ddc8db273" providerId="ADAL" clId="{7774521D-DB37-4F49-9575-E9523E73EF1E}" dt="2024-09-20T01:37:50.321" v="3264" actId="478"/>
          <ac:spMkLst>
            <pc:docMk/>
            <pc:sldMk cId="2399261585" sldId="262"/>
            <ac:spMk id="5" creationId="{2C023AEB-F40B-E4BB-2668-1E6B052BCE4A}"/>
          </ac:spMkLst>
        </pc:spChg>
        <pc:spChg chg="add mod">
          <ac:chgData name="Thiel, Kevin C." userId="4ea2b8b3-699d-4e7b-b4ce-910ddc8db273" providerId="ADAL" clId="{7774521D-DB37-4F49-9575-E9523E73EF1E}" dt="2024-09-20T02:03:36.272" v="4379" actId="1076"/>
          <ac:spMkLst>
            <pc:docMk/>
            <pc:sldMk cId="2399261585" sldId="262"/>
            <ac:spMk id="6" creationId="{F279EC2E-016C-DDFB-D226-05728282E508}"/>
          </ac:spMkLst>
        </pc:spChg>
        <pc:spChg chg="add del mod">
          <ac:chgData name="Thiel, Kevin C." userId="4ea2b8b3-699d-4e7b-b4ce-910ddc8db273" providerId="ADAL" clId="{7774521D-DB37-4F49-9575-E9523E73EF1E}" dt="2024-09-20T02:02:46.934" v="4310" actId="478"/>
          <ac:spMkLst>
            <pc:docMk/>
            <pc:sldMk cId="2399261585" sldId="262"/>
            <ac:spMk id="8" creationId="{A3D39442-C2CC-A6F3-EF2B-CA0ECD1CA94D}"/>
          </ac:spMkLst>
        </pc:spChg>
        <pc:picChg chg="add mod">
          <ac:chgData name="Thiel, Kevin C." userId="4ea2b8b3-699d-4e7b-b4ce-910ddc8db273" providerId="ADAL" clId="{7774521D-DB37-4F49-9575-E9523E73EF1E}" dt="2024-09-19T02:21:15.020" v="796" actId="931"/>
          <ac:picMkLst>
            <pc:docMk/>
            <pc:sldMk cId="2399261585" sldId="262"/>
            <ac:picMk id="5" creationId="{98FF8CF0-20A6-BF92-C737-8ED4077BA025}"/>
          </ac:picMkLst>
        </pc:picChg>
        <pc:picChg chg="add mod">
          <ac:chgData name="Thiel, Kevin C." userId="4ea2b8b3-699d-4e7b-b4ce-910ddc8db273" providerId="ADAL" clId="{7774521D-DB37-4F49-9575-E9523E73EF1E}" dt="2024-09-20T01:36:11.999" v="3107" actId="1076"/>
          <ac:picMkLst>
            <pc:docMk/>
            <pc:sldMk cId="2399261585" sldId="262"/>
            <ac:picMk id="7" creationId="{28B61E32-A979-17D9-CED1-125AD8AEEFED}"/>
          </ac:picMkLst>
        </pc:picChg>
        <pc:cxnChg chg="add mod">
          <ac:chgData name="Thiel, Kevin C." userId="4ea2b8b3-699d-4e7b-b4ce-910ddc8db273" providerId="ADAL" clId="{7774521D-DB37-4F49-9575-E9523E73EF1E}" dt="2024-09-20T01:42:41.503" v="3509" actId="208"/>
          <ac:cxnSpMkLst>
            <pc:docMk/>
            <pc:sldMk cId="2399261585" sldId="262"/>
            <ac:cxnSpMk id="10" creationId="{901FC98A-8605-C16D-DA0E-BE3BFFF4CF3A}"/>
          </ac:cxnSpMkLst>
        </pc:cxnChg>
        <pc:cxnChg chg="add del mod">
          <ac:chgData name="Thiel, Kevin C." userId="4ea2b8b3-699d-4e7b-b4ce-910ddc8db273" providerId="ADAL" clId="{7774521D-DB37-4F49-9575-E9523E73EF1E}" dt="2024-09-20T02:02:51.623" v="4311" actId="478"/>
          <ac:cxnSpMkLst>
            <pc:docMk/>
            <pc:sldMk cId="2399261585" sldId="262"/>
            <ac:cxnSpMk id="11" creationId="{067D5B74-0409-4B4E-BB55-383AACBF1695}"/>
          </ac:cxnSpMkLst>
        </pc:cxnChg>
      </pc:sldChg>
      <pc:sldChg chg="addSp delSp modSp add mod delAnim modAnim">
        <pc:chgData name="Thiel, Kevin C." userId="4ea2b8b3-699d-4e7b-b4ce-910ddc8db273" providerId="ADAL" clId="{7774521D-DB37-4F49-9575-E9523E73EF1E}" dt="2024-09-22T22:35:46.797" v="7562" actId="478"/>
        <pc:sldMkLst>
          <pc:docMk/>
          <pc:sldMk cId="0" sldId="266"/>
        </pc:sldMkLst>
        <pc:spChg chg="add mod">
          <ac:chgData name="Thiel, Kevin C." userId="4ea2b8b3-699d-4e7b-b4ce-910ddc8db273" providerId="ADAL" clId="{7774521D-DB37-4F49-9575-E9523E73EF1E}" dt="2024-09-20T20:49:34.142" v="4659" actId="1076"/>
          <ac:spMkLst>
            <pc:docMk/>
            <pc:sldMk cId="0" sldId="266"/>
            <ac:spMk id="4" creationId="{CC1F4242-DE32-1891-51BA-47196D874DEF}"/>
          </ac:spMkLst>
        </pc:spChg>
        <pc:spChg chg="add del mod">
          <ac:chgData name="Thiel, Kevin C." userId="4ea2b8b3-699d-4e7b-b4ce-910ddc8db273" providerId="ADAL" clId="{7774521D-DB37-4F49-9575-E9523E73EF1E}" dt="2024-09-20T20:50:14.165" v="4668" actId="1035"/>
          <ac:spMkLst>
            <pc:docMk/>
            <pc:sldMk cId="0" sldId="266"/>
            <ac:spMk id="5" creationId="{4C009571-01F7-EFD2-7B5F-44F99BD78579}"/>
          </ac:spMkLst>
        </pc:spChg>
        <pc:spChg chg="mod">
          <ac:chgData name="Thiel, Kevin C." userId="4ea2b8b3-699d-4e7b-b4ce-910ddc8db273" providerId="ADAL" clId="{7774521D-DB37-4F49-9575-E9523E73EF1E}" dt="2024-09-20T20:49:38.374" v="4660" actId="1076"/>
          <ac:spMkLst>
            <pc:docMk/>
            <pc:sldMk cId="0" sldId="266"/>
            <ac:spMk id="175" creationId="{00000000-0000-0000-0000-000000000000}"/>
          </ac:spMkLst>
        </pc:spChg>
        <pc:picChg chg="add mod">
          <ac:chgData name="Thiel, Kevin C." userId="4ea2b8b3-699d-4e7b-b4ce-910ddc8db273" providerId="ADAL" clId="{7774521D-DB37-4F49-9575-E9523E73EF1E}" dt="2024-09-20T21:00:59.004" v="5149" actId="208"/>
          <ac:picMkLst>
            <pc:docMk/>
            <pc:sldMk cId="0" sldId="266"/>
            <ac:picMk id="3" creationId="{D7FBDC4E-823E-AF92-D615-4005AD54CC05}"/>
          </ac:picMkLst>
        </pc:picChg>
        <pc:picChg chg="add del mod">
          <ac:chgData name="Thiel, Kevin C." userId="4ea2b8b3-699d-4e7b-b4ce-910ddc8db273" providerId="ADAL" clId="{7774521D-DB37-4F49-9575-E9523E73EF1E}" dt="2024-09-22T22:35:46.797" v="7562" actId="478"/>
          <ac:picMkLst>
            <pc:docMk/>
            <pc:sldMk cId="0" sldId="266"/>
            <ac:picMk id="6" creationId="{AD5ED1DD-A797-5332-E0E8-6301D252905B}"/>
          </ac:picMkLst>
        </pc:picChg>
        <pc:picChg chg="mod">
          <ac:chgData name="Thiel, Kevin C." userId="4ea2b8b3-699d-4e7b-b4ce-910ddc8db273" providerId="ADAL" clId="{7774521D-DB37-4F49-9575-E9523E73EF1E}" dt="2024-09-20T21:00:56.853" v="5148" actId="208"/>
          <ac:picMkLst>
            <pc:docMk/>
            <pc:sldMk cId="0" sldId="266"/>
            <ac:picMk id="177" creationId="{00000000-0000-0000-0000-000000000000}"/>
          </ac:picMkLst>
        </pc:picChg>
      </pc:sldChg>
      <pc:sldChg chg="add del">
        <pc:chgData name="Thiel, Kevin C." userId="4ea2b8b3-699d-4e7b-b4ce-910ddc8db273" providerId="ADAL" clId="{7774521D-DB37-4F49-9575-E9523E73EF1E}" dt="2024-09-20T01:06:46.245" v="1622"/>
        <pc:sldMkLst>
          <pc:docMk/>
          <pc:sldMk cId="269345906" sldId="267"/>
        </pc:sldMkLst>
      </pc:sldChg>
      <pc:sldChg chg="delSp modSp add del mod">
        <pc:chgData name="Thiel, Kevin C." userId="4ea2b8b3-699d-4e7b-b4ce-910ddc8db273" providerId="ADAL" clId="{7774521D-DB37-4F49-9575-E9523E73EF1E}" dt="2024-09-20T02:08:41.712" v="4457" actId="20577"/>
        <pc:sldMkLst>
          <pc:docMk/>
          <pc:sldMk cId="464285064" sldId="267"/>
        </pc:sldMkLst>
        <pc:spChg chg="mod">
          <ac:chgData name="Thiel, Kevin C." userId="4ea2b8b3-699d-4e7b-b4ce-910ddc8db273" providerId="ADAL" clId="{7774521D-DB37-4F49-9575-E9523E73EF1E}" dt="2024-09-20T02:08:41.712" v="4457" actId="20577"/>
          <ac:spMkLst>
            <pc:docMk/>
            <pc:sldMk cId="464285064" sldId="267"/>
            <ac:spMk id="3" creationId="{1A2F14C5-82DB-95E0-48DE-F8118DFD2F4D}"/>
          </ac:spMkLst>
        </pc:spChg>
        <pc:spChg chg="mod">
          <ac:chgData name="Thiel, Kevin C." userId="4ea2b8b3-699d-4e7b-b4ce-910ddc8db273" providerId="ADAL" clId="{7774521D-DB37-4F49-9575-E9523E73EF1E}" dt="2024-09-20T02:07:09.422" v="4452" actId="20577"/>
          <ac:spMkLst>
            <pc:docMk/>
            <pc:sldMk cId="464285064" sldId="267"/>
            <ac:spMk id="9" creationId="{8FC65909-41D8-861A-D8CA-673EB8BC7C09}"/>
          </ac:spMkLst>
        </pc:spChg>
        <pc:picChg chg="del">
          <ac:chgData name="Thiel, Kevin C." userId="4ea2b8b3-699d-4e7b-b4ce-910ddc8db273" providerId="ADAL" clId="{7774521D-DB37-4F49-9575-E9523E73EF1E}" dt="2024-09-20T01:15:01.128" v="2172" actId="478"/>
          <ac:picMkLst>
            <pc:docMk/>
            <pc:sldMk cId="464285064" sldId="267"/>
            <ac:picMk id="6" creationId="{942E6313-F460-2606-9FBF-B0DE948E6272}"/>
          </ac:picMkLst>
        </pc:picChg>
      </pc:sldChg>
      <pc:sldChg chg="addSp delSp modSp new mod modAnim">
        <pc:chgData name="Thiel, Kevin C." userId="4ea2b8b3-699d-4e7b-b4ce-910ddc8db273" providerId="ADAL" clId="{7774521D-DB37-4F49-9575-E9523E73EF1E}" dt="2024-09-22T23:05:38.056" v="7646"/>
        <pc:sldMkLst>
          <pc:docMk/>
          <pc:sldMk cId="3964934493" sldId="268"/>
        </pc:sldMkLst>
        <pc:spChg chg="mod">
          <ac:chgData name="Thiel, Kevin C." userId="4ea2b8b3-699d-4e7b-b4ce-910ddc8db273" providerId="ADAL" clId="{7774521D-DB37-4F49-9575-E9523E73EF1E}" dt="2024-09-20T01:53:49.093" v="3919" actId="20577"/>
          <ac:spMkLst>
            <pc:docMk/>
            <pc:sldMk cId="3964934493" sldId="268"/>
            <ac:spMk id="2" creationId="{CDB3E555-66E2-FFA5-F8CA-F8BD741824E7}"/>
          </ac:spMkLst>
        </pc:spChg>
        <pc:spChg chg="mod">
          <ac:chgData name="Thiel, Kevin C." userId="4ea2b8b3-699d-4e7b-b4ce-910ddc8db273" providerId="ADAL" clId="{7774521D-DB37-4F49-9575-E9523E73EF1E}" dt="2024-09-20T02:05:49.372" v="4417" actId="1076"/>
          <ac:spMkLst>
            <pc:docMk/>
            <pc:sldMk cId="3964934493" sldId="268"/>
            <ac:spMk id="3" creationId="{556A3CF3-D149-D2C9-DD6B-DB576D0720D7}"/>
          </ac:spMkLst>
        </pc:spChg>
        <pc:spChg chg="add mod">
          <ac:chgData name="Thiel, Kevin C." userId="4ea2b8b3-699d-4e7b-b4ce-910ddc8db273" providerId="ADAL" clId="{7774521D-DB37-4F49-9575-E9523E73EF1E}" dt="2024-09-20T02:01:58.512" v="4301" actId="14100"/>
          <ac:spMkLst>
            <pc:docMk/>
            <pc:sldMk cId="3964934493" sldId="268"/>
            <ac:spMk id="8" creationId="{5BE72E93-B8BE-3FC6-703F-151CC02973BB}"/>
          </ac:spMkLst>
        </pc:spChg>
        <pc:spChg chg="add mod">
          <ac:chgData name="Thiel, Kevin C." userId="4ea2b8b3-699d-4e7b-b4ce-910ddc8db273" providerId="ADAL" clId="{7774521D-DB37-4F49-9575-E9523E73EF1E}" dt="2024-09-20T02:05:09.881" v="4414" actId="1038"/>
          <ac:spMkLst>
            <pc:docMk/>
            <pc:sldMk cId="3964934493" sldId="268"/>
            <ac:spMk id="11" creationId="{D2C3094A-A8CB-C711-8B9D-483BEB306B9A}"/>
          </ac:spMkLst>
        </pc:spChg>
        <pc:picChg chg="add mod">
          <ac:chgData name="Thiel, Kevin C." userId="4ea2b8b3-699d-4e7b-b4ce-910ddc8db273" providerId="ADAL" clId="{7774521D-DB37-4F49-9575-E9523E73EF1E}" dt="2024-09-20T02:05:02.412" v="4386" actId="1076"/>
          <ac:picMkLst>
            <pc:docMk/>
            <pc:sldMk cId="3964934493" sldId="268"/>
            <ac:picMk id="5" creationId="{86FAECC9-7A59-9A8F-9080-609DAA060611}"/>
          </ac:picMkLst>
        </pc:picChg>
        <pc:picChg chg="add del mod">
          <ac:chgData name="Thiel, Kevin C." userId="4ea2b8b3-699d-4e7b-b4ce-910ddc8db273" providerId="ADAL" clId="{7774521D-DB37-4F49-9575-E9523E73EF1E}" dt="2024-09-20T01:49:36.298" v="3682" actId="478"/>
          <ac:picMkLst>
            <pc:docMk/>
            <pc:sldMk cId="3964934493" sldId="268"/>
            <ac:picMk id="7" creationId="{C0E252D6-468E-5D03-5B53-4053F191E9FB}"/>
          </ac:picMkLst>
        </pc:picChg>
        <pc:cxnChg chg="add mod">
          <ac:chgData name="Thiel, Kevin C." userId="4ea2b8b3-699d-4e7b-b4ce-910ddc8db273" providerId="ADAL" clId="{7774521D-DB37-4F49-9575-E9523E73EF1E}" dt="2024-09-20T02:02:29.507" v="4309" actId="1036"/>
          <ac:cxnSpMkLst>
            <pc:docMk/>
            <pc:sldMk cId="3964934493" sldId="268"/>
            <ac:cxnSpMk id="9" creationId="{4F18B743-DB88-EA0F-50B9-1BBE6259F476}"/>
          </ac:cxnSpMkLst>
        </pc:cxnChg>
      </pc:sldChg>
      <pc:sldChg chg="addSp delSp modSp new mod">
        <pc:chgData name="Thiel, Kevin C." userId="4ea2b8b3-699d-4e7b-b4ce-910ddc8db273" providerId="ADAL" clId="{7774521D-DB37-4F49-9575-E9523E73EF1E}" dt="2024-09-20T21:03:46.713" v="5229" actId="1036"/>
        <pc:sldMkLst>
          <pc:docMk/>
          <pc:sldMk cId="1564518284" sldId="269"/>
        </pc:sldMkLst>
        <pc:spChg chg="mod">
          <ac:chgData name="Thiel, Kevin C." userId="4ea2b8b3-699d-4e7b-b4ce-910ddc8db273" providerId="ADAL" clId="{7774521D-DB37-4F49-9575-E9523E73EF1E}" dt="2024-09-20T20:59:15.401" v="5074" actId="122"/>
          <ac:spMkLst>
            <pc:docMk/>
            <pc:sldMk cId="1564518284" sldId="269"/>
            <ac:spMk id="2" creationId="{D7DF18B4-FFF2-7612-AEDE-6B9E78B180D6}"/>
          </ac:spMkLst>
        </pc:spChg>
        <pc:spChg chg="del">
          <ac:chgData name="Thiel, Kevin C." userId="4ea2b8b3-699d-4e7b-b4ce-910ddc8db273" providerId="ADAL" clId="{7774521D-DB37-4F49-9575-E9523E73EF1E}" dt="2024-09-20T20:54:08.969" v="4769" actId="931"/>
          <ac:spMkLst>
            <pc:docMk/>
            <pc:sldMk cId="1564518284" sldId="269"/>
            <ac:spMk id="3" creationId="{91EEF669-4B8D-BC40-0480-D6356AAF6BF8}"/>
          </ac:spMkLst>
        </pc:spChg>
        <pc:spChg chg="add del">
          <ac:chgData name="Thiel, Kevin C." userId="4ea2b8b3-699d-4e7b-b4ce-910ddc8db273" providerId="ADAL" clId="{7774521D-DB37-4F49-9575-E9523E73EF1E}" dt="2024-09-20T20:01:16.054" v="4509" actId="22"/>
          <ac:spMkLst>
            <pc:docMk/>
            <pc:sldMk cId="1564518284" sldId="269"/>
            <ac:spMk id="5" creationId="{0E540C67-459A-F600-DCF6-94F83E51C71B}"/>
          </ac:spMkLst>
        </pc:spChg>
        <pc:spChg chg="add mod">
          <ac:chgData name="Thiel, Kevin C." userId="4ea2b8b3-699d-4e7b-b4ce-910ddc8db273" providerId="ADAL" clId="{7774521D-DB37-4F49-9575-E9523E73EF1E}" dt="2024-09-20T21:03:46.713" v="5229" actId="1036"/>
          <ac:spMkLst>
            <pc:docMk/>
            <pc:sldMk cId="1564518284" sldId="269"/>
            <ac:spMk id="8" creationId="{982A9D87-C103-C2C5-A3B8-7AE9260878FE}"/>
          </ac:spMkLst>
        </pc:spChg>
        <pc:picChg chg="add mod">
          <ac:chgData name="Thiel, Kevin C." userId="4ea2b8b3-699d-4e7b-b4ce-910ddc8db273" providerId="ADAL" clId="{7774521D-DB37-4F49-9575-E9523E73EF1E}" dt="2024-09-20T20:59:12.882" v="5073" actId="1076"/>
          <ac:picMkLst>
            <pc:docMk/>
            <pc:sldMk cId="1564518284" sldId="269"/>
            <ac:picMk id="7" creationId="{A6E2F6BB-4D18-4914-DC09-A4A24EBA8FCB}"/>
          </ac:picMkLst>
        </pc:picChg>
      </pc:sldChg>
      <pc:sldChg chg="addSp delSp modSp new mod">
        <pc:chgData name="Thiel, Kevin C." userId="4ea2b8b3-699d-4e7b-b4ce-910ddc8db273" providerId="ADAL" clId="{7774521D-DB37-4F49-9575-E9523E73EF1E}" dt="2024-09-22T23:02:03.515" v="7627" actId="14100"/>
        <pc:sldMkLst>
          <pc:docMk/>
          <pc:sldMk cId="719394093" sldId="270"/>
        </pc:sldMkLst>
        <pc:spChg chg="mod">
          <ac:chgData name="Thiel, Kevin C." userId="4ea2b8b3-699d-4e7b-b4ce-910ddc8db273" providerId="ADAL" clId="{7774521D-DB37-4F49-9575-E9523E73EF1E}" dt="2024-09-20T22:26:30.472" v="6618" actId="20577"/>
          <ac:spMkLst>
            <pc:docMk/>
            <pc:sldMk cId="719394093" sldId="270"/>
            <ac:spMk id="2" creationId="{6800099A-DAA1-D99E-E8DB-D61849AD6B50}"/>
          </ac:spMkLst>
        </pc:spChg>
        <pc:spChg chg="mod">
          <ac:chgData name="Thiel, Kevin C." userId="4ea2b8b3-699d-4e7b-b4ce-910ddc8db273" providerId="ADAL" clId="{7774521D-DB37-4F49-9575-E9523E73EF1E}" dt="2024-09-21T18:57:51.601" v="7557" actId="1076"/>
          <ac:spMkLst>
            <pc:docMk/>
            <pc:sldMk cId="719394093" sldId="270"/>
            <ac:spMk id="3" creationId="{EC8B318B-1B93-30AD-F93A-4FF2A5DD4A4E}"/>
          </ac:spMkLst>
        </pc:spChg>
        <pc:spChg chg="add mod">
          <ac:chgData name="Thiel, Kevin C." userId="4ea2b8b3-699d-4e7b-b4ce-910ddc8db273" providerId="ADAL" clId="{7774521D-DB37-4F49-9575-E9523E73EF1E}" dt="2024-09-22T23:02:03.515" v="7627" actId="14100"/>
          <ac:spMkLst>
            <pc:docMk/>
            <pc:sldMk cId="719394093" sldId="270"/>
            <ac:spMk id="4" creationId="{A4359C61-F358-E1BF-6274-385E7E8CB13C}"/>
          </ac:spMkLst>
        </pc:spChg>
        <pc:spChg chg="add del mod">
          <ac:chgData name="Thiel, Kevin C." userId="4ea2b8b3-699d-4e7b-b4ce-910ddc8db273" providerId="ADAL" clId="{7774521D-DB37-4F49-9575-E9523E73EF1E}" dt="2024-09-21T18:50:49.613" v="7495" actId="478"/>
          <ac:spMkLst>
            <pc:docMk/>
            <pc:sldMk cId="719394093" sldId="270"/>
            <ac:spMk id="5" creationId="{E8459087-3988-0163-4299-D8646C620C42}"/>
          </ac:spMkLst>
        </pc:spChg>
        <pc:picChg chg="add mod modCrop">
          <ac:chgData name="Thiel, Kevin C." userId="4ea2b8b3-699d-4e7b-b4ce-910ddc8db273" providerId="ADAL" clId="{7774521D-DB37-4F49-9575-E9523E73EF1E}" dt="2024-09-21T18:56:29.078" v="7527" actId="14100"/>
          <ac:picMkLst>
            <pc:docMk/>
            <pc:sldMk cId="719394093" sldId="270"/>
            <ac:picMk id="7" creationId="{A3C77626-D8AC-B1F5-45CD-C1E6C31BE5E4}"/>
          </ac:picMkLst>
        </pc:picChg>
        <pc:picChg chg="add mod modCrop">
          <ac:chgData name="Thiel, Kevin C." userId="4ea2b8b3-699d-4e7b-b4ce-910ddc8db273" providerId="ADAL" clId="{7774521D-DB37-4F49-9575-E9523E73EF1E}" dt="2024-09-21T18:56:38.376" v="7529" actId="1076"/>
          <ac:picMkLst>
            <pc:docMk/>
            <pc:sldMk cId="719394093" sldId="270"/>
            <ac:picMk id="9" creationId="{FB8F9AC6-CCD1-E470-7BA1-6F47A4B7C222}"/>
          </ac:picMkLst>
        </pc:picChg>
      </pc:sldChg>
      <pc:sldChg chg="addSp delSp modSp new mod modAnim">
        <pc:chgData name="Thiel, Kevin C." userId="4ea2b8b3-699d-4e7b-b4ce-910ddc8db273" providerId="ADAL" clId="{7774521D-DB37-4F49-9575-E9523E73EF1E}" dt="2024-09-22T22:54:07.378" v="7569" actId="1076"/>
        <pc:sldMkLst>
          <pc:docMk/>
          <pc:sldMk cId="2729657302" sldId="271"/>
        </pc:sldMkLst>
        <pc:spChg chg="mod">
          <ac:chgData name="Thiel, Kevin C." userId="4ea2b8b3-699d-4e7b-b4ce-910ddc8db273" providerId="ADAL" clId="{7774521D-DB37-4F49-9575-E9523E73EF1E}" dt="2024-09-20T21:14:13.338" v="5272" actId="14100"/>
          <ac:spMkLst>
            <pc:docMk/>
            <pc:sldMk cId="2729657302" sldId="271"/>
            <ac:spMk id="2" creationId="{7F22FE08-9423-AAF1-A474-5C3C1D729C2F}"/>
          </ac:spMkLst>
        </pc:spChg>
        <pc:spChg chg="mod">
          <ac:chgData name="Thiel, Kevin C." userId="4ea2b8b3-699d-4e7b-b4ce-910ddc8db273" providerId="ADAL" clId="{7774521D-DB37-4F49-9575-E9523E73EF1E}" dt="2024-09-20T22:19:20.898" v="6269" actId="20577"/>
          <ac:spMkLst>
            <pc:docMk/>
            <pc:sldMk cId="2729657302" sldId="271"/>
            <ac:spMk id="3" creationId="{97F2434C-FAD5-ED16-32A0-CEAD81B197FB}"/>
          </ac:spMkLst>
        </pc:spChg>
        <pc:spChg chg="add del mod">
          <ac:chgData name="Thiel, Kevin C." userId="4ea2b8b3-699d-4e7b-b4ce-910ddc8db273" providerId="ADAL" clId="{7774521D-DB37-4F49-9575-E9523E73EF1E}" dt="2024-09-20T21:13:38.129" v="5241"/>
          <ac:spMkLst>
            <pc:docMk/>
            <pc:sldMk cId="2729657302" sldId="271"/>
            <ac:spMk id="6" creationId="{340E26AB-792D-4912-C2D9-262883E0117D}"/>
          </ac:spMkLst>
        </pc:spChg>
        <pc:picChg chg="add del mod">
          <ac:chgData name="Thiel, Kevin C." userId="4ea2b8b3-699d-4e7b-b4ce-910ddc8db273" providerId="ADAL" clId="{7774521D-DB37-4F49-9575-E9523E73EF1E}" dt="2024-09-20T02:12:31.473" v="4496" actId="478"/>
          <ac:picMkLst>
            <pc:docMk/>
            <pc:sldMk cId="2729657302" sldId="271"/>
            <ac:picMk id="5" creationId="{CB138947-36D6-C350-A024-9BFF0D8CEC13}"/>
          </ac:picMkLst>
        </pc:picChg>
        <pc:picChg chg="add del mod">
          <ac:chgData name="Thiel, Kevin C." userId="4ea2b8b3-699d-4e7b-b4ce-910ddc8db273" providerId="ADAL" clId="{7774521D-DB37-4F49-9575-E9523E73EF1E}" dt="2024-09-22T22:42:06.073" v="7564" actId="478"/>
          <ac:picMkLst>
            <pc:docMk/>
            <pc:sldMk cId="2729657302" sldId="271"/>
            <ac:picMk id="5" creationId="{EC094C23-F329-3927-0119-477F084ABDDE}"/>
          </ac:picMkLst>
        </pc:picChg>
        <pc:picChg chg="add del mod">
          <ac:chgData name="Thiel, Kevin C." userId="4ea2b8b3-699d-4e7b-b4ce-910ddc8db273" providerId="ADAL" clId="{7774521D-DB37-4F49-9575-E9523E73EF1E}" dt="2024-09-20T21:59:42.912" v="5488" actId="478"/>
          <ac:picMkLst>
            <pc:docMk/>
            <pc:sldMk cId="2729657302" sldId="271"/>
            <ac:picMk id="5" creationId="{FA915813-766B-97F9-1BA2-95EC615D9848}"/>
          </ac:picMkLst>
        </pc:picChg>
        <pc:picChg chg="add mod">
          <ac:chgData name="Thiel, Kevin C." userId="4ea2b8b3-699d-4e7b-b4ce-910ddc8db273" providerId="ADAL" clId="{7774521D-DB37-4F49-9575-E9523E73EF1E}" dt="2024-09-22T22:54:07.378" v="7569" actId="1076"/>
          <ac:picMkLst>
            <pc:docMk/>
            <pc:sldMk cId="2729657302" sldId="271"/>
            <ac:picMk id="6" creationId="{FDCB7A5C-EF57-8302-3636-6C38543712A9}"/>
          </ac:picMkLst>
        </pc:picChg>
        <pc:picChg chg="add del mod">
          <ac:chgData name="Thiel, Kevin C." userId="4ea2b8b3-699d-4e7b-b4ce-910ddc8db273" providerId="ADAL" clId="{7774521D-DB37-4F49-9575-E9523E73EF1E}" dt="2024-09-20T02:19:57.618" v="4499" actId="478"/>
          <ac:picMkLst>
            <pc:docMk/>
            <pc:sldMk cId="2729657302" sldId="271"/>
            <ac:picMk id="7" creationId="{7A7CA473-99D7-B397-3CC5-9574F39C0B17}"/>
          </ac:picMkLst>
        </pc:picChg>
        <pc:picChg chg="add del mod">
          <ac:chgData name="Thiel, Kevin C." userId="4ea2b8b3-699d-4e7b-b4ce-910ddc8db273" providerId="ADAL" clId="{7774521D-DB37-4F49-9575-E9523E73EF1E}" dt="2024-09-22T22:54:03.269" v="7568" actId="478"/>
          <ac:picMkLst>
            <pc:docMk/>
            <pc:sldMk cId="2729657302" sldId="271"/>
            <ac:picMk id="9" creationId="{7077959A-848D-3B31-6EAB-F3E8BE5BE214}"/>
          </ac:picMkLst>
        </pc:picChg>
      </pc:sldChg>
      <pc:sldChg chg="addSp modSp add mod ord">
        <pc:chgData name="Thiel, Kevin C." userId="4ea2b8b3-699d-4e7b-b4ce-910ddc8db273" providerId="ADAL" clId="{7774521D-DB37-4F49-9575-E9523E73EF1E}" dt="2024-09-21T18:46:28.650" v="7494" actId="1035"/>
        <pc:sldMkLst>
          <pc:docMk/>
          <pc:sldMk cId="3629843376" sldId="272"/>
        </pc:sldMkLst>
        <pc:spChg chg="mod">
          <ac:chgData name="Thiel, Kevin C." userId="4ea2b8b3-699d-4e7b-b4ce-910ddc8db273" providerId="ADAL" clId="{7774521D-DB37-4F49-9575-E9523E73EF1E}" dt="2024-09-20T20:58:56.447" v="5068" actId="122"/>
          <ac:spMkLst>
            <pc:docMk/>
            <pc:sldMk cId="3629843376" sldId="272"/>
            <ac:spMk id="2" creationId="{D7DF18B4-FFF2-7612-AEDE-6B9E78B180D6}"/>
          </ac:spMkLst>
        </pc:spChg>
        <pc:spChg chg="mod">
          <ac:chgData name="Thiel, Kevin C." userId="4ea2b8b3-699d-4e7b-b4ce-910ddc8db273" providerId="ADAL" clId="{7774521D-DB37-4F49-9575-E9523E73EF1E}" dt="2024-09-21T18:46:28.650" v="7494" actId="1035"/>
          <ac:spMkLst>
            <pc:docMk/>
            <pc:sldMk cId="3629843376" sldId="272"/>
            <ac:spMk id="3" creationId="{91EEF669-4B8D-BC40-0480-D6356AAF6BF8}"/>
          </ac:spMkLst>
        </pc:spChg>
        <pc:picChg chg="add mod">
          <ac:chgData name="Thiel, Kevin C." userId="4ea2b8b3-699d-4e7b-b4ce-910ddc8db273" providerId="ADAL" clId="{7774521D-DB37-4F49-9575-E9523E73EF1E}" dt="2024-09-20T20:58:49.198" v="5065" actId="1076"/>
          <ac:picMkLst>
            <pc:docMk/>
            <pc:sldMk cId="3629843376" sldId="272"/>
            <ac:picMk id="5" creationId="{11246316-67CF-254D-F262-6054636C83C9}"/>
          </ac:picMkLst>
        </pc:picChg>
      </pc:sldChg>
      <pc:sldChg chg="add del">
        <pc:chgData name="Thiel, Kevin C." userId="4ea2b8b3-699d-4e7b-b4ce-910ddc8db273" providerId="ADAL" clId="{7774521D-DB37-4F49-9575-E9523E73EF1E}" dt="2024-09-20T20:01:49.858" v="4528"/>
        <pc:sldMkLst>
          <pc:docMk/>
          <pc:sldMk cId="2214677579" sldId="273"/>
        </pc:sldMkLst>
      </pc:sldChg>
      <pc:sldChg chg="addSp delSp modSp new mod modAnim">
        <pc:chgData name="Thiel, Kevin C." userId="4ea2b8b3-699d-4e7b-b4ce-910ddc8db273" providerId="ADAL" clId="{7774521D-DB37-4F49-9575-E9523E73EF1E}" dt="2024-09-22T22:56:19.022" v="7578" actId="1038"/>
        <pc:sldMkLst>
          <pc:docMk/>
          <pc:sldMk cId="3670787893" sldId="273"/>
        </pc:sldMkLst>
        <pc:spChg chg="mod">
          <ac:chgData name="Thiel, Kevin C." userId="4ea2b8b3-699d-4e7b-b4ce-910ddc8db273" providerId="ADAL" clId="{7774521D-DB37-4F49-9575-E9523E73EF1E}" dt="2024-09-20T22:18:31.574" v="6253" actId="14100"/>
          <ac:spMkLst>
            <pc:docMk/>
            <pc:sldMk cId="3670787893" sldId="273"/>
            <ac:spMk id="2" creationId="{7EF7650C-1E67-2B6A-1E96-CB9CE0071991}"/>
          </ac:spMkLst>
        </pc:spChg>
        <pc:spChg chg="mod">
          <ac:chgData name="Thiel, Kevin C." userId="4ea2b8b3-699d-4e7b-b4ce-910ddc8db273" providerId="ADAL" clId="{7774521D-DB37-4F49-9575-E9523E73EF1E}" dt="2024-09-20T22:16:24.094" v="6176" actId="20577"/>
          <ac:spMkLst>
            <pc:docMk/>
            <pc:sldMk cId="3670787893" sldId="273"/>
            <ac:spMk id="3" creationId="{96CC0323-6E00-99BF-2A7D-9A591B73143F}"/>
          </ac:spMkLst>
        </pc:spChg>
        <pc:picChg chg="add mod">
          <ac:chgData name="Thiel, Kevin C." userId="4ea2b8b3-699d-4e7b-b4ce-910ddc8db273" providerId="ADAL" clId="{7774521D-DB37-4F49-9575-E9523E73EF1E}" dt="2024-09-22T22:56:19.022" v="7578" actId="1038"/>
          <ac:picMkLst>
            <pc:docMk/>
            <pc:sldMk cId="3670787893" sldId="273"/>
            <ac:picMk id="4" creationId="{C18DC8A4-6CF9-4144-239F-BFB6B0420E1E}"/>
          </ac:picMkLst>
        </pc:picChg>
        <pc:picChg chg="add del mod">
          <ac:chgData name="Thiel, Kevin C." userId="4ea2b8b3-699d-4e7b-b4ce-910ddc8db273" providerId="ADAL" clId="{7774521D-DB37-4F49-9575-E9523E73EF1E}" dt="2024-09-20T21:07:50.748" v="5231" actId="478"/>
          <ac:picMkLst>
            <pc:docMk/>
            <pc:sldMk cId="3670787893" sldId="273"/>
            <ac:picMk id="5" creationId="{ED1274FD-E608-A0CF-A680-11AE11998875}"/>
          </ac:picMkLst>
        </pc:picChg>
        <pc:picChg chg="add del mod">
          <ac:chgData name="Thiel, Kevin C." userId="4ea2b8b3-699d-4e7b-b4ce-910ddc8db273" providerId="ADAL" clId="{7774521D-DB37-4F49-9575-E9523E73EF1E}" dt="2024-09-20T21:08:05.645" v="5233" actId="478"/>
          <ac:picMkLst>
            <pc:docMk/>
            <pc:sldMk cId="3670787893" sldId="273"/>
            <ac:picMk id="7" creationId="{6530F3A6-F849-333F-193B-BEB164B9B599}"/>
          </ac:picMkLst>
        </pc:picChg>
        <pc:picChg chg="add del mod">
          <ac:chgData name="Thiel, Kevin C." userId="4ea2b8b3-699d-4e7b-b4ce-910ddc8db273" providerId="ADAL" clId="{7774521D-DB37-4F49-9575-E9523E73EF1E}" dt="2024-09-22T22:56:01.672" v="7574" actId="478"/>
          <ac:picMkLst>
            <pc:docMk/>
            <pc:sldMk cId="3670787893" sldId="273"/>
            <ac:picMk id="9" creationId="{0671D46F-8B32-4CE5-1DE1-D0ED96DA39DE}"/>
          </ac:picMkLst>
        </pc:picChg>
      </pc:sldChg>
      <pc:sldChg chg="add modAnim">
        <pc:chgData name="Thiel, Kevin C." userId="4ea2b8b3-699d-4e7b-b4ce-910ddc8db273" providerId="ADAL" clId="{7774521D-DB37-4F49-9575-E9523E73EF1E}" dt="2024-09-22T23:05:03.776" v="7645"/>
        <pc:sldMkLst>
          <pc:docMk/>
          <pc:sldMk cId="2436499996" sldId="274"/>
        </pc:sldMkLst>
      </pc:sldChg>
      <pc:sldChg chg="addSp modSp new mod">
        <pc:chgData name="Thiel, Kevin C." userId="4ea2b8b3-699d-4e7b-b4ce-910ddc8db273" providerId="ADAL" clId="{7774521D-DB37-4F49-9575-E9523E73EF1E}" dt="2024-09-22T23:02:12.261" v="7642" actId="14100"/>
        <pc:sldMkLst>
          <pc:docMk/>
          <pc:sldMk cId="3709968294" sldId="275"/>
        </pc:sldMkLst>
        <pc:spChg chg="mod">
          <ac:chgData name="Thiel, Kevin C." userId="4ea2b8b3-699d-4e7b-b4ce-910ddc8db273" providerId="ADAL" clId="{7774521D-DB37-4F49-9575-E9523E73EF1E}" dt="2024-09-22T22:57:06.018" v="7596" actId="20577"/>
          <ac:spMkLst>
            <pc:docMk/>
            <pc:sldMk cId="3709968294" sldId="275"/>
            <ac:spMk id="2" creationId="{A2111EF5-D9EA-74C7-B2B5-DC89EF57B050}"/>
          </ac:spMkLst>
        </pc:spChg>
        <pc:spChg chg="mod">
          <ac:chgData name="Thiel, Kevin C." userId="4ea2b8b3-699d-4e7b-b4ce-910ddc8db273" providerId="ADAL" clId="{7774521D-DB37-4F49-9575-E9523E73EF1E}" dt="2024-09-22T23:01:17.238" v="7611" actId="12"/>
          <ac:spMkLst>
            <pc:docMk/>
            <pc:sldMk cId="3709968294" sldId="275"/>
            <ac:spMk id="3" creationId="{B5D97888-C296-3480-58BE-47BE3E195EB4}"/>
          </ac:spMkLst>
        </pc:spChg>
        <pc:spChg chg="add mod">
          <ac:chgData name="Thiel, Kevin C." userId="4ea2b8b3-699d-4e7b-b4ce-910ddc8db273" providerId="ADAL" clId="{7774521D-DB37-4F49-9575-E9523E73EF1E}" dt="2024-09-22T23:02:12.261" v="7642" actId="14100"/>
          <ac:spMkLst>
            <pc:docMk/>
            <pc:sldMk cId="3709968294" sldId="275"/>
            <ac:spMk id="4" creationId="{9852EDB9-149C-26B6-5CF9-ECB9C2B3564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DEFA9-48E3-514D-9716-9A64BC70B847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A6D5E-41CA-D144-8B0F-052775362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55f982f6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55f982f62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855f982f62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55f982f6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55f982f62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855f982f62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01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F8AC-596A-0D46-83D5-C2CB1E9A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5F7B6-08FF-3745-A745-E07EE10A4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EB9F6-CB5D-364B-AC96-ACBE5693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527A7-AFEC-AE45-A014-0B71DC33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21312-E4D1-C241-8538-BDA4B388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E14B-B1C5-CA4D-84D5-D78649D7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A743D-548C-C348-9DEA-168FECFDF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12536-AC89-0A42-9A70-6C90A69F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4493D-0A96-C54A-90A9-33504F0D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3BDE-2250-E34C-B6EB-EDD383FF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34986E-642B-C54A-BAA7-41DDDD5C9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32B91-DFD7-244A-8259-C4FDBB238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9263C-722A-2A47-8D12-6CA3D0C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C672-316F-C448-BC74-8A356DD68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904D5-83CE-7F46-9975-93FE5A01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8C44-19AB-CB4B-B81B-01C35567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40712-0136-444E-824F-7F066BFB6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4994-126B-2846-A8AB-3433D343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48826-FA92-9E48-ABB2-0B280674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7D48A-1C03-BF45-9912-B6B18DA5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6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8F4A-9EFE-6141-A17F-3E49BBE8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15" y="11536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1BEFA-4D8E-024A-84F3-20DB0438B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915" y="40334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94EB5-9E56-294C-A652-15E6873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7B60F-7EF7-8B4D-B68A-6FC960DA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D2E05-339B-0241-80B3-8007743A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7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DE1A-313A-F94D-B1B6-FC8EDE14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D1F68-AF80-DB4D-8A8E-8D44EF5A7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985" y="1590469"/>
            <a:ext cx="5181600" cy="4289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A5A76-DA9A-A349-97C8-8BEA6E5D7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5" y="1590469"/>
            <a:ext cx="5181600" cy="4289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A7CE1-442B-8C44-9CCA-E2615D9E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5FCFE-DD31-5247-96BE-2B1B33FD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748DC-92FA-3644-BC4D-C36F424A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9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6C48-7EF2-4A46-BD4F-8E7E2A59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015DD-8988-AA40-95CE-C3AED211F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97781-BEA0-5A45-8925-AED5EC2F5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B7F05-C946-0C44-8432-3EED2D4BB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C7E9-25A2-874E-8350-EA33A3B68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D3F99-2C41-AA47-96AD-615F0F6B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0E5D9-DA4B-A743-8079-134AA1FE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893B4-8BCD-6346-AF53-A5B626C9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4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6A47E-9286-5E44-A907-DBB7CE87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73BE8-1416-6245-805F-58B43BD3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AAECF-8751-4849-A7FF-794DD488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84AC8-E894-044B-8CB0-66F94630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4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24516-6D4B-BD4C-AE73-B3222EB6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9ED28-8820-A44D-8FB1-3DCD8A2F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6A7B-F911-FD41-AE69-9F2004D2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8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A8FE-16F1-3E4C-ADBE-AC4A4207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422BE-81D7-5F49-B86E-CCE6040F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B0B85-4478-5545-8156-F3F7F390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9FB35-E58D-4148-BD9A-DE144939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68ADF-382B-714B-A516-788E3DF1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4A2C2-F41E-0D42-BA8E-E0553BF0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0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67BF-0438-2147-9673-C267AD27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ADB52-6B07-1C4F-9D55-70AC20574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8C3C7-C6A2-934C-B976-D6D3937DD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53BF3-7EBA-184C-B035-53F2AA51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58AB-2BE0-E54D-8D9C-AEC10B3DC7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B76E9-5714-9A41-9E9E-09A57CB4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FC4B9-42E3-194B-A095-1BF9499D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E76-7972-9D48-8EB8-EE290F6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40834-7254-C142-9870-33829256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50485-B38B-EA41-90D3-D3010B301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72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EA1E0-B69E-564D-81CE-6565339DE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5E358AB-2BE0-E54D-8D9C-AEC10B3DC7DD}" type="datetimeFigureOut">
              <a:rPr lang="en-US" smtClean="0"/>
              <a:pPr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8C2EC-B136-CB4B-B6FE-7B657405A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87" y="6003788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34D9F-B471-2843-B97D-B430574A6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1548" y="6498121"/>
            <a:ext cx="4704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69DE76-7972-9D48-8EB8-EE290F627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AB2B-5F31-FF47-BEF7-3BB42C0F8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9121" y="0"/>
            <a:ext cx="5623157" cy="3201850"/>
          </a:xfrm>
        </p:spPr>
        <p:txBody>
          <a:bodyPr>
            <a:normAutofit/>
          </a:bodyPr>
          <a:lstStyle/>
          <a:p>
            <a:r>
              <a:rPr lang="en-US" dirty="0"/>
              <a:t>GLM Validation of Thunderstorm ‘First Flashes’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CC681-14B8-F341-9465-075E49C48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0826" y="3512719"/>
            <a:ext cx="5131631" cy="1482439"/>
          </a:xfrm>
        </p:spPr>
        <p:txBody>
          <a:bodyPr>
            <a:normAutofit fontScale="92500"/>
          </a:bodyPr>
          <a:lstStyle/>
          <a:p>
            <a:r>
              <a:rPr lang="en-US" dirty="0"/>
              <a:t>Kevin Thiel</a:t>
            </a:r>
            <a:r>
              <a:rPr lang="en-US" baseline="-25000" dirty="0"/>
              <a:t>1,2,3,4</a:t>
            </a:r>
            <a:r>
              <a:rPr lang="en-US" dirty="0"/>
              <a:t>, Kristin Calhoun</a:t>
            </a:r>
            <a:r>
              <a:rPr lang="en-US" baseline="-25000" dirty="0"/>
              <a:t>3</a:t>
            </a:r>
            <a:r>
              <a:rPr lang="en-US" dirty="0"/>
              <a:t>, Michael Stock</a:t>
            </a:r>
            <a:r>
              <a:rPr lang="en-US" baseline="-25000" dirty="0"/>
              <a:t>1,3</a:t>
            </a:r>
            <a:r>
              <a:rPr lang="en-US" dirty="0"/>
              <a:t>, Jacquelyn Ringhausen</a:t>
            </a:r>
            <a:r>
              <a:rPr lang="en-US" baseline="-25000" dirty="0"/>
              <a:t>5</a:t>
            </a:r>
            <a:r>
              <a:rPr lang="en-US" dirty="0"/>
              <a:t>, Sarah Stough</a:t>
            </a:r>
            <a:r>
              <a:rPr lang="en-US" baseline="-25000" dirty="0"/>
              <a:t>1,3</a:t>
            </a:r>
            <a:r>
              <a:rPr lang="en-US" dirty="0"/>
              <a:t>, Vanna Chmielewski</a:t>
            </a:r>
            <a:r>
              <a:rPr lang="en-US" baseline="-25000" dirty="0"/>
              <a:t>3</a:t>
            </a:r>
            <a:endParaRPr lang="en-US" dirty="0"/>
          </a:p>
          <a:p>
            <a:r>
              <a:rPr lang="en-US" sz="1500" dirty="0"/>
              <a:t>1.OU-CIWRO  2.SPC  3.NSSL  4.OU-SoM  5.AEM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D676C-D1D6-76D3-342E-9644AAB037F5}"/>
              </a:ext>
            </a:extLst>
          </p:cNvPr>
          <p:cNvSpPr txBox="1"/>
          <p:nvPr/>
        </p:nvSpPr>
        <p:spPr>
          <a:xfrm>
            <a:off x="7060369" y="6003601"/>
            <a:ext cx="3528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2024 GLM Science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986C2-BD75-15C7-BB62-FD81CAFB90F3}"/>
              </a:ext>
            </a:extLst>
          </p:cNvPr>
          <p:cNvSpPr txBox="1"/>
          <p:nvPr/>
        </p:nvSpPr>
        <p:spPr>
          <a:xfrm>
            <a:off x="8534859" y="6458688"/>
            <a:ext cx="205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25 September 2024</a:t>
            </a:r>
          </a:p>
        </p:txBody>
      </p:sp>
      <p:pic>
        <p:nvPicPr>
          <p:cNvPr id="6" name="20220322-perils-f2-every1-v2-100.mp4">
            <a:hlinkClick r:id="" action="ppaction://media"/>
            <a:extLst>
              <a:ext uri="{FF2B5EF4-FFF2-40B4-BE49-F238E27FC236}">
                <a16:creationId xmlns:a16="http://schemas.microsoft.com/office/drawing/2014/main" id="{D900E420-0FEA-E2A0-6F17-0D0F096FB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722" y="290535"/>
            <a:ext cx="4707698" cy="6276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28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18B4-FFF2-7612-AEDE-6B9E78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90265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Example: False alarm – High confidence – Anvil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E2F6BB-4D18-4914-DC09-A4A24EBA8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020" y="1039178"/>
            <a:ext cx="10347960" cy="4527233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2A9D87-C103-C2C5-A3B8-7AE9260878FE}"/>
              </a:ext>
            </a:extLst>
          </p:cNvPr>
          <p:cNvSpPr txBox="1">
            <a:spLocks/>
          </p:cNvSpPr>
          <p:nvPr/>
        </p:nvSpPr>
        <p:spPr>
          <a:xfrm>
            <a:off x="121920" y="6049108"/>
            <a:ext cx="10515600" cy="434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Most common ‘False Alarm’. Other sources: Location errors, stratiform </a:t>
            </a:r>
            <a:r>
              <a:rPr lang="en-US" dirty="0" err="1">
                <a:solidFill>
                  <a:schemeClr val="bg1"/>
                </a:solidFill>
              </a:rPr>
              <a:t>precip</a:t>
            </a:r>
            <a:r>
              <a:rPr lang="en-US" dirty="0">
                <a:solidFill>
                  <a:schemeClr val="bg1"/>
                </a:solidFill>
              </a:rPr>
              <a:t> regions.</a:t>
            </a:r>
          </a:p>
        </p:txBody>
      </p:sp>
    </p:spTree>
    <p:extLst>
      <p:ext uri="{BB962C8B-B14F-4D97-AF65-F5344CB8AC3E}">
        <p14:creationId xmlns:p14="http://schemas.microsoft.com/office/powerpoint/2010/main" val="156451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55f982f62_0_35"/>
          <p:cNvSpPr txBox="1">
            <a:spLocks noGrp="1"/>
          </p:cNvSpPr>
          <p:nvPr>
            <p:ph type="title"/>
          </p:nvPr>
        </p:nvSpPr>
        <p:spPr>
          <a:xfrm>
            <a:off x="210237" y="-12359"/>
            <a:ext cx="477403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Was it a first flash, false alarm, or ‘late’?</a:t>
            </a:r>
            <a:endParaRPr dirty="0"/>
          </a:p>
        </p:txBody>
      </p:sp>
      <p:sp>
        <p:nvSpPr>
          <p:cNvPr id="176" name="Google Shape;176;g2855f982f62_0_35"/>
          <p:cNvSpPr txBox="1">
            <a:spLocks noGrp="1"/>
          </p:cNvSpPr>
          <p:nvPr>
            <p:ph type="body" idx="1"/>
          </p:nvPr>
        </p:nvSpPr>
        <p:spPr>
          <a:xfrm>
            <a:off x="838200" y="1557269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7" name="Google Shape;177;g2855f982f62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1925" y="1290410"/>
            <a:ext cx="5434070" cy="42771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D7FBDC4E-823E-AF92-D615-4005AD54C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03" y="1290410"/>
            <a:ext cx="5279908" cy="4394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Google Shape;175;g2855f982f62_0_35">
            <a:extLst>
              <a:ext uri="{FF2B5EF4-FFF2-40B4-BE49-F238E27FC236}">
                <a16:creationId xmlns:a16="http://schemas.microsoft.com/office/drawing/2014/main" id="{CC1F4242-DE32-1891-51BA-47196D874DEF}"/>
              </a:ext>
            </a:extLst>
          </p:cNvPr>
          <p:cNvSpPr txBox="1">
            <a:spLocks/>
          </p:cNvSpPr>
          <p:nvPr/>
        </p:nvSpPr>
        <p:spPr>
          <a:xfrm>
            <a:off x="6096000" y="2083"/>
            <a:ext cx="4774031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Where did these classifications occur?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009571-01F7-EFD2-7B5F-44F99BD78579}"/>
              </a:ext>
            </a:extLst>
          </p:cNvPr>
          <p:cNvSpPr/>
          <p:nvPr/>
        </p:nvSpPr>
        <p:spPr>
          <a:xfrm>
            <a:off x="8864600" y="3868327"/>
            <a:ext cx="1116682" cy="1116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55f982f62_0_35"/>
          <p:cNvSpPr txBox="1">
            <a:spLocks noGrp="1"/>
          </p:cNvSpPr>
          <p:nvPr>
            <p:ph type="title"/>
          </p:nvPr>
        </p:nvSpPr>
        <p:spPr>
          <a:xfrm>
            <a:off x="210237" y="-12359"/>
            <a:ext cx="477403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Was it a first flash, false alarm, or ‘late’?</a:t>
            </a:r>
            <a:endParaRPr dirty="0"/>
          </a:p>
        </p:txBody>
      </p:sp>
      <p:sp>
        <p:nvSpPr>
          <p:cNvPr id="176" name="Google Shape;176;g2855f982f62_0_35"/>
          <p:cNvSpPr txBox="1">
            <a:spLocks noGrp="1"/>
          </p:cNvSpPr>
          <p:nvPr>
            <p:ph type="body" idx="1"/>
          </p:nvPr>
        </p:nvSpPr>
        <p:spPr>
          <a:xfrm>
            <a:off x="838200" y="1557269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7" name="Google Shape;177;g2855f982f62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1925" y="1290410"/>
            <a:ext cx="5434070" cy="42771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D7FBDC4E-823E-AF92-D615-4005AD54C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03" y="1290410"/>
            <a:ext cx="5279908" cy="4394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Google Shape;175;g2855f982f62_0_35">
            <a:extLst>
              <a:ext uri="{FF2B5EF4-FFF2-40B4-BE49-F238E27FC236}">
                <a16:creationId xmlns:a16="http://schemas.microsoft.com/office/drawing/2014/main" id="{CC1F4242-DE32-1891-51BA-47196D874DEF}"/>
              </a:ext>
            </a:extLst>
          </p:cNvPr>
          <p:cNvSpPr txBox="1">
            <a:spLocks/>
          </p:cNvSpPr>
          <p:nvPr/>
        </p:nvSpPr>
        <p:spPr>
          <a:xfrm>
            <a:off x="6096000" y="2083"/>
            <a:ext cx="4774031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Where did these classifications occur?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009571-01F7-EFD2-7B5F-44F99BD78579}"/>
              </a:ext>
            </a:extLst>
          </p:cNvPr>
          <p:cNvSpPr/>
          <p:nvPr/>
        </p:nvSpPr>
        <p:spPr>
          <a:xfrm>
            <a:off x="8864600" y="3868327"/>
            <a:ext cx="1116682" cy="1116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of blue rectangular bars with numbers and a white background&#10;&#10;Description automatically generated">
            <a:extLst>
              <a:ext uri="{FF2B5EF4-FFF2-40B4-BE49-F238E27FC236}">
                <a16:creationId xmlns:a16="http://schemas.microsoft.com/office/drawing/2014/main" id="{AD5ED1DD-A797-5332-E0E8-6301D2529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040" y="3738255"/>
            <a:ext cx="3491298" cy="27329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6499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E555-66E2-FFA5-F8CA-F8BD7418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210" y="136525"/>
            <a:ext cx="677778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more stringent combinations perform against this baseline?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A3CF3-D149-D2C9-DD6B-DB576D072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1770629"/>
            <a:ext cx="6065520" cy="4351338"/>
          </a:xfrm>
        </p:spPr>
        <p:txBody>
          <a:bodyPr/>
          <a:lstStyle/>
          <a:p>
            <a:r>
              <a:rPr lang="en-US" dirty="0"/>
              <a:t>50 different combinations</a:t>
            </a:r>
          </a:p>
          <a:p>
            <a:pPr lvl="1"/>
            <a:r>
              <a:rPr lang="en-US" dirty="0"/>
              <a:t>POD and FAR for each </a:t>
            </a:r>
            <a:r>
              <a:rPr lang="en-US" dirty="0" err="1"/>
              <a:t>wrt</a:t>
            </a:r>
            <a:r>
              <a:rPr lang="en-US" dirty="0"/>
              <a:t> baseline (0)</a:t>
            </a:r>
          </a:p>
          <a:p>
            <a:r>
              <a:rPr lang="en-US" dirty="0"/>
              <a:t>Sensitive to changes in </a:t>
            </a:r>
            <a:r>
              <a:rPr lang="en-US" i="1" dirty="0"/>
              <a:t>distance</a:t>
            </a:r>
          </a:p>
          <a:p>
            <a:r>
              <a:rPr lang="en-US" dirty="0"/>
              <a:t>Subjective Winner: </a:t>
            </a:r>
            <a:r>
              <a:rPr lang="en-US" b="1" dirty="0">
                <a:solidFill>
                  <a:srgbClr val="FF0000"/>
                </a:solidFill>
              </a:rPr>
              <a:t>#32</a:t>
            </a:r>
          </a:p>
          <a:p>
            <a:pPr lvl="1"/>
            <a:r>
              <a:rPr lang="en-US" dirty="0"/>
              <a:t>20 minutes, 20 km </a:t>
            </a:r>
            <a:r>
              <a:rPr lang="en-US" u="sng" dirty="0"/>
              <a:t>+ flash area radius</a:t>
            </a:r>
          </a:p>
          <a:p>
            <a:pPr lvl="1"/>
            <a:r>
              <a:rPr lang="en-US" dirty="0"/>
              <a:t>Penalize larger anvil flashes that ‘break’ the distance criterion</a:t>
            </a:r>
          </a:p>
          <a:p>
            <a:pPr lvl="1"/>
            <a:r>
              <a:rPr lang="en-US" dirty="0"/>
              <a:t>More sensitive to false alarms to capture convective signals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6FAECC9-7A59-9A8F-9080-609DAA060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495"/>
            <a:ext cx="5242560" cy="5355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E72E93-B8BE-3FC6-703F-151CC02973BB}"/>
              </a:ext>
            </a:extLst>
          </p:cNvPr>
          <p:cNvSpPr txBox="1"/>
          <p:nvPr/>
        </p:nvSpPr>
        <p:spPr>
          <a:xfrm flipH="1">
            <a:off x="1910079" y="1056219"/>
            <a:ext cx="70104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Baseline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18B743-DB88-EA0F-50B9-1BBE6259F476}"/>
              </a:ext>
            </a:extLst>
          </p:cNvPr>
          <p:cNvCxnSpPr>
            <a:cxnSpLocks/>
          </p:cNvCxnSpPr>
          <p:nvPr/>
        </p:nvCxnSpPr>
        <p:spPr>
          <a:xfrm flipH="1" flipV="1">
            <a:off x="1696721" y="986588"/>
            <a:ext cx="203198" cy="9365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2C3094A-A8CB-C711-8B9D-483BEB306B9A}"/>
              </a:ext>
            </a:extLst>
          </p:cNvPr>
          <p:cNvSpPr/>
          <p:nvPr/>
        </p:nvSpPr>
        <p:spPr>
          <a:xfrm>
            <a:off x="4405041" y="3969228"/>
            <a:ext cx="360000" cy="36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34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099A-DAA1-D99E-E8DB-D61849AD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985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B318B-1B93-30AD-F93A-4FF2A5DD4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84" y="1155893"/>
            <a:ext cx="11899031" cy="44716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‘first flashes’ look like from multiple lightning location systems?</a:t>
            </a:r>
          </a:p>
          <a:p>
            <a:pPr marL="742950" lvl="1" indent="-285750"/>
            <a:r>
              <a:rPr lang="en-US" dirty="0"/>
              <a:t>Small areal extent, low luminosity</a:t>
            </a:r>
          </a:p>
          <a:p>
            <a:pPr marL="742950" lvl="1" indent="-285750"/>
            <a:r>
              <a:rPr lang="en-US" dirty="0"/>
              <a:t>GLM detection of first flashes depends on instrument sensitivity (min. event energy) </a:t>
            </a:r>
            <a:r>
              <a:rPr lang="en-US" dirty="0">
                <a:sym typeface="Wingdings" pitchFamily="2" charset="2"/>
              </a:rPr>
              <a:t> 5-10% of first flashes missed (</a:t>
            </a:r>
            <a:r>
              <a:rPr lang="en-US" dirty="0" err="1">
                <a:sym typeface="Wingdings" pitchFamily="2" charset="2"/>
              </a:rPr>
              <a:t>wrt</a:t>
            </a:r>
            <a:r>
              <a:rPr lang="en-US" dirty="0">
                <a:sym typeface="Wingdings" pitchFamily="2" charset="2"/>
              </a:rPr>
              <a:t> Earth Networks)</a:t>
            </a:r>
            <a:endParaRPr lang="en-US" dirty="0"/>
          </a:p>
          <a:p>
            <a:pPr marL="285750" indent="-285750"/>
            <a:r>
              <a:rPr lang="en-US" dirty="0"/>
              <a:t>What are the convective signals that coincide with first flashes?</a:t>
            </a:r>
          </a:p>
          <a:p>
            <a:pPr marL="742950" lvl="1" indent="-285750"/>
            <a:r>
              <a:rPr lang="en-US" dirty="0"/>
              <a:t>Stay tuned!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59C61-F358-E1BF-6274-385E7E8CB13C}"/>
              </a:ext>
            </a:extLst>
          </p:cNvPr>
          <p:cNvSpPr txBox="1"/>
          <p:nvPr/>
        </p:nvSpPr>
        <p:spPr>
          <a:xfrm>
            <a:off x="7839457" y="6031882"/>
            <a:ext cx="274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bg1"/>
                </a:solidFill>
              </a:rPr>
              <a:t>kevin.thiel@noaa.gov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A3C77626-D8AC-B1F5-45CD-C1E6C31BE5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98" t="9267" r="13283" b="9989"/>
          <a:stretch/>
        </p:blipFill>
        <p:spPr>
          <a:xfrm>
            <a:off x="750748" y="3833463"/>
            <a:ext cx="4693658" cy="2512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FB8F9AC6-CCD1-E470-7BA1-6F47A4B7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74" t="9049" r="13808" b="9639"/>
          <a:stretch/>
        </p:blipFill>
        <p:spPr>
          <a:xfrm>
            <a:off x="5714042" y="3446696"/>
            <a:ext cx="4693658" cy="25302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939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1EF5-D9EA-74C7-B2B5-DC89EF57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7888-C296-3480-58BE-47BE3E195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Buechler, D. E., and S. J. Goodman, 1990: Echo Size and Asymmetry: Impact on NEXRAD Storm Identification.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Journal of Applied Meteorology and Climatology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29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962–969, https://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doi.org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/10.1175/1520-0450(1990)029&lt;0962:ESAAIO&gt;2.0.CO;2.</a:t>
            </a:r>
          </a:p>
          <a:p>
            <a:pPr>
              <a:spcBef>
                <a:spcPts val="0"/>
              </a:spcBef>
            </a:pP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Gremillion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M. S., and R. E. Orville, 1999: Thunderstorm Characteristics of Cloud-to-Ground Lightning at the Kennedy Space Center, Florida: A Study of Lightning Initiation Signatures as Indicated by the WSR-88D.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Weather and Forecasting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14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640–649, https://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doi.org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/10.1175/1520-0434(1999)014&lt;0640:TCOCTG&gt;2.0.CO;2.</a:t>
            </a:r>
          </a:p>
          <a:p>
            <a:pPr>
              <a:spcBef>
                <a:spcPts val="0"/>
              </a:spcBef>
            </a:pP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Hondl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K. D., and M. D.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Eilts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1994: Doppler Radar Signatures of Developing Thunderstorms and Their Potential to Indicate the Onset of Cloud-to-Ground Lightning.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Mo. Wea. Rev.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122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1818–1836, https://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doi.org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/10.1175/1520-0493(1994)122&lt;1818:DRSODT&gt;2.0.CO;2.</a:t>
            </a:r>
          </a:p>
          <a:p>
            <a:pPr>
              <a:spcBef>
                <a:spcPts val="0"/>
              </a:spcBef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Mosier, R. M., C. Schumacher, R. E. Orville, and L. D. Carey, 2011: Radar Nowcasting of Cloud-to-Ground Lightning over Houston, Texas.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Weather and Forecasting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26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199–212, https://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doi.org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/10.1175/2010WAF2222431.1.</a:t>
            </a:r>
          </a:p>
          <a:p>
            <a:pPr>
              <a:spcBef>
                <a:spcPts val="0"/>
              </a:spcBef>
            </a:pP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Rudlosky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S. D., and K. S.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Virts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2021: Dual Geostationary Lightning Mapper Observations.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Monthly Weather Review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149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979–998, https://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doi.org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/10.1175/MWR-D-20-0242.1.</a:t>
            </a:r>
          </a:p>
          <a:p>
            <a:pPr>
              <a:spcBef>
                <a:spcPts val="0"/>
              </a:spcBef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Wolf, P., 2006: Anticipating the Initiation, Cessation, and Frequency of Cloud-to-Ground Lightning, Utilizing WSR-88D Reflectivity Data.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NWA Electronic Journal of Operational Meteorology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19.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2EDB9-149C-26B6-5CF9-ECB9C2B3564F}"/>
              </a:ext>
            </a:extLst>
          </p:cNvPr>
          <p:cNvSpPr txBox="1"/>
          <p:nvPr/>
        </p:nvSpPr>
        <p:spPr>
          <a:xfrm>
            <a:off x="7778497" y="6031882"/>
            <a:ext cx="2810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bg1"/>
                </a:solidFill>
              </a:rPr>
              <a:t>kevin.thiel@noaa.gov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6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442E-D0B5-A2E9-0780-0FE57886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05"/>
            <a:ext cx="10515600" cy="1325563"/>
          </a:xfrm>
        </p:spPr>
        <p:txBody>
          <a:bodyPr/>
          <a:lstStyle/>
          <a:p>
            <a:r>
              <a:rPr lang="en-US" dirty="0"/>
              <a:t>What is a ‘first flash’ and why does it matter?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D4BED-9CF5-8A71-7EA9-A76DB021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9" y="1098205"/>
            <a:ext cx="3740998" cy="2826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E6313-F460-2606-9FBF-B0DE948E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89" y="4127235"/>
            <a:ext cx="4267169" cy="2434845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14EE0C4-7F94-6631-45E2-6B4CA7F72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440266"/>
              </p:ext>
            </p:extLst>
          </p:nvPr>
        </p:nvGraphicFramePr>
        <p:xfrm>
          <a:off x="5191487" y="4186310"/>
          <a:ext cx="539306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773">
                  <a:extLst>
                    <a:ext uri="{9D8B030D-6E8A-4147-A177-3AD203B41FA5}">
                      <a16:colId xmlns:a16="http://schemas.microsoft.com/office/drawing/2014/main" val="104599373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707657094"/>
                    </a:ext>
                  </a:extLst>
                </a:gridCol>
                <a:gridCol w="862991">
                  <a:extLst>
                    <a:ext uri="{9D8B030D-6E8A-4147-A177-3AD203B41FA5}">
                      <a16:colId xmlns:a16="http://schemas.microsoft.com/office/drawing/2014/main" val="893953196"/>
                    </a:ext>
                  </a:extLst>
                </a:gridCol>
                <a:gridCol w="657696">
                  <a:extLst>
                    <a:ext uri="{9D8B030D-6E8A-4147-A177-3AD203B41FA5}">
                      <a16:colId xmlns:a16="http://schemas.microsoft.com/office/drawing/2014/main" val="2022683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-10˚C </a:t>
                      </a:r>
                      <a:r>
                        <a:rPr lang="en-US" err="1"/>
                        <a:t>dBZ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4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Buechler and Goodman (1990)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218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Hondl</a:t>
                      </a:r>
                      <a:r>
                        <a:rPr lang="en-US" sz="1400"/>
                        <a:t> and </a:t>
                      </a:r>
                      <a:r>
                        <a:rPr lang="en-US" sz="1400" err="1"/>
                        <a:t>Eilts</a:t>
                      </a:r>
                      <a:r>
                        <a:rPr lang="en-US" sz="1400"/>
                        <a:t> (1994)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10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896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Gremillion</a:t>
                      </a:r>
                      <a:r>
                        <a:rPr lang="en-US" sz="1400"/>
                        <a:t> and Orville (1999)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572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Vincent et al. (2004)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35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90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Wolf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2519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522424-0A3B-C02D-29F3-6A713FFA19EC}"/>
              </a:ext>
            </a:extLst>
          </p:cNvPr>
          <p:cNvSpPr txBox="1"/>
          <p:nvPr/>
        </p:nvSpPr>
        <p:spPr>
          <a:xfrm flipH="1">
            <a:off x="6406552" y="6558670"/>
            <a:ext cx="3735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Adapted from Mosier et al (2010)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87F46C-4D68-07FC-028D-57C952054D35}"/>
              </a:ext>
            </a:extLst>
          </p:cNvPr>
          <p:cNvSpPr txBox="1">
            <a:spLocks/>
          </p:cNvSpPr>
          <p:nvPr/>
        </p:nvSpPr>
        <p:spPr>
          <a:xfrm>
            <a:off x="5083877" y="1185908"/>
            <a:ext cx="6366443" cy="3122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Definition: The first lightning flash a thunderstorm produces</a:t>
            </a:r>
          </a:p>
          <a:p>
            <a:r>
              <a:rPr lang="en-US"/>
              <a:t>Public hazard</a:t>
            </a:r>
          </a:p>
          <a:p>
            <a:r>
              <a:rPr lang="en-US"/>
              <a:t>Nowcasting for developing convection:</a:t>
            </a:r>
          </a:p>
          <a:p>
            <a:pPr lvl="1"/>
            <a:r>
              <a:rPr lang="en-US"/>
              <a:t>CG flashes (Reflectivity based)</a:t>
            </a:r>
          </a:p>
          <a:p>
            <a:pPr lvl="1"/>
            <a:r>
              <a:rPr lang="en-US"/>
              <a:t>Total lightning (e.g. LightningCast)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3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C65909-41D8-861A-D8CA-673EB8BC7C09}"/>
              </a:ext>
            </a:extLst>
          </p:cNvPr>
          <p:cNvSpPr txBox="1"/>
          <p:nvPr/>
        </p:nvSpPr>
        <p:spPr>
          <a:xfrm>
            <a:off x="259012" y="3982857"/>
            <a:ext cx="4643325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Research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do ‘first flashes’ look like from multiple lightning location systems?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How well does each network detect first flashes?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convective signals that coincide with first flashes?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do they change across the CONUS?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2442E-D0B5-A2E9-0780-0FE57886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05"/>
            <a:ext cx="10515600" cy="1325563"/>
          </a:xfrm>
        </p:spPr>
        <p:txBody>
          <a:bodyPr/>
          <a:lstStyle/>
          <a:p>
            <a:r>
              <a:rPr lang="en-US" dirty="0"/>
              <a:t>What is a ‘first flash’ and why does it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14C5-82DB-95E0-48DE-F8118DFD2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3877" y="1185908"/>
            <a:ext cx="6366443" cy="3122869"/>
          </a:xfrm>
        </p:spPr>
        <p:txBody>
          <a:bodyPr/>
          <a:lstStyle/>
          <a:p>
            <a:r>
              <a:rPr lang="en-US" dirty="0"/>
              <a:t>Definition: The first lightning flash a thunderstorm produces</a:t>
            </a:r>
          </a:p>
          <a:p>
            <a:r>
              <a:rPr lang="en-US" dirty="0"/>
              <a:t>Public hazard</a:t>
            </a:r>
          </a:p>
          <a:p>
            <a:r>
              <a:rPr lang="en-US" dirty="0"/>
              <a:t>Nowcasting for developing convection:</a:t>
            </a:r>
          </a:p>
          <a:p>
            <a:pPr lvl="1"/>
            <a:r>
              <a:rPr lang="en-US" dirty="0"/>
              <a:t>CG flashes (Reflectivity based)</a:t>
            </a:r>
          </a:p>
          <a:p>
            <a:pPr lvl="1"/>
            <a:r>
              <a:rPr lang="en-US" dirty="0"/>
              <a:t>Total lightning (e.g. LightningCast)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D4BED-9CF5-8A71-7EA9-A76DB021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9" y="1098205"/>
            <a:ext cx="3740998" cy="2826532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14EE0C4-7F94-6631-45E2-6B4CA7F72645}"/>
              </a:ext>
            </a:extLst>
          </p:cNvPr>
          <p:cNvGraphicFramePr>
            <a:graphicFrameLocks/>
          </p:cNvGraphicFramePr>
          <p:nvPr/>
        </p:nvGraphicFramePr>
        <p:xfrm>
          <a:off x="5191487" y="4186310"/>
          <a:ext cx="539306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773">
                  <a:extLst>
                    <a:ext uri="{9D8B030D-6E8A-4147-A177-3AD203B41FA5}">
                      <a16:colId xmlns:a16="http://schemas.microsoft.com/office/drawing/2014/main" val="104599373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707657094"/>
                    </a:ext>
                  </a:extLst>
                </a:gridCol>
                <a:gridCol w="862991">
                  <a:extLst>
                    <a:ext uri="{9D8B030D-6E8A-4147-A177-3AD203B41FA5}">
                      <a16:colId xmlns:a16="http://schemas.microsoft.com/office/drawing/2014/main" val="893953196"/>
                    </a:ext>
                  </a:extLst>
                </a:gridCol>
                <a:gridCol w="657696">
                  <a:extLst>
                    <a:ext uri="{9D8B030D-6E8A-4147-A177-3AD203B41FA5}">
                      <a16:colId xmlns:a16="http://schemas.microsoft.com/office/drawing/2014/main" val="2022683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-10˚C </a:t>
                      </a:r>
                      <a:r>
                        <a:rPr lang="en-US" err="1"/>
                        <a:t>dBZ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4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Buechler and Goodman (1990)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218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Hondl</a:t>
                      </a:r>
                      <a:r>
                        <a:rPr lang="en-US" sz="1400"/>
                        <a:t> and </a:t>
                      </a:r>
                      <a:r>
                        <a:rPr lang="en-US" sz="1400" err="1"/>
                        <a:t>Eilts</a:t>
                      </a:r>
                      <a:r>
                        <a:rPr lang="en-US" sz="1400"/>
                        <a:t> (1994)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10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896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Gremillion</a:t>
                      </a:r>
                      <a:r>
                        <a:rPr lang="en-US" sz="1400"/>
                        <a:t> and Orville (1999)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572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Vincent et al. (2004)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35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90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Wolf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40 </a:t>
                      </a:r>
                      <a:r>
                        <a:rPr lang="en-US" b="1" err="1"/>
                        <a:t>dBZ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2519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522424-0A3B-C02D-29F3-6A713FFA19EC}"/>
              </a:ext>
            </a:extLst>
          </p:cNvPr>
          <p:cNvSpPr txBox="1"/>
          <p:nvPr/>
        </p:nvSpPr>
        <p:spPr>
          <a:xfrm flipH="1">
            <a:off x="6406552" y="6558670"/>
            <a:ext cx="3735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Adapted from Mosier et al (2010)</a:t>
            </a:r>
          </a:p>
        </p:txBody>
      </p:sp>
    </p:spTree>
    <p:extLst>
      <p:ext uri="{BB962C8B-B14F-4D97-AF65-F5344CB8AC3E}">
        <p14:creationId xmlns:p14="http://schemas.microsoft.com/office/powerpoint/2010/main" val="46428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B837-C1E3-8418-BA8D-4FE8F5B0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793" y="231706"/>
            <a:ext cx="4901207" cy="1325563"/>
          </a:xfrm>
        </p:spPr>
        <p:txBody>
          <a:bodyPr/>
          <a:lstStyle/>
          <a:p>
            <a:r>
              <a:rPr lang="en-US" dirty="0"/>
              <a:t>Lightning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0863E-C01E-7309-7FD6-05AD3340A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792" y="1557269"/>
            <a:ext cx="4596407" cy="4213611"/>
          </a:xfrm>
        </p:spPr>
        <p:txBody>
          <a:bodyPr/>
          <a:lstStyle/>
          <a:p>
            <a:r>
              <a:rPr lang="en-US" dirty="0"/>
              <a:t>NSSL Mobile LMA</a:t>
            </a:r>
          </a:p>
          <a:p>
            <a:pPr marL="457200" lvl="1" indent="0">
              <a:buNone/>
            </a:pPr>
            <a:r>
              <a:rPr lang="en-US" dirty="0"/>
              <a:t>*</a:t>
            </a:r>
            <a:r>
              <a:rPr lang="en-US" dirty="0" err="1"/>
              <a:t>PERiLS</a:t>
            </a:r>
            <a:r>
              <a:rPr lang="en-US" dirty="0"/>
              <a:t> IOP1, 22 March 2022</a:t>
            </a:r>
          </a:p>
          <a:p>
            <a:r>
              <a:rPr lang="en-US" dirty="0"/>
              <a:t>Oklahoma LMA</a:t>
            </a:r>
          </a:p>
          <a:p>
            <a:pPr marL="457200" lvl="1" indent="0">
              <a:buNone/>
            </a:pPr>
            <a:r>
              <a:rPr lang="en-US" dirty="0"/>
              <a:t>*NE cluster, 4 May 2022</a:t>
            </a:r>
          </a:p>
          <a:p>
            <a:r>
              <a:rPr lang="en-US" dirty="0"/>
              <a:t>GOES-16 GLM (GLM16)</a:t>
            </a:r>
          </a:p>
          <a:p>
            <a:r>
              <a:rPr lang="en-US" dirty="0"/>
              <a:t>GOES-17 GLM (GLM17)</a:t>
            </a:r>
          </a:p>
          <a:p>
            <a:r>
              <a:rPr lang="en-US" dirty="0"/>
              <a:t>Earth Networks Total Lightning Network (ENI)</a:t>
            </a:r>
          </a:p>
          <a:p>
            <a:endParaRPr lang="en-US" dirty="0"/>
          </a:p>
        </p:txBody>
      </p:sp>
      <p:pic>
        <p:nvPicPr>
          <p:cNvPr id="5" name="Picture 4" descr="A map with red and blue circles&#10;&#10;Description automatically generated">
            <a:extLst>
              <a:ext uri="{FF2B5EF4-FFF2-40B4-BE49-F238E27FC236}">
                <a16:creationId xmlns:a16="http://schemas.microsoft.com/office/drawing/2014/main" id="{C69F0F26-92E5-9BD3-7B4A-FF56BDF2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79" t="7098" r="15461" b="10425"/>
          <a:stretch/>
        </p:blipFill>
        <p:spPr>
          <a:xfrm>
            <a:off x="-1" y="478454"/>
            <a:ext cx="3724631" cy="291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C2DDF-0AB0-5904-431D-E34992EA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9" t="7098" r="15461" b="10425"/>
          <a:stretch/>
        </p:blipFill>
        <p:spPr>
          <a:xfrm>
            <a:off x="3566160" y="478454"/>
            <a:ext cx="3724631" cy="2910870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82F5E50B-6F6D-EFBF-6DFD-7C036F234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3438195"/>
            <a:ext cx="4521915" cy="3188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4E503E-1479-D39B-39C9-10DBBF3AF93D}"/>
              </a:ext>
            </a:extLst>
          </p:cNvPr>
          <p:cNvSpPr txBox="1"/>
          <p:nvPr/>
        </p:nvSpPr>
        <p:spPr>
          <a:xfrm flipH="1">
            <a:off x="132613" y="4770849"/>
            <a:ext cx="125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Rudlosky</a:t>
            </a:r>
            <a:r>
              <a:rPr lang="en-US" sz="1400" dirty="0"/>
              <a:t> and </a:t>
            </a:r>
            <a:r>
              <a:rPr lang="en-US" sz="1400" dirty="0" err="1"/>
              <a:t>Virts</a:t>
            </a:r>
            <a:r>
              <a:rPr lang="en-US" sz="1400" dirty="0"/>
              <a:t> 2021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17BC28-842C-6486-88B7-1CD5B90C1035}"/>
              </a:ext>
            </a:extLst>
          </p:cNvPr>
          <p:cNvCxnSpPr/>
          <p:nvPr/>
        </p:nvCxnSpPr>
        <p:spPr>
          <a:xfrm>
            <a:off x="2773680" y="3389324"/>
            <a:ext cx="670560" cy="8677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14C4C4-A968-4842-93D1-E15BDCE3348F}"/>
              </a:ext>
            </a:extLst>
          </p:cNvPr>
          <p:cNvCxnSpPr>
            <a:cxnSpLocks/>
          </p:cNvCxnSpPr>
          <p:nvPr/>
        </p:nvCxnSpPr>
        <p:spPr>
          <a:xfrm flipH="1">
            <a:off x="3647440" y="3389324"/>
            <a:ext cx="1168399" cy="9489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212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05AA9AA-8CCB-5F25-20C7-6DF9CBB3C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0" y="0"/>
            <a:ext cx="4981972" cy="6642631"/>
          </a:xfrm>
          <a:ln>
            <a:solidFill>
              <a:schemeClr val="tx1"/>
            </a:solidFill>
          </a:ln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5C90D8F-856D-2614-AAAB-85055858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" y="0"/>
            <a:ext cx="4981973" cy="66426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56823E-8869-F907-0263-A0CE6B74F910}"/>
              </a:ext>
            </a:extLst>
          </p:cNvPr>
          <p:cNvSpPr txBox="1"/>
          <p:nvPr/>
        </p:nvSpPr>
        <p:spPr>
          <a:xfrm>
            <a:off x="5143500" y="4072"/>
            <a:ext cx="191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flashes from multiple networks...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6021A-2BC0-07BB-D0D9-30A7CB82994E}"/>
              </a:ext>
            </a:extLst>
          </p:cNvPr>
          <p:cNvSpPr txBox="1"/>
          <p:nvPr/>
        </p:nvSpPr>
        <p:spPr>
          <a:xfrm>
            <a:off x="5266082" y="614321"/>
            <a:ext cx="16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LMA Heights/Time </a:t>
            </a:r>
          </a:p>
          <a:p>
            <a:pPr algn="ctr"/>
            <a:r>
              <a:rPr lang="en-US" sz="1200" dirty="0"/>
              <a:t>ENI Flash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CC5F-29B3-14CC-910F-BABA6AA7B0C2}"/>
              </a:ext>
            </a:extLst>
          </p:cNvPr>
          <p:cNvSpPr txBox="1"/>
          <p:nvPr/>
        </p:nvSpPr>
        <p:spPr>
          <a:xfrm>
            <a:off x="5158115" y="1301037"/>
            <a:ext cx="1875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LMA Source Energy/Time</a:t>
            </a:r>
          </a:p>
          <a:p>
            <a:pPr algn="ctr"/>
            <a:r>
              <a:rPr lang="en-US" sz="1200" dirty="0"/>
              <a:t>GLM Group Energy/Time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D9CE3-B4D2-315C-B98B-0F493AD1B596}"/>
              </a:ext>
            </a:extLst>
          </p:cNvPr>
          <p:cNvSpPr txBox="1"/>
          <p:nvPr/>
        </p:nvSpPr>
        <p:spPr>
          <a:xfrm>
            <a:off x="5150114" y="2139237"/>
            <a:ext cx="186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GLM Group Density (Lon)</a:t>
            </a:r>
          </a:p>
          <a:p>
            <a:pPr algn="ctr"/>
            <a:r>
              <a:rPr lang="en-US" sz="1200" dirty="0"/>
              <a:t>LMA Lon./Height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742AD-0484-724B-B4F9-582DFF9A8812}"/>
              </a:ext>
            </a:extLst>
          </p:cNvPr>
          <p:cNvSpPr txBox="1"/>
          <p:nvPr/>
        </p:nvSpPr>
        <p:spPr>
          <a:xfrm>
            <a:off x="5170952" y="3518434"/>
            <a:ext cx="182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GLM Group Density (Lat)</a:t>
            </a:r>
          </a:p>
          <a:p>
            <a:pPr algn="ctr"/>
            <a:r>
              <a:rPr lang="en-US" sz="1200" dirty="0"/>
              <a:t>LMA Lat/Height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6A510-9570-72E1-BFD0-F9FDC0AEBEB0}"/>
              </a:ext>
            </a:extLst>
          </p:cNvPr>
          <p:cNvSpPr txBox="1"/>
          <p:nvPr/>
        </p:nvSpPr>
        <p:spPr>
          <a:xfrm>
            <a:off x="5286169" y="5325013"/>
            <a:ext cx="1541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LMA Source Lat/Lon</a:t>
            </a:r>
          </a:p>
          <a:p>
            <a:pPr algn="ctr"/>
            <a:r>
              <a:rPr lang="en-US" sz="1200" dirty="0"/>
              <a:t>GLM Event Lat/Lon</a:t>
            </a:r>
          </a:p>
          <a:p>
            <a:pPr algn="ctr"/>
            <a:r>
              <a:rPr lang="en-US" sz="1200" dirty="0"/>
              <a:t>ENI Flash Lat/Lon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0558A4-6AB9-4F00-2EA8-29B7F24608BE}"/>
              </a:ext>
            </a:extLst>
          </p:cNvPr>
          <p:cNvCxnSpPr>
            <a:cxnSpLocks/>
          </p:cNvCxnSpPr>
          <p:nvPr/>
        </p:nvCxnSpPr>
        <p:spPr>
          <a:xfrm flipH="1" flipV="1">
            <a:off x="4999383" y="842271"/>
            <a:ext cx="457200" cy="7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AC0365-F548-B1FF-4930-90DE5A23F4CB}"/>
              </a:ext>
            </a:extLst>
          </p:cNvPr>
          <p:cNvCxnSpPr>
            <a:cxnSpLocks/>
          </p:cNvCxnSpPr>
          <p:nvPr/>
        </p:nvCxnSpPr>
        <p:spPr>
          <a:xfrm flipH="1">
            <a:off x="5040148" y="1531869"/>
            <a:ext cx="2359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F1A2C8-0964-5441-A75E-2BBBA7BBEFF1}"/>
              </a:ext>
            </a:extLst>
          </p:cNvPr>
          <p:cNvCxnSpPr>
            <a:cxnSpLocks/>
          </p:cNvCxnSpPr>
          <p:nvPr/>
        </p:nvCxnSpPr>
        <p:spPr>
          <a:xfrm flipH="1">
            <a:off x="3836504" y="2375382"/>
            <a:ext cx="13561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AE36C6-EEE9-424A-2D1D-F6B250E19366}"/>
              </a:ext>
            </a:extLst>
          </p:cNvPr>
          <p:cNvCxnSpPr>
            <a:cxnSpLocks/>
          </p:cNvCxnSpPr>
          <p:nvPr/>
        </p:nvCxnSpPr>
        <p:spPr>
          <a:xfrm flipH="1">
            <a:off x="4939747" y="3792265"/>
            <a:ext cx="3478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DF5735-E42F-ABD6-C7FF-870A71C99661}"/>
              </a:ext>
            </a:extLst>
          </p:cNvPr>
          <p:cNvCxnSpPr>
            <a:cxnSpLocks/>
          </p:cNvCxnSpPr>
          <p:nvPr/>
        </p:nvCxnSpPr>
        <p:spPr>
          <a:xfrm flipH="1">
            <a:off x="3756991" y="5656948"/>
            <a:ext cx="15291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D3BEAE-0B0F-E34A-A75A-1D4A3AED817B}"/>
              </a:ext>
            </a:extLst>
          </p:cNvPr>
          <p:cNvCxnSpPr>
            <a:cxnSpLocks/>
          </p:cNvCxnSpPr>
          <p:nvPr/>
        </p:nvCxnSpPr>
        <p:spPr>
          <a:xfrm>
            <a:off x="6786978" y="5656948"/>
            <a:ext cx="4387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D69441-9B86-A81C-58A6-DD9312EF8867}"/>
              </a:ext>
            </a:extLst>
          </p:cNvPr>
          <p:cNvCxnSpPr>
            <a:cxnSpLocks/>
          </p:cNvCxnSpPr>
          <p:nvPr/>
        </p:nvCxnSpPr>
        <p:spPr>
          <a:xfrm flipV="1">
            <a:off x="6960913" y="3792265"/>
            <a:ext cx="4051644" cy="87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D474DA-A766-9BB4-7433-0CF4CB54FBCA}"/>
              </a:ext>
            </a:extLst>
          </p:cNvPr>
          <p:cNvCxnSpPr>
            <a:cxnSpLocks/>
          </p:cNvCxnSpPr>
          <p:nvPr/>
        </p:nvCxnSpPr>
        <p:spPr>
          <a:xfrm>
            <a:off x="6897510" y="2370069"/>
            <a:ext cx="235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ED5255-AF44-790A-99B9-87E3ED6FAE92}"/>
              </a:ext>
            </a:extLst>
          </p:cNvPr>
          <p:cNvCxnSpPr>
            <a:cxnSpLocks/>
          </p:cNvCxnSpPr>
          <p:nvPr/>
        </p:nvCxnSpPr>
        <p:spPr>
          <a:xfrm>
            <a:off x="6901298" y="1543809"/>
            <a:ext cx="235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0D777D-856A-1BA4-2057-8FE4C1767541}"/>
              </a:ext>
            </a:extLst>
          </p:cNvPr>
          <p:cNvCxnSpPr>
            <a:cxnSpLocks/>
          </p:cNvCxnSpPr>
          <p:nvPr/>
        </p:nvCxnSpPr>
        <p:spPr>
          <a:xfrm>
            <a:off x="6728791" y="843029"/>
            <a:ext cx="3939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FE08-9423-AAF1-A474-5C3C1D72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6525"/>
            <a:ext cx="5257800" cy="946687"/>
          </a:xfrm>
        </p:spPr>
        <p:txBody>
          <a:bodyPr/>
          <a:lstStyle/>
          <a:p>
            <a:r>
              <a:rPr lang="en-US" dirty="0" err="1"/>
              <a:t>PERiLS</a:t>
            </a:r>
            <a:r>
              <a:rPr lang="en-US" dirty="0"/>
              <a:t>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2434C-FAD5-ED16-32A0-CEAD81B19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031" y="1253330"/>
            <a:ext cx="6305798" cy="45003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-CG: 2 return strokes (-6.6 kA)</a:t>
            </a:r>
          </a:p>
          <a:p>
            <a:r>
              <a:rPr lang="en-US" dirty="0"/>
              <a:t>Minimum event energies:</a:t>
            </a:r>
          </a:p>
          <a:p>
            <a:pPr lvl="1"/>
            <a:r>
              <a:rPr lang="en-US" dirty="0"/>
              <a:t>GLM16: 0.95 </a:t>
            </a:r>
            <a:r>
              <a:rPr lang="en-US" dirty="0" err="1"/>
              <a:t>fJ</a:t>
            </a:r>
            <a:endParaRPr lang="en-US" dirty="0"/>
          </a:p>
          <a:p>
            <a:pPr lvl="1"/>
            <a:r>
              <a:rPr lang="en-US" dirty="0"/>
              <a:t>GLM17: 6.83 </a:t>
            </a:r>
            <a:r>
              <a:rPr lang="en-US" dirty="0" err="1"/>
              <a:t>fJ</a:t>
            </a:r>
            <a:endParaRPr lang="en-US" dirty="0"/>
          </a:p>
          <a:p>
            <a:r>
              <a:rPr lang="en-US" dirty="0"/>
              <a:t>Peak in LMA source energy and GLM16/17 group energy ~19.05 s</a:t>
            </a:r>
          </a:p>
          <a:p>
            <a:r>
              <a:rPr lang="en-US" dirty="0"/>
              <a:t>LMA sources &lt;5 km</a:t>
            </a:r>
          </a:p>
          <a:p>
            <a:r>
              <a:rPr lang="en-US" dirty="0"/>
              <a:t>Flash areas:</a:t>
            </a:r>
          </a:p>
          <a:p>
            <a:pPr lvl="1"/>
            <a:r>
              <a:rPr lang="en-US" dirty="0"/>
              <a:t>LMA: 24.3 km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GLM16: 554 km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GLM17: 224 km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20220322-perils-f2-every1-v2-100.mp4">
            <a:hlinkClick r:id="" action="ppaction://media"/>
            <a:extLst>
              <a:ext uri="{FF2B5EF4-FFF2-40B4-BE49-F238E27FC236}">
                <a16:creationId xmlns:a16="http://schemas.microsoft.com/office/drawing/2014/main" id="{FDCB7A5C-EF57-8302-3636-6C3854371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495" y="136525"/>
            <a:ext cx="4745747" cy="63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650C-1E67-2B6A-1E96-CB9CE007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6526"/>
            <a:ext cx="5257800" cy="1110384"/>
          </a:xfrm>
        </p:spPr>
        <p:txBody>
          <a:bodyPr/>
          <a:lstStyle/>
          <a:p>
            <a:r>
              <a:rPr lang="en-US" dirty="0"/>
              <a:t>OK-LMA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0323-6E00-99BF-2A7D-9A591B73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402" y="1557269"/>
            <a:ext cx="6610597" cy="4351338"/>
          </a:xfrm>
        </p:spPr>
        <p:txBody>
          <a:bodyPr/>
          <a:lstStyle/>
          <a:p>
            <a:r>
              <a:rPr lang="en-US" dirty="0"/>
              <a:t>Missed by Earth Networks and GLM17</a:t>
            </a:r>
          </a:p>
          <a:p>
            <a:pPr lvl="1"/>
            <a:r>
              <a:rPr lang="en-US" dirty="0"/>
              <a:t>LMA sources ~10 km w/energies ~20 </a:t>
            </a:r>
            <a:r>
              <a:rPr lang="en-US" dirty="0" err="1"/>
              <a:t>dBW</a:t>
            </a:r>
            <a:endParaRPr lang="en-US" dirty="0"/>
          </a:p>
          <a:p>
            <a:pPr lvl="1"/>
            <a:r>
              <a:rPr lang="en-US" dirty="0"/>
              <a:t>Most probable: - IC flash</a:t>
            </a:r>
          </a:p>
          <a:p>
            <a:r>
              <a:rPr lang="en-US" dirty="0"/>
              <a:t>Minimum event energy:</a:t>
            </a:r>
          </a:p>
          <a:p>
            <a:pPr lvl="1"/>
            <a:r>
              <a:rPr lang="en-US" dirty="0"/>
              <a:t>GLM16: 3.01 </a:t>
            </a:r>
            <a:r>
              <a:rPr lang="en-US" dirty="0" err="1"/>
              <a:t>fJ</a:t>
            </a:r>
            <a:endParaRPr lang="en-US" dirty="0"/>
          </a:p>
          <a:p>
            <a:r>
              <a:rPr lang="en-US" dirty="0"/>
              <a:t>Flash areas:</a:t>
            </a:r>
          </a:p>
          <a:p>
            <a:pPr lvl="1"/>
            <a:r>
              <a:rPr lang="en-US" dirty="0"/>
              <a:t>GLM16: 150 km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LMA: 6.8 km</a:t>
            </a:r>
            <a:r>
              <a:rPr lang="en-US" baseline="30000" dirty="0"/>
              <a:t>2</a:t>
            </a:r>
          </a:p>
        </p:txBody>
      </p:sp>
      <p:pic>
        <p:nvPicPr>
          <p:cNvPr id="4" name="20220423-oklma-f2-every1-v2-100.mp4">
            <a:hlinkClick r:id="" action="ppaction://media"/>
            <a:extLst>
              <a:ext uri="{FF2B5EF4-FFF2-40B4-BE49-F238E27FC236}">
                <a16:creationId xmlns:a16="http://schemas.microsoft.com/office/drawing/2014/main" id="{C18DC8A4-6CF9-4144-239F-BFB6B0420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562" y="0"/>
            <a:ext cx="4854742" cy="6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8527D-7747-8F52-38A2-BD583DE3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0" y="136525"/>
            <a:ext cx="4264535" cy="175594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find first flashes to study them in bulk?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8D09B-608F-7C76-84AA-7A899257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4" y="1892468"/>
            <a:ext cx="3654406" cy="2657808"/>
          </a:xfrm>
        </p:spPr>
        <p:txBody>
          <a:bodyPr>
            <a:normAutofit/>
          </a:bodyPr>
          <a:lstStyle/>
          <a:p>
            <a:r>
              <a:rPr lang="en-US" dirty="0"/>
              <a:t>Time and distance from other flashes</a:t>
            </a:r>
          </a:p>
          <a:p>
            <a:pPr lvl="1"/>
            <a:r>
              <a:rPr lang="en-US" dirty="0"/>
              <a:t>Most lenient </a:t>
            </a:r>
            <a:br>
              <a:rPr lang="en-US" dirty="0"/>
            </a:br>
            <a:r>
              <a:rPr lang="en-US" dirty="0"/>
              <a:t>(10 minutes, 10 km) as baseline for manual analysis</a:t>
            </a: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28B61E32-A979-17D9-CED1-125AD8AEE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799" y="596582"/>
            <a:ext cx="7821065" cy="395369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7A48E8-C0E0-446A-21A2-295E8FEE11DC}"/>
              </a:ext>
            </a:extLst>
          </p:cNvPr>
          <p:cNvSpPr txBox="1">
            <a:spLocks/>
          </p:cNvSpPr>
          <p:nvPr/>
        </p:nvSpPr>
        <p:spPr>
          <a:xfrm>
            <a:off x="1414183" y="4855613"/>
            <a:ext cx="2997200" cy="8219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Is it a first flash? How confident?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79EC2E-016C-DDFB-D226-05728282E508}"/>
              </a:ext>
            </a:extLst>
          </p:cNvPr>
          <p:cNvSpPr txBox="1">
            <a:spLocks/>
          </p:cNvSpPr>
          <p:nvPr/>
        </p:nvSpPr>
        <p:spPr>
          <a:xfrm>
            <a:off x="5006937" y="4855613"/>
            <a:ext cx="5196972" cy="8219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Where did the flash occur? (Convection, anvil, stratiform, etc.)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1FC98A-8605-C16D-DA0E-BE3BFFF4CF3A}"/>
              </a:ext>
            </a:extLst>
          </p:cNvPr>
          <p:cNvCxnSpPr/>
          <p:nvPr/>
        </p:nvCxnSpPr>
        <p:spPr>
          <a:xfrm>
            <a:off x="4602480" y="5266583"/>
            <a:ext cx="21336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26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18B4-FFF2-7612-AEDE-6B9E78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94"/>
            <a:ext cx="12192000" cy="106731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Example: Hit </a:t>
            </a:r>
            <a:r>
              <a:rPr lang="en-US" dirty="0">
                <a:sym typeface="Wingdings" pitchFamily="2" charset="2"/>
              </a:rPr>
              <a:t>– H</a:t>
            </a:r>
            <a:r>
              <a:rPr lang="en-US" dirty="0"/>
              <a:t>igh confidence –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Convective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EF669-4B8D-BC40-0480-D6356AAF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6063915"/>
            <a:ext cx="10515600" cy="5269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Most common type of ‘Hit’. Some first flashes close (&lt;20 km) to adjacent convection.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46316-67CF-254D-F262-6054636C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28" y="1086105"/>
            <a:ext cx="10206944" cy="44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3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WRO-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81717"/>
      </a:accent1>
      <a:accent2>
        <a:srgbClr val="FCF9DA"/>
      </a:accent2>
      <a:accent3>
        <a:srgbClr val="881717"/>
      </a:accent3>
      <a:accent4>
        <a:srgbClr val="FCF9DA"/>
      </a:accent4>
      <a:accent5>
        <a:srgbClr val="881717"/>
      </a:accent5>
      <a:accent6>
        <a:srgbClr val="FCF9DA"/>
      </a:accent6>
      <a:hlink>
        <a:srgbClr val="881717"/>
      </a:hlink>
      <a:folHlink>
        <a:srgbClr val="FCF9DA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WRO-Slide-Template-1-UNOFFICIAL" id="{9E5C7540-29A7-7D49-A8B0-321B8CBCFE41}" vid="{B39DD87B-26CC-4744-896B-3605569CA6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657</TotalTime>
  <Words>1097</Words>
  <Application>Microsoft Macintosh PowerPoint</Application>
  <PresentationFormat>Widescreen</PresentationFormat>
  <Paragraphs>152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Wingdings</vt:lpstr>
      <vt:lpstr>Office Theme</vt:lpstr>
      <vt:lpstr>GLM Validation of Thunderstorm ‘First Flashes’</vt:lpstr>
      <vt:lpstr>What is a ‘first flash’ and why does it matter?</vt:lpstr>
      <vt:lpstr>What is a ‘first flash’ and why does it matter?</vt:lpstr>
      <vt:lpstr>Lightning Datasets</vt:lpstr>
      <vt:lpstr>PowerPoint Presentation</vt:lpstr>
      <vt:lpstr>PERiLS Flash</vt:lpstr>
      <vt:lpstr>OK-LMA Flash</vt:lpstr>
      <vt:lpstr>How do we find first flashes to study them in bulk?</vt:lpstr>
      <vt:lpstr>Example: Hit – High confidence – Convective Core</vt:lpstr>
      <vt:lpstr>Example: False alarm – High confidence – Anvil</vt:lpstr>
      <vt:lpstr>Was it a first flash, false alarm, or ‘late’?</vt:lpstr>
      <vt:lpstr>Was it a first flash, false alarm, or ‘late’?</vt:lpstr>
      <vt:lpstr>How do more stringent combinations perform against this baseline?</vt:lpstr>
      <vt:lpstr>Summary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Thiel, Kevin C.</dc:creator>
  <cp:keywords/>
  <dc:description>Hi thanks for using the CIWRO slide template! Background image created by Pat Hyland. PowerPoint formatted by Kevin Thiel (November 2021)</dc:description>
  <cp:lastModifiedBy>Thiel, Kevin C.</cp:lastModifiedBy>
  <cp:revision>9</cp:revision>
  <dcterms:created xsi:type="dcterms:W3CDTF">2021-11-22T20:58:40Z</dcterms:created>
  <dcterms:modified xsi:type="dcterms:W3CDTF">2024-09-24T20:25:07Z</dcterms:modified>
  <cp:category/>
</cp:coreProperties>
</file>