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1" r:id="rId4"/>
  </p:sldMasterIdLst>
  <p:notesMasterIdLst>
    <p:notesMasterId r:id="rId12"/>
  </p:notesMasterIdLst>
  <p:handoutMasterIdLst>
    <p:handoutMasterId r:id="rId13"/>
  </p:handoutMasterIdLst>
  <p:sldIdLst>
    <p:sldId id="1042653086" r:id="rId5"/>
    <p:sldId id="309" r:id="rId6"/>
    <p:sldId id="1042653085" r:id="rId7"/>
    <p:sldId id="311" r:id="rId8"/>
    <p:sldId id="312" r:id="rId9"/>
    <p:sldId id="304"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3840">
          <p15:clr>
            <a:srgbClr val="A4A3A4"/>
          </p15:clr>
        </p15:guide>
        <p15:guide id="8"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400"/>
    <a:srgbClr val="3CB5E9"/>
    <a:srgbClr val="F3FAFF"/>
    <a:srgbClr val="F7F8F9"/>
    <a:srgbClr val="003478"/>
    <a:srgbClr val="002F6C"/>
    <a:srgbClr val="00A3E0"/>
    <a:srgbClr val="DBDFE4"/>
    <a:srgbClr val="EEEEEE"/>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5288CA-7716-404B-B641-2DF40C719ED7}" v="10" dt="2025-08-21T16:15:09.453"/>
    <p1510:client id="{F82B674B-D901-4582-86DD-0EE0FC1531A1}" v="193" dt="2025-08-21T17:34:49.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pp, Tewa (US)" userId="1c48de32-a83c-4e2d-aca6-935f8652235d" providerId="ADAL" clId="{9F5288CA-7716-404B-B641-2DF40C719ED7}"/>
    <pc:docChg chg="undo custSel addSld delSld modSld sldOrd addMainMaster delMainMaster modMainMaster">
      <pc:chgData name="Zepp, Tewa (US)" userId="1c48de32-a83c-4e2d-aca6-935f8652235d" providerId="ADAL" clId="{9F5288CA-7716-404B-B641-2DF40C719ED7}" dt="2025-08-21T16:18:13.587" v="1091" actId="20577"/>
      <pc:docMkLst>
        <pc:docMk/>
      </pc:docMkLst>
      <pc:sldChg chg="delSp add del mod">
        <pc:chgData name="Zepp, Tewa (US)" userId="1c48de32-a83c-4e2d-aca6-935f8652235d" providerId="ADAL" clId="{9F5288CA-7716-404B-B641-2DF40C719ED7}" dt="2025-08-21T15:48:00.356" v="966" actId="47"/>
        <pc:sldMkLst>
          <pc:docMk/>
          <pc:sldMk cId="1843536890" sldId="258"/>
        </pc:sldMkLst>
        <pc:spChg chg="del">
          <ac:chgData name="Zepp, Tewa (US)" userId="1c48de32-a83c-4e2d-aca6-935f8652235d" providerId="ADAL" clId="{9F5288CA-7716-404B-B641-2DF40C719ED7}" dt="2025-08-21T15:43:55.388" v="924" actId="478"/>
          <ac:spMkLst>
            <pc:docMk/>
            <pc:sldMk cId="1843536890" sldId="258"/>
            <ac:spMk id="6" creationId="{987C86C4-02DB-E9A7-DE47-134DC339B2C9}"/>
          </ac:spMkLst>
        </pc:spChg>
      </pc:sldChg>
      <pc:sldChg chg="modSp">
        <pc:chgData name="Zepp, Tewa (US)" userId="1c48de32-a83c-4e2d-aca6-935f8652235d" providerId="ADAL" clId="{9F5288CA-7716-404B-B641-2DF40C719ED7}" dt="2025-08-18T17:18:17.247" v="2"/>
        <pc:sldMkLst>
          <pc:docMk/>
          <pc:sldMk cId="3167103514" sldId="269"/>
        </pc:sldMkLst>
        <pc:spChg chg="mod">
          <ac:chgData name="Zepp, Tewa (US)" userId="1c48de32-a83c-4e2d-aca6-935f8652235d" providerId="ADAL" clId="{9F5288CA-7716-404B-B641-2DF40C719ED7}" dt="2025-08-18T17:18:17.247" v="2"/>
          <ac:spMkLst>
            <pc:docMk/>
            <pc:sldMk cId="3167103514" sldId="269"/>
            <ac:spMk id="4" creationId="{65EF4CC4-66EF-BE03-AB8F-2099B4693C39}"/>
          </ac:spMkLst>
        </pc:spChg>
      </pc:sldChg>
      <pc:sldChg chg="modSp del">
        <pc:chgData name="Zepp, Tewa (US)" userId="1c48de32-a83c-4e2d-aca6-935f8652235d" providerId="ADAL" clId="{9F5288CA-7716-404B-B641-2DF40C719ED7}" dt="2025-08-18T17:37:39.813" v="130" actId="47"/>
        <pc:sldMkLst>
          <pc:docMk/>
          <pc:sldMk cId="2498576639" sldId="300"/>
        </pc:sldMkLst>
      </pc:sldChg>
      <pc:sldChg chg="addSp modSp mod">
        <pc:chgData name="Zepp, Tewa (US)" userId="1c48de32-a83c-4e2d-aca6-935f8652235d" providerId="ADAL" clId="{9F5288CA-7716-404B-B641-2DF40C719ED7}" dt="2025-08-21T15:52:55.762" v="1054" actId="1076"/>
        <pc:sldMkLst>
          <pc:docMk/>
          <pc:sldMk cId="1976210435" sldId="304"/>
        </pc:sldMkLst>
        <pc:spChg chg="mod">
          <ac:chgData name="Zepp, Tewa (US)" userId="1c48de32-a83c-4e2d-aca6-935f8652235d" providerId="ADAL" clId="{9F5288CA-7716-404B-B641-2DF40C719ED7}" dt="2025-08-21T15:52:42.083" v="1052" actId="108"/>
          <ac:spMkLst>
            <pc:docMk/>
            <pc:sldMk cId="1976210435" sldId="304"/>
            <ac:spMk id="2" creationId="{6F88E6ED-02D8-425C-A576-87794EA06E78}"/>
          </ac:spMkLst>
        </pc:spChg>
        <pc:spChg chg="mod">
          <ac:chgData name="Zepp, Tewa (US)" userId="1c48de32-a83c-4e2d-aca6-935f8652235d" providerId="ADAL" clId="{9F5288CA-7716-404B-B641-2DF40C719ED7}" dt="2025-08-21T15:51:25.097" v="1018" actId="1076"/>
          <ac:spMkLst>
            <pc:docMk/>
            <pc:sldMk cId="1976210435" sldId="304"/>
            <ac:spMk id="3" creationId="{B8E38822-AE3F-4E3E-B884-345AE1BDD174}"/>
          </ac:spMkLst>
        </pc:spChg>
        <pc:spChg chg="mod">
          <ac:chgData name="Zepp, Tewa (US)" userId="1c48de32-a83c-4e2d-aca6-935f8652235d" providerId="ADAL" clId="{9F5288CA-7716-404B-B641-2DF40C719ED7}" dt="2025-08-21T15:51:40.028" v="1024" actId="404"/>
          <ac:spMkLst>
            <pc:docMk/>
            <pc:sldMk cId="1976210435" sldId="304"/>
            <ac:spMk id="5" creationId="{1E435C86-C739-4F08-A168-7E5AAE10F3FF}"/>
          </ac:spMkLst>
        </pc:spChg>
        <pc:spChg chg="mod">
          <ac:chgData name="Zepp, Tewa (US)" userId="1c48de32-a83c-4e2d-aca6-935f8652235d" providerId="ADAL" clId="{9F5288CA-7716-404B-B641-2DF40C719ED7}" dt="2025-08-21T15:50:15.677" v="987" actId="164"/>
          <ac:spMkLst>
            <pc:docMk/>
            <pc:sldMk cId="1976210435" sldId="304"/>
            <ac:spMk id="13" creationId="{EEBD3C72-211D-448D-9285-4CAEECA8449B}"/>
          </ac:spMkLst>
        </pc:spChg>
        <pc:spChg chg="mod">
          <ac:chgData name="Zepp, Tewa (US)" userId="1c48de32-a83c-4e2d-aca6-935f8652235d" providerId="ADAL" clId="{9F5288CA-7716-404B-B641-2DF40C719ED7}" dt="2025-08-21T15:50:15.677" v="987" actId="164"/>
          <ac:spMkLst>
            <pc:docMk/>
            <pc:sldMk cId="1976210435" sldId="304"/>
            <ac:spMk id="14" creationId="{0518AC71-475F-47A1-82EC-FC85AABCF3DE}"/>
          </ac:spMkLst>
        </pc:spChg>
        <pc:spChg chg="mod">
          <ac:chgData name="Zepp, Tewa (US)" userId="1c48de32-a83c-4e2d-aca6-935f8652235d" providerId="ADAL" clId="{9F5288CA-7716-404B-B641-2DF40C719ED7}" dt="2025-08-21T15:50:15.677" v="987" actId="164"/>
          <ac:spMkLst>
            <pc:docMk/>
            <pc:sldMk cId="1976210435" sldId="304"/>
            <ac:spMk id="15" creationId="{D6F0AB34-03B8-40B2-92F5-7455B3550C63}"/>
          </ac:spMkLst>
        </pc:spChg>
        <pc:spChg chg="mod">
          <ac:chgData name="Zepp, Tewa (US)" userId="1c48de32-a83c-4e2d-aca6-935f8652235d" providerId="ADAL" clId="{9F5288CA-7716-404B-B641-2DF40C719ED7}" dt="2025-08-21T15:50:15.677" v="987" actId="164"/>
          <ac:spMkLst>
            <pc:docMk/>
            <pc:sldMk cId="1976210435" sldId="304"/>
            <ac:spMk id="16" creationId="{5A6E02EB-0AEE-4078-A99C-D51564C46750}"/>
          </ac:spMkLst>
        </pc:spChg>
        <pc:grpChg chg="add mod">
          <ac:chgData name="Zepp, Tewa (US)" userId="1c48de32-a83c-4e2d-aca6-935f8652235d" providerId="ADAL" clId="{9F5288CA-7716-404B-B641-2DF40C719ED7}" dt="2025-08-21T15:52:55.762" v="1054" actId="1076"/>
          <ac:grpSpMkLst>
            <pc:docMk/>
            <pc:sldMk cId="1976210435" sldId="304"/>
            <ac:grpSpMk id="4" creationId="{41427DBF-C068-F290-3E0C-3AEC5901F3BF}"/>
          </ac:grpSpMkLst>
        </pc:grpChg>
      </pc:sldChg>
      <pc:sldChg chg="addSp delSp modSp mod">
        <pc:chgData name="Zepp, Tewa (US)" userId="1c48de32-a83c-4e2d-aca6-935f8652235d" providerId="ADAL" clId="{9F5288CA-7716-404B-B641-2DF40C719ED7}" dt="2025-08-21T15:47:52.450" v="965" actId="20577"/>
        <pc:sldMkLst>
          <pc:docMk/>
          <pc:sldMk cId="2000845127" sldId="309"/>
        </pc:sldMkLst>
        <pc:spChg chg="mod">
          <ac:chgData name="Zepp, Tewa (US)" userId="1c48de32-a83c-4e2d-aca6-935f8652235d" providerId="ADAL" clId="{9F5288CA-7716-404B-B641-2DF40C719ED7}" dt="2025-08-18T17:48:08.498" v="154" actId="1037"/>
          <ac:spMkLst>
            <pc:docMk/>
            <pc:sldMk cId="2000845127" sldId="309"/>
            <ac:spMk id="6" creationId="{492C0A52-0D08-5319-25A8-359E49A92F49}"/>
          </ac:spMkLst>
        </pc:spChg>
        <pc:spChg chg="mod">
          <ac:chgData name="Zepp, Tewa (US)" userId="1c48de32-a83c-4e2d-aca6-935f8652235d" providerId="ADAL" clId="{9F5288CA-7716-404B-B641-2DF40C719ED7}" dt="2025-08-18T17:18:17.247" v="2"/>
          <ac:spMkLst>
            <pc:docMk/>
            <pc:sldMk cId="2000845127" sldId="309"/>
            <ac:spMk id="8" creationId="{1043AA90-AB22-6A2F-3232-FEC6C1382999}"/>
          </ac:spMkLst>
        </pc:spChg>
        <pc:spChg chg="mod">
          <ac:chgData name="Zepp, Tewa (US)" userId="1c48de32-a83c-4e2d-aca6-935f8652235d" providerId="ADAL" clId="{9F5288CA-7716-404B-B641-2DF40C719ED7}" dt="2025-08-21T15:46:36.418" v="952" actId="164"/>
          <ac:spMkLst>
            <pc:docMk/>
            <pc:sldMk cId="2000845127" sldId="309"/>
            <ac:spMk id="9" creationId="{D2773A3D-FEEE-A412-E366-02395425988D}"/>
          </ac:spMkLst>
        </pc:spChg>
        <pc:spChg chg="mod">
          <ac:chgData name="Zepp, Tewa (US)" userId="1c48de32-a83c-4e2d-aca6-935f8652235d" providerId="ADAL" clId="{9F5288CA-7716-404B-B641-2DF40C719ED7}" dt="2025-08-21T15:47:52.450" v="965" actId="20577"/>
          <ac:spMkLst>
            <pc:docMk/>
            <pc:sldMk cId="2000845127" sldId="309"/>
            <ac:spMk id="10" creationId="{C45BF027-1ED8-94D9-029D-E9E1E938E08F}"/>
          </ac:spMkLst>
        </pc:spChg>
        <pc:spChg chg="mod">
          <ac:chgData name="Zepp, Tewa (US)" userId="1c48de32-a83c-4e2d-aca6-935f8652235d" providerId="ADAL" clId="{9F5288CA-7716-404B-B641-2DF40C719ED7}" dt="2025-08-18T17:52:37.035" v="186" actId="1076"/>
          <ac:spMkLst>
            <pc:docMk/>
            <pc:sldMk cId="2000845127" sldId="309"/>
            <ac:spMk id="11" creationId="{1E10D576-356E-1A6B-04F8-FF4A88140E3D}"/>
          </ac:spMkLst>
        </pc:spChg>
        <pc:spChg chg="mod">
          <ac:chgData name="Zepp, Tewa (US)" userId="1c48de32-a83c-4e2d-aca6-935f8652235d" providerId="ADAL" clId="{9F5288CA-7716-404B-B641-2DF40C719ED7}" dt="2025-08-21T15:46:43.938" v="955" actId="164"/>
          <ac:spMkLst>
            <pc:docMk/>
            <pc:sldMk cId="2000845127" sldId="309"/>
            <ac:spMk id="12" creationId="{0727FB0D-FB2A-DA5F-DCD0-87C01EA2ED97}"/>
          </ac:spMkLst>
        </pc:spChg>
        <pc:spChg chg="mod">
          <ac:chgData name="Zepp, Tewa (US)" userId="1c48de32-a83c-4e2d-aca6-935f8652235d" providerId="ADAL" clId="{9F5288CA-7716-404B-B641-2DF40C719ED7}" dt="2025-08-21T15:46:36.418" v="952" actId="164"/>
          <ac:spMkLst>
            <pc:docMk/>
            <pc:sldMk cId="2000845127" sldId="309"/>
            <ac:spMk id="13" creationId="{F0415200-A20D-6B34-A51D-DF185319732F}"/>
          </ac:spMkLst>
        </pc:spChg>
        <pc:spChg chg="mod">
          <ac:chgData name="Zepp, Tewa (US)" userId="1c48de32-a83c-4e2d-aca6-935f8652235d" providerId="ADAL" clId="{9F5288CA-7716-404B-B641-2DF40C719ED7}" dt="2025-08-21T15:46:43.938" v="955" actId="164"/>
          <ac:spMkLst>
            <pc:docMk/>
            <pc:sldMk cId="2000845127" sldId="309"/>
            <ac:spMk id="14" creationId="{35976B9B-54C1-8476-014A-4DC392CEB62E}"/>
          </ac:spMkLst>
        </pc:spChg>
        <pc:grpChg chg="add mod">
          <ac:chgData name="Zepp, Tewa (US)" userId="1c48de32-a83c-4e2d-aca6-935f8652235d" providerId="ADAL" clId="{9F5288CA-7716-404B-B641-2DF40C719ED7}" dt="2025-08-21T15:46:36.418" v="952" actId="164"/>
          <ac:grpSpMkLst>
            <pc:docMk/>
            <pc:sldMk cId="2000845127" sldId="309"/>
            <ac:grpSpMk id="3" creationId="{13555E16-3E66-77AB-0615-8F0EBEA33C87}"/>
          </ac:grpSpMkLst>
        </pc:grpChg>
        <pc:grpChg chg="add mod">
          <ac:chgData name="Zepp, Tewa (US)" userId="1c48de32-a83c-4e2d-aca6-935f8652235d" providerId="ADAL" clId="{9F5288CA-7716-404B-B641-2DF40C719ED7}" dt="2025-08-21T15:46:48.454" v="956" actId="1076"/>
          <ac:grpSpMkLst>
            <pc:docMk/>
            <pc:sldMk cId="2000845127" sldId="309"/>
            <ac:grpSpMk id="7" creationId="{3BE75239-B59F-FBBA-BEBA-3478CD682AC0}"/>
          </ac:grpSpMkLst>
        </pc:grpChg>
        <pc:picChg chg="add mod ord">
          <ac:chgData name="Zepp, Tewa (US)" userId="1c48de32-a83c-4e2d-aca6-935f8652235d" providerId="ADAL" clId="{9F5288CA-7716-404B-B641-2DF40C719ED7}" dt="2025-08-21T15:46:22.240" v="948" actId="1076"/>
          <ac:picMkLst>
            <pc:docMk/>
            <pc:sldMk cId="2000845127" sldId="309"/>
            <ac:picMk id="2" creationId="{115F8251-A980-88F6-102B-1589A32CB4E2}"/>
          </ac:picMkLst>
        </pc:picChg>
        <pc:picChg chg="del mod">
          <ac:chgData name="Zepp, Tewa (US)" userId="1c48de32-a83c-4e2d-aca6-935f8652235d" providerId="ADAL" clId="{9F5288CA-7716-404B-B641-2DF40C719ED7}" dt="2025-08-21T15:42:54.963" v="922" actId="478"/>
          <ac:picMkLst>
            <pc:docMk/>
            <pc:sldMk cId="2000845127" sldId="309"/>
            <ac:picMk id="4" creationId="{368AE897-E8D6-77DB-309E-6398C17E7AF5}"/>
          </ac:picMkLst>
        </pc:picChg>
        <pc:picChg chg="mod">
          <ac:chgData name="Zepp, Tewa (US)" userId="1c48de32-a83c-4e2d-aca6-935f8652235d" providerId="ADAL" clId="{9F5288CA-7716-404B-B641-2DF40C719ED7}" dt="2025-08-18T17:47:59.378" v="146" actId="1076"/>
          <ac:picMkLst>
            <pc:docMk/>
            <pc:sldMk cId="2000845127" sldId="309"/>
            <ac:picMk id="5" creationId="{96391ABB-A329-994F-BAE0-D4B052CC59E8}"/>
          </ac:picMkLst>
        </pc:picChg>
        <pc:picChg chg="add mod">
          <ac:chgData name="Zepp, Tewa (US)" userId="1c48de32-a83c-4e2d-aca6-935f8652235d" providerId="ADAL" clId="{9F5288CA-7716-404B-B641-2DF40C719ED7}" dt="2025-08-21T15:46:31.600" v="950" actId="1076"/>
          <ac:picMkLst>
            <pc:docMk/>
            <pc:sldMk cId="2000845127" sldId="309"/>
            <ac:picMk id="1026" creationId="{B97138D5-2284-7D35-A04C-C03126AB867F}"/>
          </ac:picMkLst>
        </pc:picChg>
      </pc:sldChg>
      <pc:sldChg chg="delSp modSp mod">
        <pc:chgData name="Zepp, Tewa (US)" userId="1c48de32-a83c-4e2d-aca6-935f8652235d" providerId="ADAL" clId="{9F5288CA-7716-404B-B641-2DF40C719ED7}" dt="2025-08-21T15:48:50.867" v="984" actId="20577"/>
        <pc:sldMkLst>
          <pc:docMk/>
          <pc:sldMk cId="220087822" sldId="311"/>
        </pc:sldMkLst>
        <pc:spChg chg="mod">
          <ac:chgData name="Zepp, Tewa (US)" userId="1c48de32-a83c-4e2d-aca6-935f8652235d" providerId="ADAL" clId="{9F5288CA-7716-404B-B641-2DF40C719ED7}" dt="2025-08-18T17:18:17.247" v="2"/>
          <ac:spMkLst>
            <pc:docMk/>
            <pc:sldMk cId="220087822" sldId="311"/>
            <ac:spMk id="3" creationId="{38C582E2-B514-15C8-A641-892AED3315DC}"/>
          </ac:spMkLst>
        </pc:spChg>
        <pc:spChg chg="mod">
          <ac:chgData name="Zepp, Tewa (US)" userId="1c48de32-a83c-4e2d-aca6-935f8652235d" providerId="ADAL" clId="{9F5288CA-7716-404B-B641-2DF40C719ED7}" dt="2025-08-18T17:18:17.247" v="2"/>
          <ac:spMkLst>
            <pc:docMk/>
            <pc:sldMk cId="220087822" sldId="311"/>
            <ac:spMk id="6" creationId="{7AD67EFE-73A5-891B-2110-91725F196ADA}"/>
          </ac:spMkLst>
        </pc:spChg>
        <pc:spChg chg="mod">
          <ac:chgData name="Zepp, Tewa (US)" userId="1c48de32-a83c-4e2d-aca6-935f8652235d" providerId="ADAL" clId="{9F5288CA-7716-404B-B641-2DF40C719ED7}" dt="2025-08-21T15:48:50.867" v="984" actId="20577"/>
          <ac:spMkLst>
            <pc:docMk/>
            <pc:sldMk cId="220087822" sldId="311"/>
            <ac:spMk id="7" creationId="{183CD03A-FAE8-F57F-61F0-E1BF7D660DFB}"/>
          </ac:spMkLst>
        </pc:spChg>
        <pc:graphicFrameChg chg="modGraphic">
          <ac:chgData name="Zepp, Tewa (US)" userId="1c48de32-a83c-4e2d-aca6-935f8652235d" providerId="ADAL" clId="{9F5288CA-7716-404B-B641-2DF40C719ED7}" dt="2025-08-21T15:48:33.053" v="968" actId="13926"/>
          <ac:graphicFrameMkLst>
            <pc:docMk/>
            <pc:sldMk cId="220087822" sldId="311"/>
            <ac:graphicFrameMk id="12" creationId="{1047CEF0-46BE-F2EF-683F-E315C3AA75E6}"/>
          </ac:graphicFrameMkLst>
        </pc:graphicFrameChg>
      </pc:sldChg>
      <pc:sldChg chg="addSp delSp modSp mod">
        <pc:chgData name="Zepp, Tewa (US)" userId="1c48de32-a83c-4e2d-aca6-935f8652235d" providerId="ADAL" clId="{9F5288CA-7716-404B-B641-2DF40C719ED7}" dt="2025-08-18T18:01:11.129" v="339" actId="20577"/>
        <pc:sldMkLst>
          <pc:docMk/>
          <pc:sldMk cId="223308794" sldId="312"/>
        </pc:sldMkLst>
        <pc:spChg chg="mod">
          <ac:chgData name="Zepp, Tewa (US)" userId="1c48de32-a83c-4e2d-aca6-935f8652235d" providerId="ADAL" clId="{9F5288CA-7716-404B-B641-2DF40C719ED7}" dt="2025-08-18T17:59:03.574" v="287" actId="1076"/>
          <ac:spMkLst>
            <pc:docMk/>
            <pc:sldMk cId="223308794" sldId="312"/>
            <ac:spMk id="2" creationId="{97C25F4B-603E-2E79-EC80-AE424AC17D88}"/>
          </ac:spMkLst>
        </pc:spChg>
        <pc:spChg chg="mod">
          <ac:chgData name="Zepp, Tewa (US)" userId="1c48de32-a83c-4e2d-aca6-935f8652235d" providerId="ADAL" clId="{9F5288CA-7716-404B-B641-2DF40C719ED7}" dt="2025-08-18T17:18:17.247" v="2"/>
          <ac:spMkLst>
            <pc:docMk/>
            <pc:sldMk cId="223308794" sldId="312"/>
            <ac:spMk id="3" creationId="{38C582E2-B514-15C8-A641-892AED3315DC}"/>
          </ac:spMkLst>
        </pc:spChg>
        <pc:spChg chg="mod">
          <ac:chgData name="Zepp, Tewa (US)" userId="1c48de32-a83c-4e2d-aca6-935f8652235d" providerId="ADAL" clId="{9F5288CA-7716-404B-B641-2DF40C719ED7}" dt="2025-08-18T18:01:11.129" v="339" actId="20577"/>
          <ac:spMkLst>
            <pc:docMk/>
            <pc:sldMk cId="223308794" sldId="312"/>
            <ac:spMk id="6" creationId="{10EEB997-1F83-8558-B3E0-A4DD205A3014}"/>
          </ac:spMkLst>
        </pc:spChg>
        <pc:spChg chg="mod">
          <ac:chgData name="Zepp, Tewa (US)" userId="1c48de32-a83c-4e2d-aca6-935f8652235d" providerId="ADAL" clId="{9F5288CA-7716-404B-B641-2DF40C719ED7}" dt="2025-08-18T18:00:36.081" v="336" actId="13926"/>
          <ac:spMkLst>
            <pc:docMk/>
            <pc:sldMk cId="223308794" sldId="312"/>
            <ac:spMk id="13" creationId="{30490D91-815B-DA8B-BCB8-2323CDCB08A6}"/>
          </ac:spMkLst>
        </pc:spChg>
        <pc:spChg chg="mod">
          <ac:chgData name="Zepp, Tewa (US)" userId="1c48de32-a83c-4e2d-aca6-935f8652235d" providerId="ADAL" clId="{9F5288CA-7716-404B-B641-2DF40C719ED7}" dt="2025-08-18T17:58:56.307" v="286" actId="20577"/>
          <ac:spMkLst>
            <pc:docMk/>
            <pc:sldMk cId="223308794" sldId="312"/>
            <ac:spMk id="18" creationId="{13B51CF6-4D25-4EF4-3414-BBCADF1B8304}"/>
          </ac:spMkLst>
        </pc:spChg>
        <pc:picChg chg="add mod ord">
          <ac:chgData name="Zepp, Tewa (US)" userId="1c48de32-a83c-4e2d-aca6-935f8652235d" providerId="ADAL" clId="{9F5288CA-7716-404B-B641-2DF40C719ED7}" dt="2025-08-18T17:58:09.366" v="279" actId="1076"/>
          <ac:picMkLst>
            <pc:docMk/>
            <pc:sldMk cId="223308794" sldId="312"/>
            <ac:picMk id="17" creationId="{D9965ED4-CDB7-3A32-9389-D5D141998176}"/>
          </ac:picMkLst>
        </pc:picChg>
      </pc:sldChg>
      <pc:sldChg chg="addSp delSp modSp mod">
        <pc:chgData name="Zepp, Tewa (US)" userId="1c48de32-a83c-4e2d-aca6-935f8652235d" providerId="ADAL" clId="{9F5288CA-7716-404B-B641-2DF40C719ED7}" dt="2025-08-18T17:54:29.083" v="260" actId="478"/>
        <pc:sldMkLst>
          <pc:docMk/>
          <pc:sldMk cId="2900889663" sldId="1042653085"/>
        </pc:sldMkLst>
        <pc:spChg chg="mod">
          <ac:chgData name="Zepp, Tewa (US)" userId="1c48de32-a83c-4e2d-aca6-935f8652235d" providerId="ADAL" clId="{9F5288CA-7716-404B-B641-2DF40C719ED7}" dt="2025-08-18T17:18:17.247" v="2"/>
          <ac:spMkLst>
            <pc:docMk/>
            <pc:sldMk cId="2900889663" sldId="1042653085"/>
            <ac:spMk id="3" creationId="{38C582E2-B514-15C8-A641-892AED3315DC}"/>
          </ac:spMkLst>
        </pc:spChg>
        <pc:spChg chg="add mod">
          <ac:chgData name="Zepp, Tewa (US)" userId="1c48de32-a83c-4e2d-aca6-935f8652235d" providerId="ADAL" clId="{9F5288CA-7716-404B-B641-2DF40C719ED7}" dt="2025-08-18T17:53:39.485" v="259" actId="20577"/>
          <ac:spMkLst>
            <pc:docMk/>
            <pc:sldMk cId="2900889663" sldId="1042653085"/>
            <ac:spMk id="18" creationId="{32CDF272-4CA8-E80F-4994-961D4DAD499A}"/>
          </ac:spMkLst>
        </pc:spChg>
      </pc:sldChg>
      <pc:sldChg chg="addSp modSp new mod">
        <pc:chgData name="Zepp, Tewa (US)" userId="1c48de32-a83c-4e2d-aca6-935f8652235d" providerId="ADAL" clId="{9F5288CA-7716-404B-B641-2DF40C719ED7}" dt="2025-08-18T19:43:49.791" v="901" actId="20577"/>
        <pc:sldMkLst>
          <pc:docMk/>
          <pc:sldMk cId="4257489456" sldId="1042653086"/>
        </pc:sldMkLst>
        <pc:spChg chg="mod">
          <ac:chgData name="Zepp, Tewa (US)" userId="1c48de32-a83c-4e2d-aca6-935f8652235d" providerId="ADAL" clId="{9F5288CA-7716-404B-B641-2DF40C719ED7}" dt="2025-08-18T17:19:30.397" v="86" actId="20577"/>
          <ac:spMkLst>
            <pc:docMk/>
            <pc:sldMk cId="4257489456" sldId="1042653086"/>
            <ac:spMk id="2" creationId="{68838DFC-F984-8550-3290-6FA9F0737548}"/>
          </ac:spMkLst>
        </pc:spChg>
        <pc:spChg chg="mod">
          <ac:chgData name="Zepp, Tewa (US)" userId="1c48de32-a83c-4e2d-aca6-935f8652235d" providerId="ADAL" clId="{9F5288CA-7716-404B-B641-2DF40C719ED7}" dt="2025-08-18T19:43:49.791" v="901" actId="20577"/>
          <ac:spMkLst>
            <pc:docMk/>
            <pc:sldMk cId="4257489456" sldId="1042653086"/>
            <ac:spMk id="3" creationId="{3921BBB2-ABA5-9419-54C9-7E3F595DFC7E}"/>
          </ac:spMkLst>
        </pc:spChg>
        <pc:spChg chg="mod">
          <ac:chgData name="Zepp, Tewa (US)" userId="1c48de32-a83c-4e2d-aca6-935f8652235d" providerId="ADAL" clId="{9F5288CA-7716-404B-B641-2DF40C719ED7}" dt="2025-08-18T17:36:54.462" v="127" actId="20577"/>
          <ac:spMkLst>
            <pc:docMk/>
            <pc:sldMk cId="4257489456" sldId="1042653086"/>
            <ac:spMk id="4" creationId="{8A1D35D1-E69B-7F38-5110-99A26A1DFA08}"/>
          </ac:spMkLst>
        </pc:spChg>
        <pc:spChg chg="mod">
          <ac:chgData name="Zepp, Tewa (US)" userId="1c48de32-a83c-4e2d-aca6-935f8652235d" providerId="ADAL" clId="{9F5288CA-7716-404B-B641-2DF40C719ED7}" dt="2025-08-18T19:41:46.387" v="852" actId="20577"/>
          <ac:spMkLst>
            <pc:docMk/>
            <pc:sldMk cId="4257489456" sldId="1042653086"/>
            <ac:spMk id="5" creationId="{A953921D-F8CB-8017-5DA8-F2C149A934C6}"/>
          </ac:spMkLst>
        </pc:spChg>
        <pc:picChg chg="add mod ord">
          <ac:chgData name="Zepp, Tewa (US)" userId="1c48de32-a83c-4e2d-aca6-935f8652235d" providerId="ADAL" clId="{9F5288CA-7716-404B-B641-2DF40C719ED7}" dt="2025-08-18T17:37:32.376" v="129" actId="167"/>
          <ac:picMkLst>
            <pc:docMk/>
            <pc:sldMk cId="4257489456" sldId="1042653086"/>
            <ac:picMk id="6" creationId="{FAA6F38B-9184-C6C8-9F38-64BE5CF7A75F}"/>
          </ac:picMkLst>
        </pc:picChg>
      </pc:sldChg>
      <pc:sldChg chg="new del">
        <pc:chgData name="Zepp, Tewa (US)" userId="1c48de32-a83c-4e2d-aca6-935f8652235d" providerId="ADAL" clId="{9F5288CA-7716-404B-B641-2DF40C719ED7}" dt="2025-08-18T18:03:39.386" v="347" actId="47"/>
        <pc:sldMkLst>
          <pc:docMk/>
          <pc:sldMk cId="201873387" sldId="1042653087"/>
        </pc:sldMkLst>
      </pc:sldChg>
      <pc:sldChg chg="add del">
        <pc:chgData name="Zepp, Tewa (US)" userId="1c48de32-a83c-4e2d-aca6-935f8652235d" providerId="ADAL" clId="{9F5288CA-7716-404B-B641-2DF40C719ED7}" dt="2025-08-18T18:01:20.585" v="340" actId="47"/>
        <pc:sldMkLst>
          <pc:docMk/>
          <pc:sldMk cId="1270779468" sldId="1042653087"/>
        </pc:sldMkLst>
      </pc:sldChg>
      <pc:sldChg chg="new del ord">
        <pc:chgData name="Zepp, Tewa (US)" userId="1c48de32-a83c-4e2d-aca6-935f8652235d" providerId="ADAL" clId="{9F5288CA-7716-404B-B641-2DF40C719ED7}" dt="2025-08-18T17:44:49.033" v="134" actId="47"/>
        <pc:sldMkLst>
          <pc:docMk/>
          <pc:sldMk cId="1498856659" sldId="1042653087"/>
        </pc:sldMkLst>
      </pc:sldChg>
      <pc:sldChg chg="addSp delSp modSp new del mod ord">
        <pc:chgData name="Zepp, Tewa (US)" userId="1c48de32-a83c-4e2d-aca6-935f8652235d" providerId="ADAL" clId="{9F5288CA-7716-404B-B641-2DF40C719ED7}" dt="2025-08-21T15:53:16.429" v="1055" actId="47"/>
        <pc:sldMkLst>
          <pc:docMk/>
          <pc:sldMk cId="3500172190" sldId="1042653087"/>
        </pc:sldMkLst>
      </pc:sldChg>
      <pc:sldChg chg="add del">
        <pc:chgData name="Zepp, Tewa (US)" userId="1c48de32-a83c-4e2d-aca6-935f8652235d" providerId="ADAL" clId="{9F5288CA-7716-404B-B641-2DF40C719ED7}" dt="2025-08-18T17:49:31.249" v="180" actId="47"/>
        <pc:sldMkLst>
          <pc:docMk/>
          <pc:sldMk cId="3503533233" sldId="1042653087"/>
        </pc:sldMkLst>
      </pc:sldChg>
      <pc:sldChg chg="addSp delSp modSp add del mod">
        <pc:chgData name="Zepp, Tewa (US)" userId="1c48de32-a83c-4e2d-aca6-935f8652235d" providerId="ADAL" clId="{9F5288CA-7716-404B-B641-2DF40C719ED7}" dt="2025-08-21T15:48:00.356" v="966" actId="47"/>
        <pc:sldMkLst>
          <pc:docMk/>
          <pc:sldMk cId="2578314616" sldId="1042653088"/>
        </pc:sldMkLst>
        <pc:picChg chg="add del mod modCrop">
          <ac:chgData name="Zepp, Tewa (US)" userId="1c48de32-a83c-4e2d-aca6-935f8652235d" providerId="ADAL" clId="{9F5288CA-7716-404B-B641-2DF40C719ED7}" dt="2025-08-21T15:45:40.457" v="937" actId="478"/>
          <ac:picMkLst>
            <pc:docMk/>
            <pc:sldMk cId="2578314616" sldId="1042653088"/>
            <ac:picMk id="3" creationId="{D3C5688A-F916-E9C7-F2F8-E3A9B982DB2B}"/>
          </ac:picMkLst>
        </pc:picChg>
        <pc:picChg chg="add mod modCrop">
          <ac:chgData name="Zepp, Tewa (US)" userId="1c48de32-a83c-4e2d-aca6-935f8652235d" providerId="ADAL" clId="{9F5288CA-7716-404B-B641-2DF40C719ED7}" dt="2025-08-21T15:46:02.206" v="942" actId="732"/>
          <ac:picMkLst>
            <pc:docMk/>
            <pc:sldMk cId="2578314616" sldId="1042653088"/>
            <ac:picMk id="5" creationId="{30B4A72C-6BAF-8C99-CC0A-11B33BB06E9E}"/>
          </ac:picMkLst>
        </pc:picChg>
        <pc:picChg chg="del">
          <ac:chgData name="Zepp, Tewa (US)" userId="1c48de32-a83c-4e2d-aca6-935f8652235d" providerId="ADAL" clId="{9F5288CA-7716-404B-B641-2DF40C719ED7}" dt="2025-08-21T15:44:38.089" v="926" actId="478"/>
          <ac:picMkLst>
            <pc:docMk/>
            <pc:sldMk cId="2578314616" sldId="1042653088"/>
            <ac:picMk id="7" creationId="{E15899DA-1CA5-6F8A-DDF7-1595EC2F8B3C}"/>
          </ac:picMkLst>
        </pc:picChg>
      </pc:sldChg>
      <pc:sldMasterChg chg="new del mod addSldLayout">
        <pc:chgData name="Zepp, Tewa (US)" userId="1c48de32-a83c-4e2d-aca6-935f8652235d" providerId="ADAL" clId="{9F5288CA-7716-404B-B641-2DF40C719ED7}" dt="2025-08-18T17:18:08.882" v="1" actId="2696"/>
        <pc:sldMasterMkLst>
          <pc:docMk/>
          <pc:sldMasterMk cId="463743095" sldId="2147483689"/>
        </pc:sldMasterMkLst>
        <pc:sldLayoutChg chg="new replId">
          <pc:chgData name="Zepp, Tewa (US)" userId="1c48de32-a83c-4e2d-aca6-935f8652235d" providerId="ADAL" clId="{9F5288CA-7716-404B-B641-2DF40C719ED7}" dt="2025-08-18T17:16:52.768" v="0" actId="6938"/>
          <pc:sldLayoutMkLst>
            <pc:docMk/>
            <pc:sldMasterMk cId="463743095" sldId="2147483689"/>
            <pc:sldLayoutMk cId="1267121016" sldId="2147483690"/>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539777995" sldId="2147483691"/>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333546965" sldId="2147483692"/>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176439056" sldId="2147483693"/>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3959204898" sldId="2147483694"/>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2316010697" sldId="2147483695"/>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503293996" sldId="2147483696"/>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291204563" sldId="2147483697"/>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2507580680" sldId="2147483698"/>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3555264838" sldId="2147483699"/>
          </pc:sldLayoutMkLst>
        </pc:sldLayoutChg>
        <pc:sldLayoutChg chg="new replId">
          <pc:chgData name="Zepp, Tewa (US)" userId="1c48de32-a83c-4e2d-aca6-935f8652235d" providerId="ADAL" clId="{9F5288CA-7716-404B-B641-2DF40C719ED7}" dt="2025-08-18T17:16:52.768" v="0" actId="6938"/>
          <pc:sldLayoutMkLst>
            <pc:docMk/>
            <pc:sldMasterMk cId="463743095" sldId="2147483689"/>
            <pc:sldLayoutMk cId="1125683635" sldId="2147483700"/>
          </pc:sldLayoutMkLst>
        </pc:sldLayoutChg>
      </pc:sldMasterChg>
      <pc:sldMasterChg chg="delSp modSp mod delSldLayout modSldLayout">
        <pc:chgData name="Zepp, Tewa (US)" userId="1c48de32-a83c-4e2d-aca6-935f8652235d" providerId="ADAL" clId="{9F5288CA-7716-404B-B641-2DF40C719ED7}" dt="2025-08-21T16:18:13.587" v="1091" actId="20577"/>
        <pc:sldMasterMkLst>
          <pc:docMk/>
          <pc:sldMasterMk cId="2440666043" sldId="2147483701"/>
        </pc:sldMasterMkLst>
        <pc:spChg chg="del">
          <ac:chgData name="Zepp, Tewa (US)" userId="1c48de32-a83c-4e2d-aca6-935f8652235d" providerId="ADAL" clId="{9F5288CA-7716-404B-B641-2DF40C719ED7}" dt="2025-08-21T16:13:09.400" v="1059" actId="478"/>
          <ac:spMkLst>
            <pc:docMk/>
            <pc:sldMasterMk cId="2440666043" sldId="2147483701"/>
            <ac:spMk id="2" creationId="{824705C4-F251-5277-C6F4-AADB095BBE0C}"/>
          </ac:spMkLst>
        </pc:spChg>
        <pc:spChg chg="del mod">
          <ac:chgData name="Zepp, Tewa (US)" userId="1c48de32-a83c-4e2d-aca6-935f8652235d" providerId="ADAL" clId="{9F5288CA-7716-404B-B641-2DF40C719ED7}" dt="2025-08-21T16:15:06.512" v="1073" actId="478"/>
          <ac:spMkLst>
            <pc:docMk/>
            <pc:sldMasterMk cId="2440666043" sldId="2147483701"/>
            <ac:spMk id="4" creationId="{52850472-1D61-6A22-9424-63ACF53D1F71}"/>
          </ac:spMkLst>
        </pc:spChg>
        <pc:sldLayoutChg chg="addSp modSp mod">
          <pc:chgData name="Zepp, Tewa (US)" userId="1c48de32-a83c-4e2d-aca6-935f8652235d" providerId="ADAL" clId="{9F5288CA-7716-404B-B641-2DF40C719ED7}" dt="2025-08-21T16:18:13.587" v="1091" actId="20577"/>
          <pc:sldLayoutMkLst>
            <pc:docMk/>
            <pc:sldMasterMk cId="2440666043" sldId="2147483701"/>
            <pc:sldLayoutMk cId="3657804730" sldId="2147483702"/>
          </pc:sldLayoutMkLst>
          <pc:spChg chg="add mod">
            <ac:chgData name="Zepp, Tewa (US)" userId="1c48de32-a83c-4e2d-aca6-935f8652235d" providerId="ADAL" clId="{9F5288CA-7716-404B-B641-2DF40C719ED7}" dt="2025-08-21T16:18:13.587" v="1091" actId="20577"/>
            <ac:spMkLst>
              <pc:docMk/>
              <pc:sldMasterMk cId="2440666043" sldId="2147483701"/>
              <pc:sldLayoutMk cId="3657804730" sldId="2147483702"/>
              <ac:spMk id="7" creationId="{F20624FD-FE8C-157E-6E8A-FBCD0F471365}"/>
            </ac:spMkLst>
          </pc:spChg>
        </pc:sldLayoutChg>
        <pc:sldLayoutChg chg="del">
          <pc:chgData name="Zepp, Tewa (US)" userId="1c48de32-a83c-4e2d-aca6-935f8652235d" providerId="ADAL" clId="{9F5288CA-7716-404B-B641-2DF40C719ED7}" dt="2025-08-21T15:48:00.356" v="966" actId="47"/>
          <pc:sldLayoutMkLst>
            <pc:docMk/>
            <pc:sldMasterMk cId="2440666043" sldId="2147483701"/>
            <pc:sldLayoutMk cId="910958715" sldId="2147483721"/>
          </pc:sldLayoutMkLst>
        </pc:sldLayoutChg>
      </pc:sldMasterChg>
    </pc:docChg>
  </pc:docChgLst>
  <pc:docChgLst>
    <pc:chgData name="Tillier, Clem (US)" userId="f2ecb675-84d6-4d8c-8060-95f3a1eedf61" providerId="ADAL" clId="{F82B674B-D901-4582-86DD-0EE0FC1531A1}"/>
    <pc:docChg chg="undo custSel modSld">
      <pc:chgData name="Tillier, Clem (US)" userId="f2ecb675-84d6-4d8c-8060-95f3a1eedf61" providerId="ADAL" clId="{F82B674B-D901-4582-86DD-0EE0FC1531A1}" dt="2025-08-21T17:34:49.980" v="192" actId="1036"/>
      <pc:docMkLst>
        <pc:docMk/>
      </pc:docMkLst>
      <pc:sldChg chg="addSp delSp modSp mod">
        <pc:chgData name="Tillier, Clem (US)" userId="f2ecb675-84d6-4d8c-8060-95f3a1eedf61" providerId="ADAL" clId="{F82B674B-D901-4582-86DD-0EE0FC1531A1}" dt="2025-08-21T17:34:49.980" v="192" actId="1036"/>
        <pc:sldMkLst>
          <pc:docMk/>
          <pc:sldMk cId="1976210435" sldId="304"/>
        </pc:sldMkLst>
        <pc:spChg chg="mod">
          <ac:chgData name="Tillier, Clem (US)" userId="f2ecb675-84d6-4d8c-8060-95f3a1eedf61" providerId="ADAL" clId="{F82B674B-D901-4582-86DD-0EE0FC1531A1}" dt="2025-08-21T17:34:14.038" v="183" actId="20577"/>
          <ac:spMkLst>
            <pc:docMk/>
            <pc:sldMk cId="1976210435" sldId="304"/>
            <ac:spMk id="2" creationId="{6F88E6ED-02D8-425C-A576-87794EA06E78}"/>
          </ac:spMkLst>
        </pc:spChg>
        <pc:spChg chg="mod">
          <ac:chgData name="Tillier, Clem (US)" userId="f2ecb675-84d6-4d8c-8060-95f3a1eedf61" providerId="ADAL" clId="{F82B674B-D901-4582-86DD-0EE0FC1531A1}" dt="2025-08-21T17:34:49.980" v="192" actId="1036"/>
          <ac:spMkLst>
            <pc:docMk/>
            <pc:sldMk cId="1976210435" sldId="304"/>
            <ac:spMk id="3" creationId="{B8E38822-AE3F-4E3E-B884-345AE1BDD174}"/>
          </ac:spMkLst>
        </pc:spChg>
        <pc:spChg chg="mod">
          <ac:chgData name="Tillier, Clem (US)" userId="f2ecb675-84d6-4d8c-8060-95f3a1eedf61" providerId="ADAL" clId="{F82B674B-D901-4582-86DD-0EE0FC1531A1}" dt="2025-08-21T17:34:35.698" v="184" actId="1076"/>
          <ac:spMkLst>
            <pc:docMk/>
            <pc:sldMk cId="1976210435" sldId="304"/>
            <ac:spMk id="5" creationId="{1E435C86-C739-4F08-A168-7E5AAE10F3FF}"/>
          </ac:spMkLst>
        </pc:spChg>
        <pc:spChg chg="add del mod">
          <ac:chgData name="Tillier, Clem (US)" userId="f2ecb675-84d6-4d8c-8060-95f3a1eedf61" providerId="ADAL" clId="{F82B674B-D901-4582-86DD-0EE0FC1531A1}" dt="2025-08-21T17:29:03.668" v="117" actId="478"/>
          <ac:spMkLst>
            <pc:docMk/>
            <pc:sldMk cId="1976210435" sldId="304"/>
            <ac:spMk id="9" creationId="{B9D2F6B8-EB36-198C-C8FE-6165FDB376E6}"/>
          </ac:spMkLst>
        </pc:spChg>
        <pc:grpChg chg="mod">
          <ac:chgData name="Tillier, Clem (US)" userId="f2ecb675-84d6-4d8c-8060-95f3a1eedf61" providerId="ADAL" clId="{F82B674B-D901-4582-86DD-0EE0FC1531A1}" dt="2025-08-21T17:32:47.966" v="169" actId="1076"/>
          <ac:grpSpMkLst>
            <pc:docMk/>
            <pc:sldMk cId="1976210435" sldId="304"/>
            <ac:grpSpMk id="4" creationId="{41427DBF-C068-F290-3E0C-3AEC5901F3BF}"/>
          </ac:grpSpMkLst>
        </pc:grpChg>
        <pc:picChg chg="del mod">
          <ac:chgData name="Tillier, Clem (US)" userId="f2ecb675-84d6-4d8c-8060-95f3a1eedf61" providerId="ADAL" clId="{F82B674B-D901-4582-86DD-0EE0FC1531A1}" dt="2025-08-21T17:28:43.252" v="114" actId="478"/>
          <ac:picMkLst>
            <pc:docMk/>
            <pc:sldMk cId="1976210435" sldId="304"/>
            <ac:picMk id="8" creationId="{770BDFC0-AA2A-4A7B-953C-C6A9773A242B}"/>
          </ac:picMkLst>
        </pc:picChg>
        <pc:picChg chg="mod">
          <ac:chgData name="Tillier, Clem (US)" userId="f2ecb675-84d6-4d8c-8060-95f3a1eedf61" providerId="ADAL" clId="{F82B674B-D901-4582-86DD-0EE0FC1531A1}" dt="2025-08-21T17:27:47.635" v="110" actId="1076"/>
          <ac:picMkLst>
            <pc:docMk/>
            <pc:sldMk cId="1976210435" sldId="304"/>
            <ac:picMk id="12" creationId="{6C6EAE96-63C8-4904-B5EC-8BBC31FD7351}"/>
          </ac:picMkLst>
        </pc:picChg>
        <pc:picChg chg="add mod ord">
          <ac:chgData name="Tillier, Clem (US)" userId="f2ecb675-84d6-4d8c-8060-95f3a1eedf61" providerId="ADAL" clId="{F82B674B-D901-4582-86DD-0EE0FC1531A1}" dt="2025-08-21T17:34:42.207" v="185" actId="1036"/>
          <ac:picMkLst>
            <pc:docMk/>
            <pc:sldMk cId="1976210435" sldId="304"/>
            <ac:picMk id="18" creationId="{8C618CF2-A341-E1BD-4662-BF80BB28C716}"/>
          </ac:picMkLst>
        </pc:picChg>
      </pc:sldChg>
      <pc:sldChg chg="modSp mod">
        <pc:chgData name="Tillier, Clem (US)" userId="f2ecb675-84d6-4d8c-8060-95f3a1eedf61" providerId="ADAL" clId="{F82B674B-D901-4582-86DD-0EE0FC1531A1}" dt="2025-08-21T17:33:40.585" v="172" actId="1076"/>
        <pc:sldMkLst>
          <pc:docMk/>
          <pc:sldMk cId="2000845127" sldId="309"/>
        </pc:sldMkLst>
        <pc:spChg chg="mod">
          <ac:chgData name="Tillier, Clem (US)" userId="f2ecb675-84d6-4d8c-8060-95f3a1eedf61" providerId="ADAL" clId="{F82B674B-D901-4582-86DD-0EE0FC1531A1}" dt="2025-08-21T17:25:22.555" v="7" actId="1076"/>
          <ac:spMkLst>
            <pc:docMk/>
            <pc:sldMk cId="2000845127" sldId="309"/>
            <ac:spMk id="6" creationId="{492C0A52-0D08-5319-25A8-359E49A92F49}"/>
          </ac:spMkLst>
        </pc:spChg>
        <pc:spChg chg="mod">
          <ac:chgData name="Tillier, Clem (US)" userId="f2ecb675-84d6-4d8c-8060-95f3a1eedf61" providerId="ADAL" clId="{F82B674B-D901-4582-86DD-0EE0FC1531A1}" dt="2025-08-21T17:33:30.492" v="171" actId="14100"/>
          <ac:spMkLst>
            <pc:docMk/>
            <pc:sldMk cId="2000845127" sldId="309"/>
            <ac:spMk id="10" creationId="{C45BF027-1ED8-94D9-029D-E9E1E938E08F}"/>
          </ac:spMkLst>
        </pc:spChg>
        <pc:spChg chg="mod">
          <ac:chgData name="Tillier, Clem (US)" userId="f2ecb675-84d6-4d8c-8060-95f3a1eedf61" providerId="ADAL" clId="{F82B674B-D901-4582-86DD-0EE0FC1531A1}" dt="2025-08-21T17:33:40.585" v="172" actId="1076"/>
          <ac:spMkLst>
            <pc:docMk/>
            <pc:sldMk cId="2000845127" sldId="309"/>
            <ac:spMk id="11" creationId="{1E10D576-356E-1A6B-04F8-FF4A88140E3D}"/>
          </ac:spMkLst>
        </pc:spChg>
        <pc:grpChg chg="mod">
          <ac:chgData name="Tillier, Clem (US)" userId="f2ecb675-84d6-4d8c-8060-95f3a1eedf61" providerId="ADAL" clId="{F82B674B-D901-4582-86DD-0EE0FC1531A1}" dt="2025-08-21T17:25:04.546" v="5" actId="1076"/>
          <ac:grpSpMkLst>
            <pc:docMk/>
            <pc:sldMk cId="2000845127" sldId="309"/>
            <ac:grpSpMk id="7" creationId="{3BE75239-B59F-FBBA-BEBA-3478CD682AC0}"/>
          </ac:grpSpMkLst>
        </pc:grpChg>
        <pc:picChg chg="mod">
          <ac:chgData name="Tillier, Clem (US)" userId="f2ecb675-84d6-4d8c-8060-95f3a1eedf61" providerId="ADAL" clId="{F82B674B-D901-4582-86DD-0EE0FC1531A1}" dt="2025-08-21T17:25:04.546" v="5" actId="1076"/>
          <ac:picMkLst>
            <pc:docMk/>
            <pc:sldMk cId="2000845127" sldId="309"/>
            <ac:picMk id="2" creationId="{115F8251-A980-88F6-102B-1589A32CB4E2}"/>
          </ac:picMkLst>
        </pc:picChg>
        <pc:picChg chg="mod">
          <ac:chgData name="Tillier, Clem (US)" userId="f2ecb675-84d6-4d8c-8060-95f3a1eedf61" providerId="ADAL" clId="{F82B674B-D901-4582-86DD-0EE0FC1531A1}" dt="2025-08-21T17:25:22.555" v="7" actId="1076"/>
          <ac:picMkLst>
            <pc:docMk/>
            <pc:sldMk cId="2000845127" sldId="309"/>
            <ac:picMk id="5" creationId="{96391ABB-A329-994F-BAE0-D4B052CC59E8}"/>
          </ac:picMkLst>
        </pc:picChg>
      </pc:sldChg>
      <pc:sldChg chg="modSp mod">
        <pc:chgData name="Tillier, Clem (US)" userId="f2ecb675-84d6-4d8c-8060-95f3a1eedf61" providerId="ADAL" clId="{F82B674B-D901-4582-86DD-0EE0FC1531A1}" dt="2025-08-21T17:25:53.466" v="25" actId="20577"/>
        <pc:sldMkLst>
          <pc:docMk/>
          <pc:sldMk cId="220087822" sldId="311"/>
        </pc:sldMkLst>
        <pc:graphicFrameChg chg="modGraphic">
          <ac:chgData name="Tillier, Clem (US)" userId="f2ecb675-84d6-4d8c-8060-95f3a1eedf61" providerId="ADAL" clId="{F82B674B-D901-4582-86DD-0EE0FC1531A1}" dt="2025-08-21T17:25:53.466" v="25" actId="20577"/>
          <ac:graphicFrameMkLst>
            <pc:docMk/>
            <pc:sldMk cId="220087822" sldId="311"/>
            <ac:graphicFrameMk id="12" creationId="{1047CEF0-46BE-F2EF-683F-E315C3AA75E6}"/>
          </ac:graphicFrameMkLst>
        </pc:graphicFrameChg>
      </pc:sldChg>
      <pc:sldChg chg="modSp mod">
        <pc:chgData name="Tillier, Clem (US)" userId="f2ecb675-84d6-4d8c-8060-95f3a1eedf61" providerId="ADAL" clId="{F82B674B-D901-4582-86DD-0EE0FC1531A1}" dt="2025-08-21T17:27:04.757" v="107" actId="1076"/>
        <pc:sldMkLst>
          <pc:docMk/>
          <pc:sldMk cId="223308794" sldId="312"/>
        </pc:sldMkLst>
        <pc:spChg chg="mod">
          <ac:chgData name="Tillier, Clem (US)" userId="f2ecb675-84d6-4d8c-8060-95f3a1eedf61" providerId="ADAL" clId="{F82B674B-D901-4582-86DD-0EE0FC1531A1}" dt="2025-08-21T17:27:04.757" v="107" actId="1076"/>
          <ac:spMkLst>
            <pc:docMk/>
            <pc:sldMk cId="223308794" sldId="312"/>
            <ac:spMk id="21" creationId="{78C7F243-60DC-696D-AD93-EF3EAB5BE43F}"/>
          </ac:spMkLst>
        </pc:spChg>
      </pc:sldChg>
      <pc:sldChg chg="modSp mod">
        <pc:chgData name="Tillier, Clem (US)" userId="f2ecb675-84d6-4d8c-8060-95f3a1eedf61" providerId="ADAL" clId="{F82B674B-D901-4582-86DD-0EE0FC1531A1}" dt="2025-08-21T17:25:38.900" v="8" actId="1076"/>
        <pc:sldMkLst>
          <pc:docMk/>
          <pc:sldMk cId="2900889663" sldId="1042653085"/>
        </pc:sldMkLst>
        <pc:spChg chg="mod">
          <ac:chgData name="Tillier, Clem (US)" userId="f2ecb675-84d6-4d8c-8060-95f3a1eedf61" providerId="ADAL" clId="{F82B674B-D901-4582-86DD-0EE0FC1531A1}" dt="2025-08-21T17:25:38.900" v="8" actId="1076"/>
          <ac:spMkLst>
            <pc:docMk/>
            <pc:sldMk cId="2900889663" sldId="1042653085"/>
            <ac:spMk id="18" creationId="{32CDF272-4CA8-E80F-4994-961D4DAD49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1B0925-D018-4694-8BD2-B89F172BCC04}" type="datetimeFigureOut">
              <a:rPr lang="en-US" smtClean="0"/>
              <a:t>8/21/2025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51C376-EA5F-40EB-B5C9-F210D82C3856}" type="slidenum">
              <a:rPr lang="en-US" smtClean="0"/>
              <a:t>‹#›</a:t>
            </a:fld>
            <a:endParaRPr lang="en-US"/>
          </a:p>
        </p:txBody>
      </p:sp>
    </p:spTree>
    <p:extLst>
      <p:ext uri="{BB962C8B-B14F-4D97-AF65-F5344CB8AC3E}">
        <p14:creationId xmlns:p14="http://schemas.microsoft.com/office/powerpoint/2010/main" val="133688753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5D99-016A-414A-B5D0-2B391DB0FAA8}"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5F514-E216-4B0B-9B33-6FEA2EC08AD4}" type="slidenum">
              <a:rPr lang="en-US" smtClean="0"/>
              <a:t>‹#›</a:t>
            </a:fld>
            <a:endParaRPr lang="en-US"/>
          </a:p>
        </p:txBody>
      </p:sp>
    </p:spTree>
    <p:extLst>
      <p:ext uri="{BB962C8B-B14F-4D97-AF65-F5344CB8AC3E}">
        <p14:creationId xmlns:p14="http://schemas.microsoft.com/office/powerpoint/2010/main" val="34468886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a:p>
            <a:endParaRPr lang="en-US"/>
          </a:p>
        </p:txBody>
      </p:sp>
      <p:sp>
        <p:nvSpPr>
          <p:cNvPr id="5" name="Footer Placeholder 4"/>
          <p:cNvSpPr>
            <a:spLocks noGrp="1"/>
          </p:cNvSpPr>
          <p:nvPr>
            <p:ph type="ftr" sz="quarter" idx="4"/>
          </p:nvPr>
        </p:nvSpPr>
        <p:spPr/>
        <p:txBody>
          <a:bodyPr/>
          <a:lstStyle/>
          <a:p>
            <a:endParaRPr lang="en-US"/>
          </a:p>
          <a:p>
            <a:endParaRPr lang="en-US"/>
          </a:p>
        </p:txBody>
      </p:sp>
      <p:sp>
        <p:nvSpPr>
          <p:cNvPr id="6" name="Slide Number Placeholder 5"/>
          <p:cNvSpPr>
            <a:spLocks noGrp="1"/>
          </p:cNvSpPr>
          <p:nvPr>
            <p:ph type="sldNum" sz="quarter" idx="5"/>
          </p:nvPr>
        </p:nvSpPr>
        <p:spPr/>
        <p:txBody>
          <a:bodyPr/>
          <a:lstStyle/>
          <a:p>
            <a:fld id="{91F5F514-E216-4B0B-9B33-6FEA2EC08AD4}" type="slidenum">
              <a:rPr lang="en-US" smtClean="0"/>
              <a:t>2</a:t>
            </a:fld>
            <a:endParaRPr lang="en-US"/>
          </a:p>
        </p:txBody>
      </p:sp>
    </p:spTree>
    <p:extLst>
      <p:ext uri="{BB962C8B-B14F-4D97-AF65-F5344CB8AC3E}">
        <p14:creationId xmlns:p14="http://schemas.microsoft.com/office/powerpoint/2010/main" val="119683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a:p>
            <a:endParaRPr lang="en-US"/>
          </a:p>
        </p:txBody>
      </p:sp>
      <p:sp>
        <p:nvSpPr>
          <p:cNvPr id="5" name="Footer Placeholder 4"/>
          <p:cNvSpPr>
            <a:spLocks noGrp="1"/>
          </p:cNvSpPr>
          <p:nvPr>
            <p:ph type="ftr" sz="quarter" idx="4"/>
          </p:nvPr>
        </p:nvSpPr>
        <p:spPr/>
        <p:txBody>
          <a:bodyPr/>
          <a:lstStyle/>
          <a:p>
            <a:endParaRPr lang="en-US"/>
          </a:p>
          <a:p>
            <a:endParaRPr lang="en-US"/>
          </a:p>
        </p:txBody>
      </p:sp>
      <p:sp>
        <p:nvSpPr>
          <p:cNvPr id="6" name="Slide Number Placeholder 5"/>
          <p:cNvSpPr>
            <a:spLocks noGrp="1"/>
          </p:cNvSpPr>
          <p:nvPr>
            <p:ph type="sldNum" sz="quarter" idx="5"/>
          </p:nvPr>
        </p:nvSpPr>
        <p:spPr/>
        <p:txBody>
          <a:bodyPr/>
          <a:lstStyle/>
          <a:p>
            <a:fld id="{91F5F514-E216-4B0B-9B33-6FEA2EC08AD4}" type="slidenum">
              <a:rPr lang="en-US" smtClean="0"/>
              <a:t>3</a:t>
            </a:fld>
            <a:endParaRPr lang="en-US"/>
          </a:p>
        </p:txBody>
      </p:sp>
    </p:spTree>
    <p:extLst>
      <p:ext uri="{BB962C8B-B14F-4D97-AF65-F5344CB8AC3E}">
        <p14:creationId xmlns:p14="http://schemas.microsoft.com/office/powerpoint/2010/main" val="212929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a:p>
            <a:endParaRPr lang="en-US"/>
          </a:p>
        </p:txBody>
      </p:sp>
      <p:sp>
        <p:nvSpPr>
          <p:cNvPr id="5" name="Footer Placeholder 4"/>
          <p:cNvSpPr>
            <a:spLocks noGrp="1"/>
          </p:cNvSpPr>
          <p:nvPr>
            <p:ph type="ftr" sz="quarter" idx="4"/>
          </p:nvPr>
        </p:nvSpPr>
        <p:spPr/>
        <p:txBody>
          <a:bodyPr/>
          <a:lstStyle/>
          <a:p>
            <a:endParaRPr lang="en-US"/>
          </a:p>
          <a:p>
            <a:endParaRPr lang="en-US"/>
          </a:p>
        </p:txBody>
      </p:sp>
      <p:sp>
        <p:nvSpPr>
          <p:cNvPr id="6" name="Slide Number Placeholder 5"/>
          <p:cNvSpPr>
            <a:spLocks noGrp="1"/>
          </p:cNvSpPr>
          <p:nvPr>
            <p:ph type="sldNum" sz="quarter" idx="5"/>
          </p:nvPr>
        </p:nvSpPr>
        <p:spPr/>
        <p:txBody>
          <a:bodyPr/>
          <a:lstStyle/>
          <a:p>
            <a:fld id="{91F5F514-E216-4B0B-9B33-6FEA2EC08AD4}" type="slidenum">
              <a:rPr lang="en-US" smtClean="0"/>
              <a:t>4</a:t>
            </a:fld>
            <a:endParaRPr lang="en-US"/>
          </a:p>
        </p:txBody>
      </p:sp>
    </p:spTree>
    <p:extLst>
      <p:ext uri="{BB962C8B-B14F-4D97-AF65-F5344CB8AC3E}">
        <p14:creationId xmlns:p14="http://schemas.microsoft.com/office/powerpoint/2010/main" val="255961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a:p>
            <a:endParaRPr lang="en-US"/>
          </a:p>
        </p:txBody>
      </p:sp>
      <p:sp>
        <p:nvSpPr>
          <p:cNvPr id="5" name="Footer Placeholder 4"/>
          <p:cNvSpPr>
            <a:spLocks noGrp="1"/>
          </p:cNvSpPr>
          <p:nvPr>
            <p:ph type="ftr" sz="quarter" idx="4"/>
          </p:nvPr>
        </p:nvSpPr>
        <p:spPr/>
        <p:txBody>
          <a:bodyPr/>
          <a:lstStyle/>
          <a:p>
            <a:endParaRPr lang="en-US"/>
          </a:p>
          <a:p>
            <a:endParaRPr lang="en-US"/>
          </a:p>
        </p:txBody>
      </p:sp>
      <p:sp>
        <p:nvSpPr>
          <p:cNvPr id="6" name="Slide Number Placeholder 5"/>
          <p:cNvSpPr>
            <a:spLocks noGrp="1"/>
          </p:cNvSpPr>
          <p:nvPr>
            <p:ph type="sldNum" sz="quarter" idx="5"/>
          </p:nvPr>
        </p:nvSpPr>
        <p:spPr/>
        <p:txBody>
          <a:bodyPr/>
          <a:lstStyle/>
          <a:p>
            <a:fld id="{91F5F514-E216-4B0B-9B33-6FEA2EC08AD4}" type="slidenum">
              <a:rPr lang="en-US" smtClean="0"/>
              <a:t>5</a:t>
            </a:fld>
            <a:endParaRPr lang="en-US"/>
          </a:p>
        </p:txBody>
      </p:sp>
    </p:spTree>
    <p:extLst>
      <p:ext uri="{BB962C8B-B14F-4D97-AF65-F5344CB8AC3E}">
        <p14:creationId xmlns:p14="http://schemas.microsoft.com/office/powerpoint/2010/main" val="3163162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1FA71E-0212-4DBE-A395-9FE7E0C98054}"/>
              </a:ext>
            </a:extLst>
          </p:cNvPr>
          <p:cNvSpPr/>
          <p:nvPr userDrawn="1"/>
        </p:nvSpPr>
        <p:spPr>
          <a:xfrm>
            <a:off x="-1" y="-94883"/>
            <a:ext cx="12192001" cy="4803982"/>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 Full Title</a:t>
            </a:r>
          </a:p>
        </p:txBody>
      </p:sp>
      <p:sp>
        <p:nvSpPr>
          <p:cNvPr id="6" name="Text Placeholder 22">
            <a:extLst>
              <a:ext uri="{FF2B5EF4-FFF2-40B4-BE49-F238E27FC236}">
                <a16:creationId xmlns:a16="http://schemas.microsoft.com/office/drawing/2014/main" id="{EC51FD09-7A7E-68BC-55B2-2AA99FDC3AB4}"/>
              </a:ext>
            </a:extLst>
          </p:cNvPr>
          <p:cNvSpPr>
            <a:spLocks noGrp="1"/>
          </p:cNvSpPr>
          <p:nvPr>
            <p:ph type="body" sz="quarter" idx="20" hasCustomPrompt="1"/>
          </p:nvPr>
        </p:nvSpPr>
        <p:spPr>
          <a:xfrm>
            <a:off x="640079" y="2743200"/>
            <a:ext cx="8937553" cy="881137"/>
          </a:xfrm>
          <a:prstGeom prst="rect">
            <a:avLst/>
          </a:prstGeom>
        </p:spPr>
        <p:txBody>
          <a:bodyPr/>
          <a:lstStyle>
            <a:lvl1pPr marL="0" indent="0" algn="l">
              <a:lnSpc>
                <a:spcPct val="100000"/>
              </a:lnSpc>
              <a:spcBef>
                <a:spcPts val="0"/>
              </a:spcBef>
              <a:buNone/>
              <a:defRPr lang="en-US" sz="4000" b="1" kern="1200" dirty="0" smtClean="0">
                <a:solidFill>
                  <a:schemeClr val="bg1"/>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 Slide</a:t>
            </a:r>
          </a:p>
        </p:txBody>
      </p:sp>
      <p:pic>
        <p:nvPicPr>
          <p:cNvPr id="2" name="Picture 1">
            <a:extLst>
              <a:ext uri="{FF2B5EF4-FFF2-40B4-BE49-F238E27FC236}">
                <a16:creationId xmlns:a16="http://schemas.microsoft.com/office/drawing/2014/main" id="{D61AC76D-6CDF-4CA7-F62C-39F36B29F3C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87968" y="5349240"/>
            <a:ext cx="2761488" cy="417073"/>
          </a:xfrm>
          <a:prstGeom prst="rect">
            <a:avLst/>
          </a:prstGeom>
        </p:spPr>
      </p:pic>
      <p:sp>
        <p:nvSpPr>
          <p:cNvPr id="3" name="Rectangle 2">
            <a:extLst>
              <a:ext uri="{FF2B5EF4-FFF2-40B4-BE49-F238E27FC236}">
                <a16:creationId xmlns:a16="http://schemas.microsoft.com/office/drawing/2014/main" id="{489F472F-FCE7-DBB0-C305-A31B0B6BA8D7}"/>
              </a:ext>
            </a:extLst>
          </p:cNvPr>
          <p:cNvSpPr/>
          <p:nvPr userDrawn="1"/>
        </p:nvSpPr>
        <p:spPr>
          <a:xfrm>
            <a:off x="0" y="6417578"/>
            <a:ext cx="1376413" cy="440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847A7D-05A3-EC53-7064-B741A57D0BDC}"/>
              </a:ext>
            </a:extLst>
          </p:cNvPr>
          <p:cNvSpPr/>
          <p:nvPr userDrawn="1"/>
        </p:nvSpPr>
        <p:spPr>
          <a:xfrm>
            <a:off x="8808440" y="6174297"/>
            <a:ext cx="3383560" cy="683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3ACF2D-5A67-3204-8A70-9A3E03B02CF2}"/>
              </a:ext>
            </a:extLst>
          </p:cNvPr>
          <p:cNvSpPr txBox="1"/>
          <p:nvPr userDrawn="1"/>
        </p:nvSpPr>
        <p:spPr>
          <a:xfrm>
            <a:off x="71252" y="6598860"/>
            <a:ext cx="1343479" cy="246221"/>
          </a:xfrm>
          <a:prstGeom prst="rect">
            <a:avLst/>
          </a:prstGeom>
          <a:noFill/>
        </p:spPr>
        <p:txBody>
          <a:bodyPr wrap="square" rtlCol="0">
            <a:spAutoFit/>
          </a:bodyPr>
          <a:lstStyle/>
          <a:p>
            <a:pPr algn="ctr"/>
            <a:fld id="{E5264778-C0F2-4A1D-870D-8751F1230773}" type="slidenum">
              <a:rPr lang="en-US" sz="1000" smtClean="0">
                <a:solidFill>
                  <a:srgbClr val="003478"/>
                </a:solidFill>
              </a:rPr>
              <a:pPr algn="ctr"/>
              <a:t>‹#›</a:t>
            </a:fld>
            <a:r>
              <a:rPr lang="en-US" sz="1000">
                <a:solidFill>
                  <a:srgbClr val="003478"/>
                </a:solidFill>
              </a:rPr>
              <a:t>     </a:t>
            </a:r>
            <a:r>
              <a:rPr lang="en-US" sz="1000" b="1">
                <a:solidFill>
                  <a:srgbClr val="003478"/>
                </a:solidFill>
              </a:rPr>
              <a:t>GeoXO LMX </a:t>
            </a:r>
          </a:p>
        </p:txBody>
      </p:sp>
      <p:sp>
        <p:nvSpPr>
          <p:cNvPr id="7" name="TextBox 6">
            <a:extLst>
              <a:ext uri="{FF2B5EF4-FFF2-40B4-BE49-F238E27FC236}">
                <a16:creationId xmlns:a16="http://schemas.microsoft.com/office/drawing/2014/main" id="{F20624FD-FE8C-157E-6E8A-FBCD0F471365}"/>
              </a:ext>
            </a:extLst>
          </p:cNvPr>
          <p:cNvSpPr txBox="1"/>
          <p:nvPr userDrawn="1"/>
        </p:nvSpPr>
        <p:spPr>
          <a:xfrm>
            <a:off x="1500646" y="6585941"/>
            <a:ext cx="9026831" cy="246221"/>
          </a:xfrm>
          <a:prstGeom prst="rect">
            <a:avLst/>
          </a:prstGeom>
          <a:noFill/>
        </p:spPr>
        <p:txBody>
          <a:bodyPr wrap="none" rtlCol="0">
            <a:spAutoFit/>
          </a:bodyPr>
          <a:lstStyle/>
          <a:p>
            <a:pPr algn="ctr"/>
            <a:r>
              <a:rPr lang="en-US" sz="1000">
                <a:solidFill>
                  <a:srgbClr val="002F6C"/>
                </a:solidFill>
              </a:rPr>
              <a:t>© 2025 Lockheed Martin Corporation.  All Rights Reserved.  This presentation was made possible by work performed under NASA contract 80GSFC25CA013</a:t>
            </a:r>
          </a:p>
        </p:txBody>
      </p:sp>
    </p:spTree>
    <p:extLst>
      <p:ext uri="{BB962C8B-B14F-4D97-AF65-F5344CB8AC3E}">
        <p14:creationId xmlns:p14="http://schemas.microsoft.com/office/powerpoint/2010/main" val="36578047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s with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863943"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8" y="4635698"/>
            <a:ext cx="2999232" cy="1196142"/>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78624" y="4635698"/>
            <a:ext cx="2998301" cy="1196142"/>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459252" y="4635698"/>
            <a:ext cx="2998301" cy="1196142"/>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C9FBEC01-9F7C-4B40-BB53-7CA71DF23C74}"/>
              </a:ext>
            </a:extLst>
          </p:cNvPr>
          <p:cNvSpPr>
            <a:spLocks noGrp="1"/>
          </p:cNvSpPr>
          <p:nvPr>
            <p:ph type="pic" sz="quarter" idx="26"/>
          </p:nvPr>
        </p:nvSpPr>
        <p:spPr>
          <a:xfrm>
            <a:off x="609598" y="1550504"/>
            <a:ext cx="2999232" cy="2961861"/>
          </a:xfrm>
          <a:prstGeom prst="rect">
            <a:avLst/>
          </a:prstGeom>
        </p:spPr>
        <p:txBody>
          <a:bodyPr/>
          <a:lstStyle>
            <a:lvl1pPr marL="0" indent="0">
              <a:buNone/>
              <a:defRPr/>
            </a:lvl1pPr>
          </a:lstStyle>
          <a:p>
            <a:r>
              <a:rPr lang="en-US"/>
              <a:t>Click icon to add picture</a:t>
            </a:r>
          </a:p>
        </p:txBody>
      </p:sp>
      <p:sp>
        <p:nvSpPr>
          <p:cNvPr id="21" name="Picture Placeholder 2">
            <a:extLst>
              <a:ext uri="{FF2B5EF4-FFF2-40B4-BE49-F238E27FC236}">
                <a16:creationId xmlns:a16="http://schemas.microsoft.com/office/drawing/2014/main" id="{72BC0D6B-8A30-40EF-AB45-BA0C194FDCFF}"/>
              </a:ext>
            </a:extLst>
          </p:cNvPr>
          <p:cNvSpPr>
            <a:spLocks noGrp="1"/>
          </p:cNvSpPr>
          <p:nvPr>
            <p:ph type="pic" sz="quarter" idx="27"/>
          </p:nvPr>
        </p:nvSpPr>
        <p:spPr>
          <a:xfrm>
            <a:off x="4578624" y="1550504"/>
            <a:ext cx="2998301" cy="2961861"/>
          </a:xfrm>
          <a:prstGeom prst="rect">
            <a:avLst/>
          </a:prstGeom>
        </p:spPr>
        <p:txBody>
          <a:bodyPr/>
          <a:lstStyle>
            <a:lvl1pPr marL="0" indent="0">
              <a:buNone/>
              <a:defRPr/>
            </a:lvl1pPr>
          </a:lstStyle>
          <a:p>
            <a:r>
              <a:rPr lang="en-US"/>
              <a:t>Click icon to add picture</a:t>
            </a:r>
          </a:p>
        </p:txBody>
      </p:sp>
      <p:sp>
        <p:nvSpPr>
          <p:cNvPr id="22" name="Picture Placeholder 2">
            <a:extLst>
              <a:ext uri="{FF2B5EF4-FFF2-40B4-BE49-F238E27FC236}">
                <a16:creationId xmlns:a16="http://schemas.microsoft.com/office/drawing/2014/main" id="{8957662E-BFCE-48F9-862F-DF8DE0A7D641}"/>
              </a:ext>
            </a:extLst>
          </p:cNvPr>
          <p:cNvSpPr>
            <a:spLocks noGrp="1"/>
          </p:cNvSpPr>
          <p:nvPr>
            <p:ph type="pic" sz="quarter" idx="28"/>
          </p:nvPr>
        </p:nvSpPr>
        <p:spPr>
          <a:xfrm>
            <a:off x="8459252" y="1553128"/>
            <a:ext cx="2998301" cy="2961861"/>
          </a:xfrm>
          <a:prstGeom prst="rect">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323298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Background witht tex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8D1A72F-30FE-C706-D91B-5D73BA4BF601}"/>
              </a:ext>
            </a:extLst>
          </p:cNvPr>
          <p:cNvSpPr>
            <a:spLocks noGrp="1"/>
          </p:cNvSpPr>
          <p:nvPr>
            <p:ph type="pic" sz="quarter" idx="26"/>
          </p:nvPr>
        </p:nvSpPr>
        <p:spPr>
          <a:xfrm>
            <a:off x="0" y="2985825"/>
            <a:ext cx="12192000" cy="3326863"/>
          </a:xfrm>
          <a:prstGeom prst="rect">
            <a:avLst/>
          </a:prstGeom>
        </p:spPr>
        <p:txBody>
          <a:bodyPr anchor="b"/>
          <a:lstStyle>
            <a:lvl1pPr marL="0" indent="0">
              <a:buNone/>
              <a:defRPr/>
            </a:lvl1pPr>
          </a:lstStyle>
          <a:p>
            <a:r>
              <a:rPr lang="en-US"/>
              <a:t>Click icon to add picture</a:t>
            </a:r>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863943"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4" name="Text Placeholder 18">
            <a:extLst>
              <a:ext uri="{FF2B5EF4-FFF2-40B4-BE49-F238E27FC236}">
                <a16:creationId xmlns:a16="http://schemas.microsoft.com/office/drawing/2014/main" id="{ECA9DC0C-749B-1447-0277-1CD90538C59B}"/>
              </a:ext>
            </a:extLst>
          </p:cNvPr>
          <p:cNvSpPr>
            <a:spLocks noGrp="1"/>
          </p:cNvSpPr>
          <p:nvPr>
            <p:ph type="body" sz="quarter" idx="23"/>
          </p:nvPr>
        </p:nvSpPr>
        <p:spPr>
          <a:xfrm>
            <a:off x="609600"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8">
            <a:extLst>
              <a:ext uri="{FF2B5EF4-FFF2-40B4-BE49-F238E27FC236}">
                <a16:creationId xmlns:a16="http://schemas.microsoft.com/office/drawing/2014/main" id="{C54991A4-D052-C528-8AA6-E6F74EA3CF51}"/>
              </a:ext>
            </a:extLst>
          </p:cNvPr>
          <p:cNvSpPr>
            <a:spLocks noGrp="1"/>
          </p:cNvSpPr>
          <p:nvPr>
            <p:ph type="body" sz="quarter" idx="27"/>
          </p:nvPr>
        </p:nvSpPr>
        <p:spPr>
          <a:xfrm>
            <a:off x="4596851"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8">
            <a:extLst>
              <a:ext uri="{FF2B5EF4-FFF2-40B4-BE49-F238E27FC236}">
                <a16:creationId xmlns:a16="http://schemas.microsoft.com/office/drawing/2014/main" id="{9A11DFAD-2C1A-492B-633D-6D2E3CB8E383}"/>
              </a:ext>
            </a:extLst>
          </p:cNvPr>
          <p:cNvSpPr>
            <a:spLocks noGrp="1"/>
          </p:cNvSpPr>
          <p:nvPr>
            <p:ph type="body" sz="quarter" idx="28"/>
          </p:nvPr>
        </p:nvSpPr>
        <p:spPr>
          <a:xfrm>
            <a:off x="8584102" y="1550504"/>
            <a:ext cx="2998300" cy="2951924"/>
          </a:xfrm>
          <a:prstGeom prst="rect">
            <a:avLst/>
          </a:prstGeom>
          <a:solidFill>
            <a:srgbClr val="003478"/>
          </a:solidFill>
        </p:spPr>
        <p:txBody>
          <a:bodyPr lIns="274320" tIns="274320" rIns="274320" bIns="365760" anchor="ctr"/>
          <a:lstStyle>
            <a:lvl1pPr marL="0" indent="0">
              <a:lnSpc>
                <a:spcPct val="100000"/>
              </a:lnSpc>
              <a:spcBef>
                <a:spcPts val="0"/>
              </a:spcBef>
              <a:buFont typeface="Arial" panose="020B0604020202020204" pitchFamily="34" charse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33778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983686"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600" y="5302002"/>
            <a:ext cx="2998301" cy="380029"/>
          </a:xfrm>
          <a:prstGeom prst="rect">
            <a:avLst/>
          </a:prstGeom>
        </p:spPr>
        <p:txBody>
          <a:bodyPr/>
          <a:lstStyle>
            <a:lvl1pPr marL="0" indent="0">
              <a:lnSpc>
                <a:spcPct val="100000"/>
              </a:lnSpc>
              <a:spcBef>
                <a:spcPts val="0"/>
              </a:spcBef>
              <a:buFont typeface="Arial" panose="020B0604020202020204" pitchFamily="34" charse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Chart Placeholder 8">
            <a:extLst>
              <a:ext uri="{FF2B5EF4-FFF2-40B4-BE49-F238E27FC236}">
                <a16:creationId xmlns:a16="http://schemas.microsoft.com/office/drawing/2014/main" id="{AB518037-F3DC-4DBC-AA07-629E5C8B49FC}"/>
              </a:ext>
            </a:extLst>
          </p:cNvPr>
          <p:cNvSpPr>
            <a:spLocks noGrp="1"/>
          </p:cNvSpPr>
          <p:nvPr>
            <p:ph type="chart" sz="quarter" idx="24"/>
          </p:nvPr>
        </p:nvSpPr>
        <p:spPr>
          <a:xfrm>
            <a:off x="609600" y="1258606"/>
            <a:ext cx="10972800" cy="3938869"/>
          </a:xfrm>
          <a:prstGeom prst="rect">
            <a:avLst/>
          </a:prstGeom>
          <a:solidFill>
            <a:schemeClr val="bg1"/>
          </a:solidFill>
        </p:spPr>
        <p:txBody>
          <a:bodyPr/>
          <a:lstStyle>
            <a:lvl1pPr marL="0" indent="0">
              <a:buNone/>
              <a:defRPr/>
            </a:lvl1pPr>
          </a:lstStyle>
          <a:p>
            <a:r>
              <a:rPr lang="en-US"/>
              <a:t>Click icon to add chart</a:t>
            </a:r>
          </a:p>
        </p:txBody>
      </p:sp>
      <p:sp>
        <p:nvSpPr>
          <p:cNvPr id="5" name="Text Placeholder 12">
            <a:extLst>
              <a:ext uri="{FF2B5EF4-FFF2-40B4-BE49-F238E27FC236}">
                <a16:creationId xmlns:a16="http://schemas.microsoft.com/office/drawing/2014/main" id="{FCAD2B6C-443D-28D6-F18D-18F54A9EEC44}"/>
              </a:ext>
            </a:extLst>
          </p:cNvPr>
          <p:cNvSpPr>
            <a:spLocks noGrp="1"/>
          </p:cNvSpPr>
          <p:nvPr>
            <p:ph type="body" sz="quarter" idx="11" hasCustomPrompt="1"/>
          </p:nvPr>
        </p:nvSpPr>
        <p:spPr>
          <a:xfrm>
            <a:off x="609599" y="5804362"/>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spTree>
    <p:extLst>
      <p:ext uri="{BB962C8B-B14F-4D97-AF65-F5344CB8AC3E}">
        <p14:creationId xmlns:p14="http://schemas.microsoft.com/office/powerpoint/2010/main" val="73386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lock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1005457"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9" name="Text Placeholder 3">
            <a:extLst>
              <a:ext uri="{FF2B5EF4-FFF2-40B4-BE49-F238E27FC236}">
                <a16:creationId xmlns:a16="http://schemas.microsoft.com/office/drawing/2014/main" id="{BC59C980-A3D0-4EF8-9506-D402C5A6FD93}"/>
              </a:ext>
            </a:extLst>
          </p:cNvPr>
          <p:cNvSpPr>
            <a:spLocks noGrp="1"/>
          </p:cNvSpPr>
          <p:nvPr>
            <p:ph type="body" sz="quarter" idx="26" hasCustomPrompt="1"/>
          </p:nvPr>
        </p:nvSpPr>
        <p:spPr>
          <a:xfrm>
            <a:off x="609600" y="1341438"/>
            <a:ext cx="5324061" cy="3970097"/>
          </a:xfrm>
          <a:prstGeom prst="rect">
            <a:avLst/>
          </a:prstGeom>
          <a:noFill/>
        </p:spPr>
        <p:txBody>
          <a:bodyPr/>
          <a:lstStyle>
            <a:lvl1pPr>
              <a:lnSpc>
                <a:spcPct val="100000"/>
              </a:lnSpc>
              <a:spcBef>
                <a:spcPts val="600"/>
              </a:spcBef>
              <a:spcAft>
                <a:spcPts val="1200"/>
              </a:spcAft>
              <a:defRPr sz="1800"/>
            </a:lvl1pPr>
            <a:lvl2pPr marL="685800" indent="-228600">
              <a:lnSpc>
                <a:spcPct val="100000"/>
              </a:lnSpc>
              <a:spcBef>
                <a:spcPts val="600"/>
              </a:spcBef>
              <a:spcAft>
                <a:spcPts val="1200"/>
              </a:spcAft>
              <a:buFont typeface="Symbol" panose="05050102010706020507" pitchFamily="18" charset="2"/>
              <a:buChar char="-"/>
              <a:defRPr sz="1600"/>
            </a:lvl2pPr>
            <a:lvl3pPr>
              <a:lnSpc>
                <a:spcPct val="100000"/>
              </a:lnSpc>
              <a:spcBef>
                <a:spcPts val="600"/>
              </a:spcBef>
              <a:spcAft>
                <a:spcPts val="1200"/>
              </a:spcAft>
              <a:defRPr sz="1400"/>
            </a:lvl3pPr>
            <a:lvl4pPr marL="1600200" indent="-228600">
              <a:lnSpc>
                <a:spcPct val="100000"/>
              </a:lnSpc>
              <a:spcBef>
                <a:spcPts val="600"/>
              </a:spcBef>
              <a:spcAft>
                <a:spcPts val="1200"/>
              </a:spcAft>
              <a:buFont typeface="Symbol" panose="05050102010706020507" pitchFamily="18" charset="2"/>
              <a:buChar char="-"/>
              <a:defRPr sz="1200"/>
            </a:lvl4pPr>
            <a:lvl5pPr>
              <a:lnSpc>
                <a:spcPct val="100000"/>
              </a:lnSpc>
              <a:spcBef>
                <a:spcPts val="600"/>
              </a:spcBef>
              <a:spcAft>
                <a:spcPts val="1200"/>
              </a:spcAft>
              <a:defRPr sz="1200"/>
            </a:lvl5pPr>
            <a:lvl6pPr marL="2514600" indent="-228600">
              <a:lnSpc>
                <a:spcPct val="100000"/>
              </a:lnSpc>
              <a:spcBef>
                <a:spcPts val="600"/>
              </a:spcBef>
              <a:spcAft>
                <a:spcPts val="1200"/>
              </a:spcAft>
              <a:buFont typeface="Symbol" panose="05050102010706020507" pitchFamily="18" charset="2"/>
              <a:buChar char="-"/>
              <a:defRPr sz="1200"/>
            </a:lvl6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 Placeholder 3">
            <a:extLst>
              <a:ext uri="{FF2B5EF4-FFF2-40B4-BE49-F238E27FC236}">
                <a16:creationId xmlns:a16="http://schemas.microsoft.com/office/drawing/2014/main" id="{34CC6854-32C8-45B3-B6D3-D2E66DF7D4C6}"/>
              </a:ext>
            </a:extLst>
          </p:cNvPr>
          <p:cNvSpPr>
            <a:spLocks noGrp="1"/>
          </p:cNvSpPr>
          <p:nvPr>
            <p:ph type="body" sz="quarter" idx="27" hasCustomPrompt="1"/>
          </p:nvPr>
        </p:nvSpPr>
        <p:spPr>
          <a:xfrm>
            <a:off x="6258341" y="1341437"/>
            <a:ext cx="5324061" cy="3970097"/>
          </a:xfrm>
          <a:prstGeom prst="rect">
            <a:avLst/>
          </a:prstGeom>
          <a:noFill/>
        </p:spPr>
        <p:txBody>
          <a:bodyPr/>
          <a:lstStyle>
            <a:lvl1pPr>
              <a:lnSpc>
                <a:spcPct val="100000"/>
              </a:lnSpc>
              <a:spcBef>
                <a:spcPts val="600"/>
              </a:spcBef>
              <a:spcAft>
                <a:spcPts val="1200"/>
              </a:spcAft>
              <a:defRPr sz="1800"/>
            </a:lvl1pPr>
            <a:lvl2pPr marL="685800" indent="-228600">
              <a:lnSpc>
                <a:spcPct val="100000"/>
              </a:lnSpc>
              <a:spcBef>
                <a:spcPts val="600"/>
              </a:spcBef>
              <a:spcAft>
                <a:spcPts val="1200"/>
              </a:spcAft>
              <a:buFont typeface="Symbol" panose="05050102010706020507" pitchFamily="18" charset="2"/>
              <a:buChar char="-"/>
              <a:defRPr sz="1600"/>
            </a:lvl2pPr>
            <a:lvl3pPr>
              <a:lnSpc>
                <a:spcPct val="100000"/>
              </a:lnSpc>
              <a:spcBef>
                <a:spcPts val="600"/>
              </a:spcBef>
              <a:spcAft>
                <a:spcPts val="1200"/>
              </a:spcAft>
              <a:defRPr sz="1400"/>
            </a:lvl3pPr>
            <a:lvl4pPr marL="1600200" indent="-228600">
              <a:lnSpc>
                <a:spcPct val="100000"/>
              </a:lnSpc>
              <a:spcBef>
                <a:spcPts val="600"/>
              </a:spcBef>
              <a:spcAft>
                <a:spcPts val="1200"/>
              </a:spcAft>
              <a:buFont typeface="Symbol" panose="05050102010706020507" pitchFamily="18" charset="2"/>
              <a:buChar char="-"/>
              <a:defRPr sz="1200"/>
            </a:lvl4pPr>
            <a:lvl5pPr>
              <a:lnSpc>
                <a:spcPct val="100000"/>
              </a:lnSpc>
              <a:spcBef>
                <a:spcPts val="600"/>
              </a:spcBef>
              <a:spcAft>
                <a:spcPts val="1200"/>
              </a:spcAft>
              <a:defRPr sz="1200"/>
            </a:lvl5pPr>
            <a:lvl6pPr marL="2514600" indent="-228600">
              <a:lnSpc>
                <a:spcPct val="100000"/>
              </a:lnSpc>
              <a:spcBef>
                <a:spcPts val="600"/>
              </a:spcBef>
              <a:spcAft>
                <a:spcPts val="1200"/>
              </a:spcAft>
              <a:buFont typeface="Symbol" panose="05050102010706020507" pitchFamily="18" charset="2"/>
              <a:buChar char="-"/>
              <a:defRPr sz="1200"/>
            </a:lvl6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Text Placeholder 12">
            <a:extLst>
              <a:ext uri="{FF2B5EF4-FFF2-40B4-BE49-F238E27FC236}">
                <a16:creationId xmlns:a16="http://schemas.microsoft.com/office/drawing/2014/main" id="{2AA9E988-1444-5E64-B3F6-5961B2D426E1}"/>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spTree>
    <p:extLst>
      <p:ext uri="{BB962C8B-B14F-4D97-AF65-F5344CB8AC3E}">
        <p14:creationId xmlns:p14="http://schemas.microsoft.com/office/powerpoint/2010/main" val="1179680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1005457"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5" name="Text Placeholder 12">
            <a:extLst>
              <a:ext uri="{FF2B5EF4-FFF2-40B4-BE49-F238E27FC236}">
                <a16:creationId xmlns:a16="http://schemas.microsoft.com/office/drawing/2014/main" id="{2AA9E988-1444-5E64-B3F6-5961B2D426E1}"/>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spTree>
    <p:extLst>
      <p:ext uri="{BB962C8B-B14F-4D97-AF65-F5344CB8AC3E}">
        <p14:creationId xmlns:p14="http://schemas.microsoft.com/office/powerpoint/2010/main" val="3882947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 Photo with Text Bloc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10984631" cy="684362"/>
          </a:xfrm>
          <a:prstGeom prst="rect">
            <a:avLst/>
          </a:prstGeom>
        </p:spPr>
        <p:txBody>
          <a:bodyPr/>
          <a:lstStyle>
            <a:lvl1pPr>
              <a:defRPr sz="2800" b="1" i="0">
                <a:solidFill>
                  <a:srgbClr val="003478"/>
                </a:solidFill>
                <a:latin typeface="+mn-lt"/>
                <a:cs typeface="Calibri" panose="020F0502020204030204" pitchFamily="34" charset="0"/>
              </a:defRPr>
            </a:lvl1pPr>
          </a:lstStyle>
          <a:p>
            <a:r>
              <a:rPr lang="en-US"/>
              <a:t>Click to Edit Title Style</a:t>
            </a:r>
          </a:p>
        </p:txBody>
      </p:sp>
      <p:sp>
        <p:nvSpPr>
          <p:cNvPr id="11" name="Picture Placeholder 2">
            <a:extLst>
              <a:ext uri="{FF2B5EF4-FFF2-40B4-BE49-F238E27FC236}">
                <a16:creationId xmlns:a16="http://schemas.microsoft.com/office/drawing/2014/main" id="{29B4C5E7-2BAE-493F-BBFD-70C991434101}"/>
              </a:ext>
            </a:extLst>
          </p:cNvPr>
          <p:cNvSpPr>
            <a:spLocks noGrp="1"/>
          </p:cNvSpPr>
          <p:nvPr>
            <p:ph type="pic" sz="quarter" idx="14"/>
          </p:nvPr>
        </p:nvSpPr>
        <p:spPr>
          <a:xfrm>
            <a:off x="8060634" y="1619940"/>
            <a:ext cx="1696280" cy="1749425"/>
          </a:xfrm>
          <a:prstGeom prst="rect">
            <a:avLst/>
          </a:prstGeom>
        </p:spPr>
        <p:txBody>
          <a:bodyPr anchor="ctr"/>
          <a:lstStyle>
            <a:lvl1pPr marL="0" indent="0" algn="ctr">
              <a:buNone/>
              <a:defRPr/>
            </a:lvl1pPr>
          </a:lstStyle>
          <a:p>
            <a:r>
              <a:rPr lang="en-US"/>
              <a:t>Click icon to add picture</a:t>
            </a:r>
          </a:p>
        </p:txBody>
      </p:sp>
      <p:sp>
        <p:nvSpPr>
          <p:cNvPr id="15" name="Picture Placeholder 2">
            <a:extLst>
              <a:ext uri="{FF2B5EF4-FFF2-40B4-BE49-F238E27FC236}">
                <a16:creationId xmlns:a16="http://schemas.microsoft.com/office/drawing/2014/main" id="{C54C5A27-7B3C-4273-A211-4F8CF1D0C8AF}"/>
              </a:ext>
            </a:extLst>
          </p:cNvPr>
          <p:cNvSpPr>
            <a:spLocks noGrp="1"/>
          </p:cNvSpPr>
          <p:nvPr>
            <p:ph type="pic" sz="quarter" idx="18"/>
          </p:nvPr>
        </p:nvSpPr>
        <p:spPr>
          <a:xfrm>
            <a:off x="9882808" y="1619940"/>
            <a:ext cx="1696280" cy="1749425"/>
          </a:xfrm>
          <a:prstGeom prst="rect">
            <a:avLst/>
          </a:prstGeom>
        </p:spPr>
        <p:txBody>
          <a:bodyPr anchor="ctr"/>
          <a:lstStyle>
            <a:lvl1pPr marL="0" indent="0" algn="ctr">
              <a:buNone/>
              <a:defRPr/>
            </a:lvl1pPr>
          </a:lstStyle>
          <a:p>
            <a:r>
              <a:rPr lang="en-US"/>
              <a:t>Click icon to add picture</a:t>
            </a:r>
          </a:p>
        </p:txBody>
      </p:sp>
      <p:sp>
        <p:nvSpPr>
          <p:cNvPr id="16" name="Picture Placeholder 2">
            <a:extLst>
              <a:ext uri="{FF2B5EF4-FFF2-40B4-BE49-F238E27FC236}">
                <a16:creationId xmlns:a16="http://schemas.microsoft.com/office/drawing/2014/main" id="{C816A4C0-7387-4691-A213-8237D3C5C1FE}"/>
              </a:ext>
            </a:extLst>
          </p:cNvPr>
          <p:cNvSpPr>
            <a:spLocks noGrp="1"/>
          </p:cNvSpPr>
          <p:nvPr>
            <p:ph type="pic" sz="quarter" idx="19"/>
          </p:nvPr>
        </p:nvSpPr>
        <p:spPr>
          <a:xfrm>
            <a:off x="8054007" y="3531567"/>
            <a:ext cx="1696280" cy="1749425"/>
          </a:xfrm>
          <a:prstGeom prst="rect">
            <a:avLst/>
          </a:prstGeom>
        </p:spPr>
        <p:txBody>
          <a:bodyPr anchor="ctr"/>
          <a:lstStyle>
            <a:lvl1pPr marL="0" indent="0" algn="ctr">
              <a:buNone/>
              <a:defRPr/>
            </a:lvl1pPr>
          </a:lstStyle>
          <a:p>
            <a:r>
              <a:rPr lang="en-US"/>
              <a:t>Click icon to add picture</a:t>
            </a:r>
          </a:p>
        </p:txBody>
      </p:sp>
      <p:sp>
        <p:nvSpPr>
          <p:cNvPr id="17" name="Picture Placeholder 2">
            <a:extLst>
              <a:ext uri="{FF2B5EF4-FFF2-40B4-BE49-F238E27FC236}">
                <a16:creationId xmlns:a16="http://schemas.microsoft.com/office/drawing/2014/main" id="{D43098FF-AC40-42B4-B12D-6ECFA4F0808E}"/>
              </a:ext>
            </a:extLst>
          </p:cNvPr>
          <p:cNvSpPr>
            <a:spLocks noGrp="1"/>
          </p:cNvSpPr>
          <p:nvPr>
            <p:ph type="pic" sz="quarter" idx="20"/>
          </p:nvPr>
        </p:nvSpPr>
        <p:spPr>
          <a:xfrm>
            <a:off x="9886120" y="3531567"/>
            <a:ext cx="1696280" cy="1749425"/>
          </a:xfrm>
          <a:prstGeom prst="rect">
            <a:avLst/>
          </a:prstGeom>
        </p:spPr>
        <p:txBody>
          <a:bodyPr anchor="ctr"/>
          <a:lstStyle>
            <a:lvl1pPr marL="0" indent="0" algn="ctr">
              <a:buNone/>
              <a:defRPr/>
            </a:lvl1pPr>
          </a:lstStyle>
          <a:p>
            <a:r>
              <a:rPr lang="en-US"/>
              <a:t>Click icon to add picture</a:t>
            </a:r>
          </a:p>
        </p:txBody>
      </p:sp>
      <p:sp>
        <p:nvSpPr>
          <p:cNvPr id="18" name="Picture Placeholder 2">
            <a:extLst>
              <a:ext uri="{FF2B5EF4-FFF2-40B4-BE49-F238E27FC236}">
                <a16:creationId xmlns:a16="http://schemas.microsoft.com/office/drawing/2014/main" id="{A3F9BCE2-3ADE-4F3D-B650-E42610BAF834}"/>
              </a:ext>
            </a:extLst>
          </p:cNvPr>
          <p:cNvSpPr>
            <a:spLocks noGrp="1"/>
          </p:cNvSpPr>
          <p:nvPr>
            <p:ph type="pic" sz="quarter" idx="21"/>
          </p:nvPr>
        </p:nvSpPr>
        <p:spPr>
          <a:xfrm>
            <a:off x="619540" y="1619940"/>
            <a:ext cx="1696280" cy="1749425"/>
          </a:xfrm>
          <a:prstGeom prst="rect">
            <a:avLst/>
          </a:prstGeom>
        </p:spPr>
        <p:txBody>
          <a:bodyPr anchor="ctr"/>
          <a:lstStyle>
            <a:lvl1pPr marL="0" indent="0" algn="ctr">
              <a:buNone/>
              <a:defRPr/>
            </a:lvl1pPr>
          </a:lstStyle>
          <a:p>
            <a:r>
              <a:rPr lang="en-US"/>
              <a:t>Click icon to add picture</a:t>
            </a:r>
          </a:p>
        </p:txBody>
      </p:sp>
      <p:sp>
        <p:nvSpPr>
          <p:cNvPr id="19" name="Picture Placeholder 2">
            <a:extLst>
              <a:ext uri="{FF2B5EF4-FFF2-40B4-BE49-F238E27FC236}">
                <a16:creationId xmlns:a16="http://schemas.microsoft.com/office/drawing/2014/main" id="{17F0C345-FD44-4CB9-AA15-F9A7B0CA6DE7}"/>
              </a:ext>
            </a:extLst>
          </p:cNvPr>
          <p:cNvSpPr>
            <a:spLocks noGrp="1"/>
          </p:cNvSpPr>
          <p:nvPr>
            <p:ph type="pic" sz="quarter" idx="22"/>
          </p:nvPr>
        </p:nvSpPr>
        <p:spPr>
          <a:xfrm>
            <a:off x="2441714" y="1619940"/>
            <a:ext cx="1696280" cy="1749425"/>
          </a:xfrm>
          <a:prstGeom prst="rect">
            <a:avLst/>
          </a:prstGeom>
        </p:spPr>
        <p:txBody>
          <a:bodyPr anchor="ctr"/>
          <a:lstStyle>
            <a:lvl1pPr marL="0" indent="0" algn="ctr">
              <a:buNone/>
              <a:defRPr/>
            </a:lvl1pPr>
          </a:lstStyle>
          <a:p>
            <a:r>
              <a:rPr lang="en-US"/>
              <a:t>Click icon to add picture</a:t>
            </a:r>
          </a:p>
        </p:txBody>
      </p:sp>
      <p:sp>
        <p:nvSpPr>
          <p:cNvPr id="20" name="Picture Placeholder 2">
            <a:extLst>
              <a:ext uri="{FF2B5EF4-FFF2-40B4-BE49-F238E27FC236}">
                <a16:creationId xmlns:a16="http://schemas.microsoft.com/office/drawing/2014/main" id="{14A06D38-ACF1-4C38-B96C-4A022CD87DCF}"/>
              </a:ext>
            </a:extLst>
          </p:cNvPr>
          <p:cNvSpPr>
            <a:spLocks noGrp="1"/>
          </p:cNvSpPr>
          <p:nvPr>
            <p:ph type="pic" sz="quarter" idx="23"/>
          </p:nvPr>
        </p:nvSpPr>
        <p:spPr>
          <a:xfrm>
            <a:off x="612913" y="3531567"/>
            <a:ext cx="1696280" cy="1749425"/>
          </a:xfrm>
          <a:prstGeom prst="rect">
            <a:avLst/>
          </a:prstGeom>
        </p:spPr>
        <p:txBody>
          <a:bodyPr anchor="ctr"/>
          <a:lstStyle>
            <a:lvl1pPr marL="0" indent="0" algn="ctr">
              <a:buNone/>
              <a:defRPr/>
            </a:lvl1pPr>
          </a:lstStyle>
          <a:p>
            <a:r>
              <a:rPr lang="en-US"/>
              <a:t>Click icon to add picture</a:t>
            </a:r>
          </a:p>
        </p:txBody>
      </p:sp>
      <p:sp>
        <p:nvSpPr>
          <p:cNvPr id="21" name="Picture Placeholder 2">
            <a:extLst>
              <a:ext uri="{FF2B5EF4-FFF2-40B4-BE49-F238E27FC236}">
                <a16:creationId xmlns:a16="http://schemas.microsoft.com/office/drawing/2014/main" id="{3E961B3A-4844-482D-8E3E-7A2D4FC91565}"/>
              </a:ext>
            </a:extLst>
          </p:cNvPr>
          <p:cNvSpPr>
            <a:spLocks noGrp="1"/>
          </p:cNvSpPr>
          <p:nvPr>
            <p:ph type="pic" sz="quarter" idx="24"/>
          </p:nvPr>
        </p:nvSpPr>
        <p:spPr>
          <a:xfrm>
            <a:off x="2445026" y="3531567"/>
            <a:ext cx="1696280" cy="1749425"/>
          </a:xfrm>
          <a:prstGeom prst="rect">
            <a:avLst/>
          </a:prstGeom>
        </p:spPr>
        <p:txBody>
          <a:bodyPr anchor="ctr"/>
          <a:lstStyle>
            <a:lvl1pPr marL="0" indent="0" algn="ctr">
              <a:buNone/>
              <a:defRPr/>
            </a:lvl1pPr>
          </a:lstStyle>
          <a:p>
            <a:r>
              <a:rPr lang="en-US"/>
              <a:t>Click icon to add picture</a:t>
            </a:r>
          </a:p>
        </p:txBody>
      </p:sp>
      <p:sp>
        <p:nvSpPr>
          <p:cNvPr id="22" name="Text Placeholder 21">
            <a:extLst>
              <a:ext uri="{FF2B5EF4-FFF2-40B4-BE49-F238E27FC236}">
                <a16:creationId xmlns:a16="http://schemas.microsoft.com/office/drawing/2014/main" id="{5E71B3E1-54DA-4FBD-B4D4-E14162E1B854}"/>
              </a:ext>
            </a:extLst>
          </p:cNvPr>
          <p:cNvSpPr>
            <a:spLocks noGrp="1"/>
          </p:cNvSpPr>
          <p:nvPr>
            <p:ph type="body" sz="quarter" idx="25"/>
          </p:nvPr>
        </p:nvSpPr>
        <p:spPr>
          <a:xfrm>
            <a:off x="4273208" y="1619941"/>
            <a:ext cx="3657600" cy="3657600"/>
          </a:xfrm>
          <a:prstGeom prst="rect">
            <a:avLst/>
          </a:prstGeom>
          <a:solidFill>
            <a:srgbClr val="003478"/>
          </a:solidFill>
        </p:spPr>
        <p:txBody>
          <a:bodyPr lIns="365760" rIns="365760" anchor="ctr"/>
          <a:lstStyle>
            <a:lvl1pPr marL="0" indent="0" algn="l">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2">
            <a:extLst>
              <a:ext uri="{FF2B5EF4-FFF2-40B4-BE49-F238E27FC236}">
                <a16:creationId xmlns:a16="http://schemas.microsoft.com/office/drawing/2014/main" id="{C386BB78-113E-72A3-1A10-779C47F4D8B9}"/>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spTree>
    <p:extLst>
      <p:ext uri="{BB962C8B-B14F-4D97-AF65-F5344CB8AC3E}">
        <p14:creationId xmlns:p14="http://schemas.microsoft.com/office/powerpoint/2010/main" val="42235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p:spTree>
      <p:nvGrpSpPr>
        <p:cNvPr id="1" name=""/>
        <p:cNvGrpSpPr/>
        <p:nvPr/>
      </p:nvGrpSpPr>
      <p:grpSpPr>
        <a:xfrm>
          <a:off x="0" y="0"/>
          <a:ext cx="0" cy="0"/>
          <a:chOff x="0" y="0"/>
          <a:chExt cx="0" cy="0"/>
        </a:xfrm>
      </p:grpSpPr>
      <p:sp>
        <p:nvSpPr>
          <p:cNvPr id="5" name="Content Placeholder 12">
            <a:extLst>
              <a:ext uri="{FF2B5EF4-FFF2-40B4-BE49-F238E27FC236}">
                <a16:creationId xmlns:a16="http://schemas.microsoft.com/office/drawing/2014/main" id="{673C045F-876A-487E-9097-CF25663536C5}"/>
              </a:ext>
            </a:extLst>
          </p:cNvPr>
          <p:cNvSpPr>
            <a:spLocks noGrp="1"/>
          </p:cNvSpPr>
          <p:nvPr>
            <p:ph sz="quarter" idx="12" hasCustomPrompt="1"/>
          </p:nvPr>
        </p:nvSpPr>
        <p:spPr>
          <a:xfrm>
            <a:off x="612648" y="1331304"/>
            <a:ext cx="10962862" cy="3707836"/>
          </a:xfrm>
          <a:prstGeom prst="rect">
            <a:avLst/>
          </a:prstGeom>
        </p:spPr>
        <p:txBody>
          <a:bodyPr/>
          <a:lstStyle>
            <a:lvl1pPr marL="0" indent="0">
              <a:buFontTx/>
              <a:buNone/>
              <a:defRPr sz="1800" baseline="0">
                <a:solidFill>
                  <a:schemeClr val="tx1"/>
                </a:solidFill>
                <a:latin typeface="Arial" panose="020B0604020202020204" pitchFamily="34" charset="0"/>
                <a:cs typeface="Arial" panose="020B0604020202020204" pitchFamily="34" charset="0"/>
              </a:defRPr>
            </a:lvl1pPr>
            <a:lvl2pPr>
              <a:defRPr sz="1600">
                <a:solidFill>
                  <a:schemeClr val="tx1"/>
                </a:solidFill>
              </a:defRPr>
            </a:lvl2pPr>
            <a:lvl3pPr>
              <a:defRPr sz="1400"/>
            </a:lvl3pPr>
            <a:lvl4pPr>
              <a:defRPr sz="1400"/>
            </a:lvl4pPr>
            <a:lvl5pPr>
              <a:defRPr sz="1400"/>
            </a:lvl5pPr>
            <a:lvl6pPr>
              <a:defRPr sz="1400"/>
            </a:lvl6pPr>
            <a:lvl7pPr>
              <a:defRPr sz="1400"/>
            </a:lvl7pPr>
            <a:lvl8pPr>
              <a:defRPr sz="1400"/>
            </a:lvl8pPr>
            <a:lvl9pPr marL="3657600" indent="0">
              <a:buNone/>
              <a:defRPr/>
            </a:lvl9pPr>
          </a:lstStyle>
          <a:p>
            <a:pPr lvl="0"/>
            <a:r>
              <a:rPr lang="en-US"/>
              <a:t>Click to edit text</a:t>
            </a:r>
          </a:p>
        </p:txBody>
      </p:sp>
      <p:sp>
        <p:nvSpPr>
          <p:cNvPr id="6" name="Title 1">
            <a:extLst>
              <a:ext uri="{FF2B5EF4-FFF2-40B4-BE49-F238E27FC236}">
                <a16:creationId xmlns:a16="http://schemas.microsoft.com/office/drawing/2014/main" id="{DE6E007D-4A49-4350-A5D2-296D7DED613E}"/>
              </a:ext>
            </a:extLst>
          </p:cNvPr>
          <p:cNvSpPr>
            <a:spLocks noGrp="1"/>
          </p:cNvSpPr>
          <p:nvPr>
            <p:ph type="title" hasCustomPrompt="1"/>
          </p:nvPr>
        </p:nvSpPr>
        <p:spPr>
          <a:xfrm>
            <a:off x="612648" y="504671"/>
            <a:ext cx="10984633" cy="684362"/>
          </a:xfrm>
          <a:prstGeom prst="rect">
            <a:avLst/>
          </a:prstGeom>
        </p:spPr>
        <p:txBody>
          <a:bodyPr/>
          <a:lstStyle>
            <a:lvl1pPr>
              <a:defRPr sz="2800" b="1" i="0">
                <a:solidFill>
                  <a:srgbClr val="003478"/>
                </a:solidFill>
                <a:latin typeface="Arial" panose="020B0604020202020204" pitchFamily="34" charset="0"/>
                <a:cs typeface="Arial" panose="020B0604020202020204" pitchFamily="34" charset="0"/>
              </a:defRPr>
            </a:lvl1pPr>
          </a:lstStyle>
          <a:p>
            <a:r>
              <a:rPr lang="en-US"/>
              <a:t>Click to Edit Title Style</a:t>
            </a:r>
          </a:p>
        </p:txBody>
      </p:sp>
      <p:sp>
        <p:nvSpPr>
          <p:cNvPr id="7" name="Text Placeholder 2">
            <a:extLst>
              <a:ext uri="{FF2B5EF4-FFF2-40B4-BE49-F238E27FC236}">
                <a16:creationId xmlns:a16="http://schemas.microsoft.com/office/drawing/2014/main" id="{A8CA206A-CB1D-4E4E-8256-938ED74FCA69}"/>
              </a:ext>
            </a:extLst>
          </p:cNvPr>
          <p:cNvSpPr>
            <a:spLocks noGrp="1"/>
          </p:cNvSpPr>
          <p:nvPr>
            <p:ph type="body" sz="quarter" idx="14" hasCustomPrompt="1"/>
          </p:nvPr>
        </p:nvSpPr>
        <p:spPr>
          <a:xfrm>
            <a:off x="612910" y="5206735"/>
            <a:ext cx="5108023" cy="238125"/>
          </a:xfrm>
          <a:prstGeom prst="rect">
            <a:avLst/>
          </a:prstGeom>
        </p:spPr>
        <p:txBody>
          <a:bodyPr/>
          <a:lstStyle>
            <a:lvl1pPr marL="0" indent="0">
              <a:buNone/>
              <a:defRPr sz="1000">
                <a:latin typeface="Arial" panose="020B0604020202020204" pitchFamily="34" charset="0"/>
              </a:defRPr>
            </a:lvl1pPr>
            <a:lvl2pPr marL="457200" indent="0">
              <a:buNone/>
              <a:defRPr sz="1000">
                <a:latin typeface="Arial Nova Cond" panose="020B0604020202020204" pitchFamily="34" charset="0"/>
              </a:defRPr>
            </a:lvl2pPr>
            <a:lvl3pPr marL="914400" indent="0">
              <a:buNone/>
              <a:defRPr sz="1000">
                <a:latin typeface="Arial Nova Cond" panose="020B0604020202020204" pitchFamily="34" charset="0"/>
              </a:defRPr>
            </a:lvl3pPr>
            <a:lvl4pPr marL="1371600" indent="0">
              <a:buNone/>
              <a:defRPr sz="1000">
                <a:latin typeface="Arial Nova Cond" panose="020B0604020202020204" pitchFamily="34" charset="0"/>
              </a:defRPr>
            </a:lvl4pPr>
            <a:lvl5pPr marL="1828800" indent="0">
              <a:buNone/>
              <a:defRPr sz="1000">
                <a:latin typeface="Arial Nova Cond"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Footnote</a:t>
            </a:r>
          </a:p>
        </p:txBody>
      </p:sp>
      <p:sp>
        <p:nvSpPr>
          <p:cNvPr id="8" name="Text Placeholder 12">
            <a:extLst>
              <a:ext uri="{FF2B5EF4-FFF2-40B4-BE49-F238E27FC236}">
                <a16:creationId xmlns:a16="http://schemas.microsoft.com/office/drawing/2014/main" id="{E04CEAC4-5E47-14AB-3A81-6C2468206472}"/>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spTree>
    <p:extLst>
      <p:ext uri="{BB962C8B-B14F-4D97-AF65-F5344CB8AC3E}">
        <p14:creationId xmlns:p14="http://schemas.microsoft.com/office/powerpoint/2010/main" val="143562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60E2-4A59-41CF-9D25-3932C8732117}"/>
              </a:ext>
            </a:extLst>
          </p:cNvPr>
          <p:cNvSpPr>
            <a:spLocks noGrp="1"/>
          </p:cNvSpPr>
          <p:nvPr>
            <p:ph type="title" hasCustomPrompt="1"/>
          </p:nvPr>
        </p:nvSpPr>
        <p:spPr>
          <a:xfrm>
            <a:off x="1482511" y="3009440"/>
            <a:ext cx="9218621" cy="650277"/>
          </a:xfrm>
          <a:prstGeom prst="rect">
            <a:avLst/>
          </a:prstGeom>
        </p:spPr>
        <p:txBody>
          <a:bodyPr/>
          <a:lstStyle>
            <a:lvl1pPr algn="ctr">
              <a:defRPr sz="3600" b="1">
                <a:solidFill>
                  <a:srgbClr val="003478"/>
                </a:solidFill>
                <a:latin typeface="Arial" panose="020B0604020202020204" pitchFamily="34" charset="0"/>
                <a:cs typeface="Arial" panose="020B0604020202020204" pitchFamily="34" charset="0"/>
              </a:defRPr>
            </a:lvl1pPr>
          </a:lstStyle>
          <a:p>
            <a:r>
              <a:rPr lang="en-US"/>
              <a:t>Transition Slide</a:t>
            </a:r>
          </a:p>
        </p:txBody>
      </p:sp>
      <p:cxnSp>
        <p:nvCxnSpPr>
          <p:cNvPr id="4" name="Straight Connector 3">
            <a:extLst>
              <a:ext uri="{FF2B5EF4-FFF2-40B4-BE49-F238E27FC236}">
                <a16:creationId xmlns:a16="http://schemas.microsoft.com/office/drawing/2014/main" id="{47064096-BC33-4BE5-921C-3C44EFC9E5AC}"/>
              </a:ext>
            </a:extLst>
          </p:cNvPr>
          <p:cNvCxnSpPr>
            <a:cxnSpLocks/>
          </p:cNvCxnSpPr>
          <p:nvPr userDrawn="1"/>
        </p:nvCxnSpPr>
        <p:spPr>
          <a:xfrm>
            <a:off x="5406021" y="4128578"/>
            <a:ext cx="1371600" cy="0"/>
          </a:xfrm>
          <a:prstGeom prst="line">
            <a:avLst/>
          </a:prstGeom>
          <a:ln w="57150">
            <a:solidFill>
              <a:srgbClr val="003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36861"/>
      </p:ext>
    </p:extLst>
  </p:cSld>
  <p:clrMapOvr>
    <a:masterClrMapping/>
  </p:clrMapOvr>
  <p:extLst>
    <p:ext uri="{DCECCB84-F9BA-43D5-87BE-67443E8EF086}">
      <p15:sldGuideLst xmlns:p15="http://schemas.microsoft.com/office/powerpoint/2012/main">
        <p15:guide id="1" orient="horz" pos="41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rgbClr val="00347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20CF70-981B-D172-D2B4-88B5B0BEAB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20824" y="2670048"/>
            <a:ext cx="8092440" cy="1222216"/>
          </a:xfrm>
          <a:prstGeom prst="rect">
            <a:avLst/>
          </a:prstGeom>
        </p:spPr>
      </p:pic>
    </p:spTree>
    <p:extLst>
      <p:ext uri="{BB962C8B-B14F-4D97-AF65-F5344CB8AC3E}">
        <p14:creationId xmlns:p14="http://schemas.microsoft.com/office/powerpoint/2010/main" val="1771077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20CF70-981B-D172-D2B4-88B5B0BEAB07}"/>
              </a:ext>
            </a:extLst>
          </p:cNvPr>
          <p:cNvPicPr>
            <a:picLocks noChangeAspect="1"/>
          </p:cNvPicPr>
          <p:nvPr userDrawn="1"/>
        </p:nvPicPr>
        <p:blipFill>
          <a:blip r:embed="rId2"/>
          <a:srcRect/>
          <a:stretch/>
        </p:blipFill>
        <p:spPr>
          <a:xfrm>
            <a:off x="1888568" y="2534856"/>
            <a:ext cx="8391714" cy="1496028"/>
          </a:xfrm>
          <a:prstGeom prst="rect">
            <a:avLst/>
          </a:prstGeom>
        </p:spPr>
      </p:pic>
    </p:spTree>
    <p:extLst>
      <p:ext uri="{BB962C8B-B14F-4D97-AF65-F5344CB8AC3E}">
        <p14:creationId xmlns:p14="http://schemas.microsoft.com/office/powerpoint/2010/main" val="125366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Title Slid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6617D5-B90F-45FD-B3DA-A0A816BE6062}"/>
              </a:ext>
            </a:extLst>
          </p:cNvPr>
          <p:cNvSpPr/>
          <p:nvPr userDrawn="1"/>
        </p:nvSpPr>
        <p:spPr>
          <a:xfrm>
            <a:off x="0" y="4661452"/>
            <a:ext cx="12191999" cy="88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 Full Title</a:t>
            </a:r>
          </a:p>
        </p:txBody>
      </p:sp>
      <p:sp>
        <p:nvSpPr>
          <p:cNvPr id="6" name="Text Placeholder 22">
            <a:extLst>
              <a:ext uri="{FF2B5EF4-FFF2-40B4-BE49-F238E27FC236}">
                <a16:creationId xmlns:a16="http://schemas.microsoft.com/office/drawing/2014/main" id="{EC51FD09-7A7E-68BC-55B2-2AA99FDC3AB4}"/>
              </a:ext>
            </a:extLst>
          </p:cNvPr>
          <p:cNvSpPr>
            <a:spLocks noGrp="1"/>
          </p:cNvSpPr>
          <p:nvPr>
            <p:ph type="body" sz="quarter" idx="20" hasCustomPrompt="1"/>
          </p:nvPr>
        </p:nvSpPr>
        <p:spPr>
          <a:xfrm>
            <a:off x="640079" y="2743200"/>
            <a:ext cx="8937553" cy="881137"/>
          </a:xfrm>
          <a:prstGeom prst="rect">
            <a:avLst/>
          </a:prstGeom>
        </p:spPr>
        <p:txBody>
          <a:bodyPr/>
          <a:lstStyle>
            <a:lvl1pPr marL="0" indent="0" algn="l">
              <a:lnSpc>
                <a:spcPct val="100000"/>
              </a:lnSpc>
              <a:spcBef>
                <a:spcPts val="0"/>
              </a:spcBef>
              <a:buNone/>
              <a:defRPr lang="en-US" sz="40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 Slide</a:t>
            </a:r>
          </a:p>
        </p:txBody>
      </p:sp>
      <p:pic>
        <p:nvPicPr>
          <p:cNvPr id="2" name="Picture 1">
            <a:extLst>
              <a:ext uri="{FF2B5EF4-FFF2-40B4-BE49-F238E27FC236}">
                <a16:creationId xmlns:a16="http://schemas.microsoft.com/office/drawing/2014/main" id="{D61AC76D-6CDF-4CA7-F62C-39F36B29F3C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87968" y="5349240"/>
            <a:ext cx="2761488" cy="417073"/>
          </a:xfrm>
          <a:prstGeom prst="rect">
            <a:avLst/>
          </a:prstGeom>
        </p:spPr>
      </p:pic>
      <p:sp>
        <p:nvSpPr>
          <p:cNvPr id="9" name="Rectangle 8">
            <a:extLst>
              <a:ext uri="{FF2B5EF4-FFF2-40B4-BE49-F238E27FC236}">
                <a16:creationId xmlns:a16="http://schemas.microsoft.com/office/drawing/2014/main" id="{EBB6B8CD-97CA-B2E5-5D79-94B6874273CC}"/>
              </a:ext>
            </a:extLst>
          </p:cNvPr>
          <p:cNvSpPr/>
          <p:nvPr userDrawn="1"/>
        </p:nvSpPr>
        <p:spPr>
          <a:xfrm>
            <a:off x="0" y="6417578"/>
            <a:ext cx="1299411" cy="440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B53625-642F-050C-3BC2-C23DFA416263}"/>
              </a:ext>
            </a:extLst>
          </p:cNvPr>
          <p:cNvSpPr/>
          <p:nvPr userDrawn="1"/>
        </p:nvSpPr>
        <p:spPr>
          <a:xfrm>
            <a:off x="8808440" y="6174297"/>
            <a:ext cx="3383560" cy="683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7EA3C5-EF02-6EEC-6FD8-356CA06B3A23}"/>
              </a:ext>
            </a:extLst>
          </p:cNvPr>
          <p:cNvSpPr txBox="1"/>
          <p:nvPr userDrawn="1"/>
        </p:nvSpPr>
        <p:spPr>
          <a:xfrm>
            <a:off x="71252" y="6598860"/>
            <a:ext cx="1343479" cy="246221"/>
          </a:xfrm>
          <a:prstGeom prst="rect">
            <a:avLst/>
          </a:prstGeom>
          <a:noFill/>
        </p:spPr>
        <p:txBody>
          <a:bodyPr wrap="square" rtlCol="0">
            <a:spAutoFit/>
          </a:bodyPr>
          <a:lstStyle/>
          <a:p>
            <a:pPr algn="ctr"/>
            <a:fld id="{E5264778-C0F2-4A1D-870D-8751F1230773}" type="slidenum">
              <a:rPr lang="en-US" sz="1000" smtClean="0">
                <a:solidFill>
                  <a:srgbClr val="003478"/>
                </a:solidFill>
              </a:rPr>
              <a:pPr algn="ctr"/>
              <a:t>‹#›</a:t>
            </a:fld>
            <a:r>
              <a:rPr lang="en-US" sz="1000">
                <a:solidFill>
                  <a:srgbClr val="003478"/>
                </a:solidFill>
              </a:rPr>
              <a:t>     </a:t>
            </a:r>
            <a:r>
              <a:rPr lang="en-US" sz="1000" b="1">
                <a:solidFill>
                  <a:srgbClr val="003478"/>
                </a:solidFill>
              </a:rPr>
              <a:t>GeoXO LMX </a:t>
            </a:r>
          </a:p>
        </p:txBody>
      </p:sp>
    </p:spTree>
    <p:extLst>
      <p:ext uri="{BB962C8B-B14F-4D97-AF65-F5344CB8AC3E}">
        <p14:creationId xmlns:p14="http://schemas.microsoft.com/office/powerpoint/2010/main" val="21074764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tl Title Slide One Image">
    <p:bg>
      <p:bgRef idx="1001">
        <a:schemeClr val="bg1"/>
      </p:bgRef>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DDB7EFD5-F946-484D-A6C2-5B2D6182EA91}"/>
              </a:ext>
            </a:extLst>
          </p:cNvPr>
          <p:cNvSpPr>
            <a:spLocks noGrp="1"/>
          </p:cNvSpPr>
          <p:nvPr>
            <p:ph type="pic" sz="quarter" idx="26"/>
          </p:nvPr>
        </p:nvSpPr>
        <p:spPr>
          <a:xfrm>
            <a:off x="0" y="-10188"/>
            <a:ext cx="12191998" cy="4661481"/>
          </a:xfrm>
          <a:prstGeom prst="rect">
            <a:avLst/>
          </a:prstGeom>
        </p:spPr>
        <p:txBody>
          <a:bodyPr anchor="ctr"/>
          <a:lstStyle>
            <a:lvl1pPr marL="0" indent="0" algn="ctr">
              <a:buNone/>
              <a:defRPr/>
            </a:lvl1pPr>
          </a:lstStyle>
          <a:p>
            <a:r>
              <a:rPr lang="en-US"/>
              <a:t>Click icon to add picture</a:t>
            </a:r>
          </a:p>
        </p:txBody>
      </p:sp>
      <p:sp>
        <p:nvSpPr>
          <p:cNvPr id="24" name="Text Placeholder 22">
            <a:extLst>
              <a:ext uri="{FF2B5EF4-FFF2-40B4-BE49-F238E27FC236}">
                <a16:creationId xmlns:a16="http://schemas.microsoft.com/office/drawing/2014/main" id="{399F38E9-0B99-4D1D-B88F-6FAB4BE28607}"/>
              </a:ext>
            </a:extLst>
          </p:cNvPr>
          <p:cNvSpPr>
            <a:spLocks noGrp="1"/>
          </p:cNvSpPr>
          <p:nvPr>
            <p:ph type="body" sz="quarter" idx="15" hasCustomPrompt="1"/>
          </p:nvPr>
        </p:nvSpPr>
        <p:spPr>
          <a:xfrm>
            <a:off x="639968" y="4990191"/>
            <a:ext cx="5803900" cy="439737"/>
          </a:xfrm>
          <a:prstGeom prst="rect">
            <a:avLst/>
          </a:prstGeom>
        </p:spPr>
        <p:txBody>
          <a:bodyPr/>
          <a:lstStyle>
            <a:lvl1pPr marL="0" indent="0" algn="l">
              <a:lnSpc>
                <a:spcPct val="100000"/>
              </a:lnSpc>
              <a:spcBef>
                <a:spcPts val="0"/>
              </a:spcBef>
              <a:buNone/>
              <a:defRPr lang="en-US" sz="2800" b="1" kern="1200" dirty="0" smtClean="0">
                <a:solidFill>
                  <a:srgbClr val="003478"/>
                </a:solidFill>
                <a:latin typeface="+mn-lt"/>
                <a:ea typeface="+mj-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22">
            <a:extLst>
              <a:ext uri="{FF2B5EF4-FFF2-40B4-BE49-F238E27FC236}">
                <a16:creationId xmlns:a16="http://schemas.microsoft.com/office/drawing/2014/main" id="{B18D4118-BF90-462F-9D5A-CEE417B46C36}"/>
              </a:ext>
            </a:extLst>
          </p:cNvPr>
          <p:cNvSpPr>
            <a:spLocks noGrp="1"/>
          </p:cNvSpPr>
          <p:nvPr>
            <p:ph type="body" sz="quarter" idx="16" hasCustomPrompt="1"/>
          </p:nvPr>
        </p:nvSpPr>
        <p:spPr>
          <a:xfrm>
            <a:off x="639968" y="5493495"/>
            <a:ext cx="5803900" cy="439737"/>
          </a:xfrm>
          <a:prstGeom prst="rect">
            <a:avLst/>
          </a:prstGeom>
        </p:spPr>
        <p:txBody>
          <a:bodyPr/>
          <a:lstStyle>
            <a:lvl1pPr marL="0" indent="0" algn="l">
              <a:lnSpc>
                <a:spcPct val="100000"/>
              </a:lnSpc>
              <a:spcBef>
                <a:spcPts val="0"/>
              </a:spcBef>
              <a:buNone/>
              <a:defRPr lang="en-US" sz="1800" b="0"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 (Optional)</a:t>
            </a:r>
          </a:p>
        </p:txBody>
      </p:sp>
      <p:sp>
        <p:nvSpPr>
          <p:cNvPr id="28" name="Text Placeholder 22">
            <a:extLst>
              <a:ext uri="{FF2B5EF4-FFF2-40B4-BE49-F238E27FC236}">
                <a16:creationId xmlns:a16="http://schemas.microsoft.com/office/drawing/2014/main" id="{F0D77D0A-1632-4CDC-A4D3-915F3444BD6D}"/>
              </a:ext>
            </a:extLst>
          </p:cNvPr>
          <p:cNvSpPr>
            <a:spLocks noGrp="1"/>
          </p:cNvSpPr>
          <p:nvPr>
            <p:ph type="body" sz="quarter" idx="19" hasCustomPrompt="1"/>
          </p:nvPr>
        </p:nvSpPr>
        <p:spPr>
          <a:xfrm>
            <a:off x="639968" y="6068095"/>
            <a:ext cx="3104322" cy="286739"/>
          </a:xfrm>
          <a:prstGeom prst="rect">
            <a:avLst/>
          </a:prstGeom>
        </p:spPr>
        <p:txBody>
          <a:bodyPr/>
          <a:lstStyle>
            <a:lvl1pPr marL="0" indent="0" algn="l">
              <a:lnSpc>
                <a:spcPct val="100000"/>
              </a:lnSpc>
              <a:spcBef>
                <a:spcPts val="0"/>
              </a:spcBef>
              <a:buNone/>
              <a:defRPr lang="en-US" sz="1200" b="1" kern="1200" cap="none" baseline="0" dirty="0" smtClean="0">
                <a:solidFill>
                  <a:schemeClr val="tx1"/>
                </a:solidFill>
                <a:latin typeface="+mn-lt"/>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 Full Title</a:t>
            </a:r>
          </a:p>
        </p:txBody>
      </p:sp>
      <p:sp>
        <p:nvSpPr>
          <p:cNvPr id="17" name="Rectangle 16">
            <a:extLst>
              <a:ext uri="{FF2B5EF4-FFF2-40B4-BE49-F238E27FC236}">
                <a16:creationId xmlns:a16="http://schemas.microsoft.com/office/drawing/2014/main" id="{891FA71E-0212-4DBE-A395-9FE7E0C98054}"/>
              </a:ext>
            </a:extLst>
          </p:cNvPr>
          <p:cNvSpPr/>
          <p:nvPr userDrawn="1"/>
        </p:nvSpPr>
        <p:spPr>
          <a:xfrm>
            <a:off x="-1" y="4654799"/>
            <a:ext cx="12196259"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9868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guide id="2" pos="3840">
          <p15:clr>
            <a:srgbClr val="FBAE40"/>
          </p15:clr>
        </p15:guide>
        <p15:guide id="3" pos="2568">
          <p15:clr>
            <a:srgbClr val="FBAE40"/>
          </p15:clr>
        </p15:guide>
        <p15:guide id="4" pos="5112">
          <p15:clr>
            <a:srgbClr val="FBAE40"/>
          </p15:clr>
        </p15:guide>
        <p15:guide id="5" orient="horz" pos="2160">
          <p15:clr>
            <a:srgbClr val="FBAE40"/>
          </p15:clr>
        </p15:guide>
        <p15:guide id="6" orient="horz" pos="3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call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41C60BF-CFA2-410A-B843-9CEAFCB519FD}"/>
              </a:ext>
            </a:extLst>
          </p:cNvPr>
          <p:cNvSpPr>
            <a:spLocks noGrp="1"/>
          </p:cNvSpPr>
          <p:nvPr>
            <p:ph type="body" sz="quarter" idx="26" hasCustomPrompt="1"/>
          </p:nvPr>
        </p:nvSpPr>
        <p:spPr>
          <a:xfrm>
            <a:off x="609600" y="1335024"/>
            <a:ext cx="7505700" cy="4205287"/>
          </a:xfrm>
          <a:prstGeom prst="rect">
            <a:avLst/>
          </a:prstGeom>
        </p:spPr>
        <p:txBody>
          <a:bodyPr/>
          <a:lstStyle>
            <a:lvl1pPr marL="0" indent="0">
              <a:lnSpc>
                <a:spcPct val="100000"/>
              </a:lnSpc>
              <a:spcBef>
                <a:spcPts val="600"/>
              </a:spcBef>
              <a:spcAft>
                <a:spcPts val="600"/>
              </a:spcAft>
              <a:buNone/>
              <a:defRPr sz="1800"/>
            </a:lvl1pPr>
            <a:lvl2pPr marL="457200" indent="0">
              <a:lnSpc>
                <a:spcPct val="100000"/>
              </a:lnSpc>
              <a:spcBef>
                <a:spcPts val="600"/>
              </a:spcBef>
              <a:spcAft>
                <a:spcPts val="600"/>
              </a:spcAft>
              <a:buFont typeface="Symbol" panose="05050102010706020507" pitchFamily="18" charset="2"/>
              <a:buNone/>
              <a:defRPr sz="1800"/>
            </a:lvl2pPr>
            <a:lvl3pPr marL="914400" indent="0">
              <a:lnSpc>
                <a:spcPct val="100000"/>
              </a:lnSpc>
              <a:spcBef>
                <a:spcPts val="600"/>
              </a:spcBef>
              <a:spcAft>
                <a:spcPts val="600"/>
              </a:spcAft>
              <a:buNone/>
              <a:defRPr sz="1600"/>
            </a:lvl3pPr>
            <a:lvl4pPr marL="1371600" indent="0">
              <a:lnSpc>
                <a:spcPct val="100000"/>
              </a:lnSpc>
              <a:spcBef>
                <a:spcPts val="600"/>
              </a:spcBef>
              <a:spcAft>
                <a:spcPts val="600"/>
              </a:spcAft>
              <a:buFont typeface="Symbol" panose="05050102010706020507" pitchFamily="18" charset="2"/>
              <a:buNone/>
              <a:defRPr sz="1400"/>
            </a:lvl4pPr>
            <a:lvl5pPr marL="1828800" indent="0">
              <a:lnSpc>
                <a:spcPct val="100000"/>
              </a:lnSpc>
              <a:spcBef>
                <a:spcPts val="600"/>
              </a:spcBef>
              <a:spcAft>
                <a:spcPts val="600"/>
              </a:spcAft>
              <a:buNone/>
              <a:defRPr sz="1400"/>
            </a:lvl5pPr>
            <a:lvl6pPr marL="2286000" indent="0">
              <a:lnSpc>
                <a:spcPct val="100000"/>
              </a:lnSpc>
              <a:spcBef>
                <a:spcPts val="600"/>
              </a:spcBef>
              <a:spcAft>
                <a:spcPts val="600"/>
              </a:spcAft>
              <a:buFont typeface="Symbol" panose="05050102010706020507" pitchFamily="18" charset="2"/>
              <a:buNone/>
              <a:defRPr sz="1400"/>
            </a:lvl6pPr>
          </a:lstStyle>
          <a:p>
            <a:pPr lvl="0"/>
            <a:r>
              <a:rPr lang="en-US"/>
              <a:t>Click to edit text</a:t>
            </a:r>
          </a:p>
          <a:p>
            <a:pPr lvl="0"/>
            <a:endParaRPr lang="en-US"/>
          </a:p>
        </p:txBody>
      </p:sp>
      <p:sp>
        <p:nvSpPr>
          <p:cNvPr id="8" name="Title 1">
            <a:extLst>
              <a:ext uri="{FF2B5EF4-FFF2-40B4-BE49-F238E27FC236}">
                <a16:creationId xmlns:a16="http://schemas.microsoft.com/office/drawing/2014/main" id="{EAF92B20-A5A6-4909-A73A-C6C85E980ED7}"/>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9" name="Text Placeholder 18">
            <a:extLst>
              <a:ext uri="{FF2B5EF4-FFF2-40B4-BE49-F238E27FC236}">
                <a16:creationId xmlns:a16="http://schemas.microsoft.com/office/drawing/2014/main" id="{2262C48F-4708-42DE-8E80-44A3B0CD34B0}"/>
              </a:ext>
            </a:extLst>
          </p:cNvPr>
          <p:cNvSpPr>
            <a:spLocks noGrp="1"/>
          </p:cNvSpPr>
          <p:nvPr>
            <p:ph type="body" sz="quarter" idx="25"/>
          </p:nvPr>
        </p:nvSpPr>
        <p:spPr>
          <a:xfrm>
            <a:off x="881705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2">
            <a:extLst>
              <a:ext uri="{FF2B5EF4-FFF2-40B4-BE49-F238E27FC236}">
                <a16:creationId xmlns:a16="http://schemas.microsoft.com/office/drawing/2014/main" id="{10A8ED32-609D-7C19-DC91-94205136831A}"/>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grpSp>
        <p:nvGrpSpPr>
          <p:cNvPr id="14" name="Group 13">
            <a:extLst>
              <a:ext uri="{FF2B5EF4-FFF2-40B4-BE49-F238E27FC236}">
                <a16:creationId xmlns:a16="http://schemas.microsoft.com/office/drawing/2014/main" id="{2DFCAB81-8154-13EA-C04E-021F9D8F2C98}"/>
              </a:ext>
            </a:extLst>
          </p:cNvPr>
          <p:cNvGrpSpPr/>
          <p:nvPr userDrawn="1"/>
        </p:nvGrpSpPr>
        <p:grpSpPr>
          <a:xfrm>
            <a:off x="9133049" y="6372686"/>
            <a:ext cx="3058950" cy="485314"/>
            <a:chOff x="9133049" y="6372686"/>
            <a:chExt cx="3058950" cy="485314"/>
          </a:xfrm>
        </p:grpSpPr>
        <p:pic>
          <p:nvPicPr>
            <p:cNvPr id="4" name="Picture 3">
              <a:extLst>
                <a:ext uri="{FF2B5EF4-FFF2-40B4-BE49-F238E27FC236}">
                  <a16:creationId xmlns:a16="http://schemas.microsoft.com/office/drawing/2014/main" id="{397F3881-0CD4-BBC4-DE0D-7670831C26E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3049" y="6372686"/>
              <a:ext cx="3058950" cy="485314"/>
            </a:xfrm>
            <a:prstGeom prst="rect">
              <a:avLst/>
            </a:prstGeom>
          </p:spPr>
        </p:pic>
        <p:pic>
          <p:nvPicPr>
            <p:cNvPr id="11" name="Picture 10">
              <a:extLst>
                <a:ext uri="{FF2B5EF4-FFF2-40B4-BE49-F238E27FC236}">
                  <a16:creationId xmlns:a16="http://schemas.microsoft.com/office/drawing/2014/main" id="{B78C58E0-9EB4-F7CA-5A9C-5B895CC67F6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32126" y="6439118"/>
              <a:ext cx="2039112" cy="307971"/>
            </a:xfrm>
            <a:prstGeom prst="rect">
              <a:avLst/>
            </a:prstGeom>
          </p:spPr>
        </p:pic>
      </p:grpSp>
    </p:spTree>
    <p:extLst>
      <p:ext uri="{BB962C8B-B14F-4D97-AF65-F5344CB8AC3E}">
        <p14:creationId xmlns:p14="http://schemas.microsoft.com/office/powerpoint/2010/main" val="58287261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4720C3-3808-4215-B0DC-3782872EA28F}"/>
              </a:ext>
            </a:extLst>
          </p:cNvPr>
          <p:cNvSpPr>
            <a:spLocks noGrp="1"/>
          </p:cNvSpPr>
          <p:nvPr>
            <p:ph type="body" sz="quarter" idx="26" hasCustomPrompt="1"/>
          </p:nvPr>
        </p:nvSpPr>
        <p:spPr>
          <a:xfrm>
            <a:off x="609600" y="1335024"/>
            <a:ext cx="7505700" cy="4205287"/>
          </a:xfrm>
          <a:prstGeom prst="rect">
            <a:avLst/>
          </a:prstGeom>
        </p:spPr>
        <p:txBody>
          <a:bodyPr/>
          <a:lstStyle>
            <a:lvl1pPr>
              <a:lnSpc>
                <a:spcPct val="100000"/>
              </a:lnSpc>
              <a:spcBef>
                <a:spcPts val="600"/>
              </a:spcBef>
              <a:spcAft>
                <a:spcPts val="600"/>
              </a:spcAft>
              <a:defRPr sz="1800"/>
            </a:lvl1pPr>
            <a:lvl2pPr marL="685800" indent="-228600">
              <a:lnSpc>
                <a:spcPct val="100000"/>
              </a:lnSpc>
              <a:spcBef>
                <a:spcPts val="600"/>
              </a:spcBef>
              <a:spcAft>
                <a:spcPts val="600"/>
              </a:spcAft>
              <a:buFont typeface="Symbol" panose="05050102010706020507" pitchFamily="18" charset="2"/>
              <a:buChar char="-"/>
              <a:defRPr sz="1600"/>
            </a:lvl2pPr>
            <a:lvl3pPr>
              <a:lnSpc>
                <a:spcPct val="100000"/>
              </a:lnSpc>
              <a:spcBef>
                <a:spcPts val="600"/>
              </a:spcBef>
              <a:spcAft>
                <a:spcPts val="600"/>
              </a:spcAft>
              <a:defRPr sz="1400"/>
            </a:lvl3pPr>
            <a:lvl4pPr marL="1600200" indent="-228600">
              <a:lnSpc>
                <a:spcPct val="100000"/>
              </a:lnSpc>
              <a:spcBef>
                <a:spcPts val="600"/>
              </a:spcBef>
              <a:spcAft>
                <a:spcPts val="600"/>
              </a:spcAft>
              <a:buFont typeface="Symbol" panose="05050102010706020507" pitchFamily="18" charset="2"/>
              <a:buChar char="-"/>
              <a:defRPr sz="1200"/>
            </a:lvl4pPr>
            <a:lvl5pPr>
              <a:lnSpc>
                <a:spcPct val="100000"/>
              </a:lnSpc>
              <a:spcBef>
                <a:spcPts val="600"/>
              </a:spcBef>
              <a:spcAft>
                <a:spcPts val="600"/>
              </a:spcAft>
              <a:defRPr sz="1200"/>
            </a:lvl5pPr>
            <a:lvl6pPr marL="2514600" indent="-228600">
              <a:lnSpc>
                <a:spcPct val="100000"/>
              </a:lnSpc>
              <a:spcBef>
                <a:spcPts val="600"/>
              </a:spcBef>
              <a:spcAft>
                <a:spcPts val="600"/>
              </a:spcAft>
              <a:buFont typeface="Symbol" panose="05050102010706020507" pitchFamily="18" charset="2"/>
              <a:buChar char="-"/>
              <a:defRPr sz="120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2F6C"/>
                </a:solidFill>
                <a:latin typeface="+mn-lt"/>
                <a:cs typeface="Arial" panose="020B0604020202020204" pitchFamily="34" charset="0"/>
              </a:defRPr>
            </a:lvl1pPr>
          </a:lstStyle>
          <a:p>
            <a:r>
              <a:rPr lang="en-US"/>
              <a:t>Click to Edit Title Style</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81582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E23D48B3-C899-488E-8ADA-A4B90B205F83}"/>
              </a:ext>
            </a:extLst>
          </p:cNvPr>
          <p:cNvSpPr/>
          <p:nvPr userDrawn="1"/>
        </p:nvSpPr>
        <p:spPr>
          <a:xfrm>
            <a:off x="8815359" y="3970165"/>
            <a:ext cx="2999232"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2">
            <a:extLst>
              <a:ext uri="{FF2B5EF4-FFF2-40B4-BE49-F238E27FC236}">
                <a16:creationId xmlns:a16="http://schemas.microsoft.com/office/drawing/2014/main" id="{572F4A05-4C17-6B0C-4237-3C99BA564937}"/>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grpSp>
        <p:nvGrpSpPr>
          <p:cNvPr id="5" name="Group 4">
            <a:extLst>
              <a:ext uri="{FF2B5EF4-FFF2-40B4-BE49-F238E27FC236}">
                <a16:creationId xmlns:a16="http://schemas.microsoft.com/office/drawing/2014/main" id="{BE2B4B07-ED07-4D34-9055-9EC94E13AC2F}"/>
              </a:ext>
            </a:extLst>
          </p:cNvPr>
          <p:cNvGrpSpPr/>
          <p:nvPr userDrawn="1"/>
        </p:nvGrpSpPr>
        <p:grpSpPr>
          <a:xfrm>
            <a:off x="9133049" y="6372686"/>
            <a:ext cx="3058950" cy="485314"/>
            <a:chOff x="9133049" y="6372686"/>
            <a:chExt cx="3058950" cy="485314"/>
          </a:xfrm>
        </p:grpSpPr>
        <p:pic>
          <p:nvPicPr>
            <p:cNvPr id="11" name="Picture 10">
              <a:extLst>
                <a:ext uri="{FF2B5EF4-FFF2-40B4-BE49-F238E27FC236}">
                  <a16:creationId xmlns:a16="http://schemas.microsoft.com/office/drawing/2014/main" id="{AD3165D5-CC4A-79AC-0A77-539119C204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3049" y="6372686"/>
              <a:ext cx="3058950" cy="485314"/>
            </a:xfrm>
            <a:prstGeom prst="rect">
              <a:avLst/>
            </a:prstGeom>
          </p:spPr>
        </p:pic>
        <p:pic>
          <p:nvPicPr>
            <p:cNvPr id="12" name="Picture 11">
              <a:extLst>
                <a:ext uri="{FF2B5EF4-FFF2-40B4-BE49-F238E27FC236}">
                  <a16:creationId xmlns:a16="http://schemas.microsoft.com/office/drawing/2014/main" id="{AE6AB36C-0DDE-1319-20BE-D93E1A42FB8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32126" y="6439118"/>
              <a:ext cx="2039112" cy="307971"/>
            </a:xfrm>
            <a:prstGeom prst="rect">
              <a:avLst/>
            </a:prstGeom>
          </p:spPr>
        </p:pic>
      </p:grpSp>
    </p:spTree>
    <p:extLst>
      <p:ext uri="{BB962C8B-B14F-4D97-AF65-F5344CB8AC3E}">
        <p14:creationId xmlns:p14="http://schemas.microsoft.com/office/powerpoint/2010/main" val="82421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Support Image or Char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B15F6E8-53C2-1636-4DE5-37E2A1B24046}"/>
              </a:ext>
            </a:extLst>
          </p:cNvPr>
          <p:cNvSpPr>
            <a:spLocks noGrp="1"/>
          </p:cNvSpPr>
          <p:nvPr>
            <p:ph type="title" hasCustomPrompt="1"/>
          </p:nvPr>
        </p:nvSpPr>
        <p:spPr>
          <a:xfrm>
            <a:off x="609600" y="504671"/>
            <a:ext cx="10983686"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7" name="Text Placeholder 12">
            <a:extLst>
              <a:ext uri="{FF2B5EF4-FFF2-40B4-BE49-F238E27FC236}">
                <a16:creationId xmlns:a16="http://schemas.microsoft.com/office/drawing/2014/main" id="{2CDF49C0-F365-3752-37B3-94BC855DB789}"/>
              </a:ext>
            </a:extLst>
          </p:cNvPr>
          <p:cNvSpPr>
            <a:spLocks noGrp="1"/>
          </p:cNvSpPr>
          <p:nvPr>
            <p:ph type="body" sz="quarter" idx="11" hasCustomPrompt="1"/>
          </p:nvPr>
        </p:nvSpPr>
        <p:spPr>
          <a:xfrm>
            <a:off x="609599" y="5719303"/>
            <a:ext cx="10972800"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sp>
        <p:nvSpPr>
          <p:cNvPr id="9" name="Text Placeholder 3">
            <a:extLst>
              <a:ext uri="{FF2B5EF4-FFF2-40B4-BE49-F238E27FC236}">
                <a16:creationId xmlns:a16="http://schemas.microsoft.com/office/drawing/2014/main" id="{9EC5017B-E62E-B053-75FD-10DCDD413972}"/>
              </a:ext>
            </a:extLst>
          </p:cNvPr>
          <p:cNvSpPr>
            <a:spLocks noGrp="1"/>
          </p:cNvSpPr>
          <p:nvPr>
            <p:ph type="body" sz="quarter" idx="26" hasCustomPrompt="1"/>
          </p:nvPr>
        </p:nvSpPr>
        <p:spPr>
          <a:xfrm>
            <a:off x="609600" y="1341438"/>
            <a:ext cx="5324061" cy="3970097"/>
          </a:xfrm>
          <a:prstGeom prst="rect">
            <a:avLst/>
          </a:prstGeom>
          <a:solidFill>
            <a:schemeClr val="bg1"/>
          </a:solidFill>
        </p:spPr>
        <p:txBody>
          <a:bodyPr/>
          <a:lstStyle>
            <a:lvl1pPr>
              <a:lnSpc>
                <a:spcPct val="100000"/>
              </a:lnSpc>
              <a:spcBef>
                <a:spcPts val="600"/>
              </a:spcBef>
              <a:defRPr sz="1600"/>
            </a:lvl1pPr>
            <a:lvl2pPr marL="685800" indent="-228600">
              <a:lnSpc>
                <a:spcPct val="100000"/>
              </a:lnSpc>
              <a:spcBef>
                <a:spcPts val="600"/>
              </a:spcBef>
              <a:buFont typeface="Symbol" panose="05050102010706020507" pitchFamily="18" charset="2"/>
              <a:buChar char="-"/>
              <a:defRPr sz="1400"/>
            </a:lvl2pPr>
            <a:lvl3pPr>
              <a:lnSpc>
                <a:spcPct val="100000"/>
              </a:lnSpc>
              <a:spcBef>
                <a:spcPts val="600"/>
              </a:spcBef>
              <a:defRPr sz="1200"/>
            </a:lvl3pPr>
            <a:lvl4pPr marL="1600200" indent="-228600">
              <a:lnSpc>
                <a:spcPct val="100000"/>
              </a:lnSpc>
              <a:spcBef>
                <a:spcPts val="600"/>
              </a:spcBef>
              <a:buFont typeface="Symbol" panose="05050102010706020507" pitchFamily="18" charset="2"/>
              <a:buChar char="-"/>
              <a:defRPr sz="1100"/>
            </a:lvl4pPr>
            <a:lvl5pPr>
              <a:lnSpc>
                <a:spcPct val="100000"/>
              </a:lnSpc>
              <a:spcBef>
                <a:spcPts val="600"/>
              </a:spcBef>
              <a:defRPr sz="1100"/>
            </a:lvl5pPr>
            <a:lvl6pPr marL="2514600" indent="-228600">
              <a:lnSpc>
                <a:spcPct val="100000"/>
              </a:lnSpc>
              <a:spcBef>
                <a:spcPts val="600"/>
              </a:spcBef>
              <a:buFont typeface="Symbol" panose="05050102010706020507" pitchFamily="18" charset="2"/>
              <a:buChar char="-"/>
              <a:defRPr sz="110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3" name="Content Placeholder 3">
            <a:extLst>
              <a:ext uri="{FF2B5EF4-FFF2-40B4-BE49-F238E27FC236}">
                <a16:creationId xmlns:a16="http://schemas.microsoft.com/office/drawing/2014/main" id="{E3E2E5F4-CE7B-6998-ED92-C3DF5BA028BE}"/>
              </a:ext>
            </a:extLst>
          </p:cNvPr>
          <p:cNvSpPr>
            <a:spLocks noGrp="1"/>
          </p:cNvSpPr>
          <p:nvPr>
            <p:ph sz="quarter" idx="27" hasCustomPrompt="1"/>
          </p:nvPr>
        </p:nvSpPr>
        <p:spPr>
          <a:xfrm>
            <a:off x="6096000" y="1189033"/>
            <a:ext cx="5486399" cy="4366941"/>
          </a:xfrm>
          <a:prstGeom prst="rect">
            <a:avLst/>
          </a:prstGeom>
          <a:noFill/>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styles</a:t>
            </a:r>
          </a:p>
        </p:txBody>
      </p:sp>
    </p:spTree>
    <p:extLst>
      <p:ext uri="{BB962C8B-B14F-4D97-AF65-F5344CB8AC3E}">
        <p14:creationId xmlns:p14="http://schemas.microsoft.com/office/powerpoint/2010/main" val="310188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s with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9"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03961"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8">
            <a:extLst>
              <a:ext uri="{FF2B5EF4-FFF2-40B4-BE49-F238E27FC236}">
                <a16:creationId xmlns:a16="http://schemas.microsoft.com/office/drawing/2014/main" id="{3210C54A-DD08-4364-8254-1321A8844AB9}"/>
              </a:ext>
            </a:extLst>
          </p:cNvPr>
          <p:cNvSpPr>
            <a:spLocks noGrp="1"/>
          </p:cNvSpPr>
          <p:nvPr>
            <p:ph type="body" sz="quarter" idx="25"/>
          </p:nvPr>
        </p:nvSpPr>
        <p:spPr>
          <a:xfrm>
            <a:off x="8817055" y="2216427"/>
            <a:ext cx="2998301" cy="1590260"/>
          </a:xfrm>
          <a:prstGeom prst="rect">
            <a:avLst/>
          </a:prstGeom>
        </p:spPr>
        <p:txBody>
          <a:bodyPr/>
          <a:lstStyle>
            <a:lvl1pPr marL="0" indent="0" algn="l">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E23D48B3-C899-488E-8ADA-A4B90B205F83}"/>
              </a:ext>
            </a:extLst>
          </p:cNvPr>
          <p:cNvSpPr/>
          <p:nvPr userDrawn="1"/>
        </p:nvSpPr>
        <p:spPr>
          <a:xfrm>
            <a:off x="8797177" y="3970165"/>
            <a:ext cx="3050266" cy="94939"/>
          </a:xfrm>
          <a:prstGeom prst="rect">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rt Placeholder 4">
            <a:extLst>
              <a:ext uri="{FF2B5EF4-FFF2-40B4-BE49-F238E27FC236}">
                <a16:creationId xmlns:a16="http://schemas.microsoft.com/office/drawing/2014/main" id="{42C592AB-64AC-4BED-9399-369D4231D92E}"/>
              </a:ext>
            </a:extLst>
          </p:cNvPr>
          <p:cNvSpPr>
            <a:spLocks noGrp="1"/>
          </p:cNvSpPr>
          <p:nvPr>
            <p:ph type="chart" sz="quarter" idx="26"/>
          </p:nvPr>
        </p:nvSpPr>
        <p:spPr>
          <a:xfrm>
            <a:off x="609599" y="1282149"/>
            <a:ext cx="3610734" cy="3329539"/>
          </a:xfrm>
          <a:prstGeom prst="rect">
            <a:avLst/>
          </a:prstGeom>
        </p:spPr>
        <p:txBody>
          <a:bodyPr/>
          <a:lstStyle>
            <a:lvl1pPr marL="0" indent="0">
              <a:buNone/>
              <a:defRPr/>
            </a:lvl1pPr>
          </a:lstStyle>
          <a:p>
            <a:r>
              <a:rPr lang="en-US"/>
              <a:t>Click icon to add chart</a:t>
            </a:r>
          </a:p>
        </p:txBody>
      </p:sp>
      <p:sp>
        <p:nvSpPr>
          <p:cNvPr id="16" name="Chart Placeholder 4">
            <a:extLst>
              <a:ext uri="{FF2B5EF4-FFF2-40B4-BE49-F238E27FC236}">
                <a16:creationId xmlns:a16="http://schemas.microsoft.com/office/drawing/2014/main" id="{14525D09-DF4B-465A-B4C9-783517805A75}"/>
              </a:ext>
            </a:extLst>
          </p:cNvPr>
          <p:cNvSpPr>
            <a:spLocks noGrp="1"/>
          </p:cNvSpPr>
          <p:nvPr>
            <p:ph type="chart" sz="quarter" idx="27"/>
          </p:nvPr>
        </p:nvSpPr>
        <p:spPr>
          <a:xfrm>
            <a:off x="4503961" y="1282148"/>
            <a:ext cx="3610734" cy="3329539"/>
          </a:xfrm>
          <a:prstGeom prst="rect">
            <a:avLst/>
          </a:prstGeom>
        </p:spPr>
        <p:txBody>
          <a:bodyPr/>
          <a:lstStyle>
            <a:lvl1pPr marL="0" indent="0">
              <a:buNone/>
              <a:defRPr/>
            </a:lvl1pPr>
          </a:lstStyle>
          <a:p>
            <a:r>
              <a:rPr lang="en-US"/>
              <a:t>Click icon to add chart</a:t>
            </a:r>
          </a:p>
        </p:txBody>
      </p:sp>
      <p:sp>
        <p:nvSpPr>
          <p:cNvPr id="6" name="Text Placeholder 12">
            <a:extLst>
              <a:ext uri="{FF2B5EF4-FFF2-40B4-BE49-F238E27FC236}">
                <a16:creationId xmlns:a16="http://schemas.microsoft.com/office/drawing/2014/main" id="{7CAF2C09-6C4F-DCFF-85A3-4CF6EC0DC190}"/>
              </a:ext>
            </a:extLst>
          </p:cNvPr>
          <p:cNvSpPr>
            <a:spLocks noGrp="1"/>
          </p:cNvSpPr>
          <p:nvPr>
            <p:ph type="body" sz="quarter" idx="28"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grpSp>
        <p:nvGrpSpPr>
          <p:cNvPr id="10" name="Group 9">
            <a:extLst>
              <a:ext uri="{FF2B5EF4-FFF2-40B4-BE49-F238E27FC236}">
                <a16:creationId xmlns:a16="http://schemas.microsoft.com/office/drawing/2014/main" id="{0872B136-9813-EAA9-D4CC-EDDD2496ED13}"/>
              </a:ext>
            </a:extLst>
          </p:cNvPr>
          <p:cNvGrpSpPr/>
          <p:nvPr userDrawn="1"/>
        </p:nvGrpSpPr>
        <p:grpSpPr>
          <a:xfrm>
            <a:off x="9133049" y="6372686"/>
            <a:ext cx="3058950" cy="485314"/>
            <a:chOff x="9133049" y="6372686"/>
            <a:chExt cx="3058950" cy="485314"/>
          </a:xfrm>
        </p:grpSpPr>
        <p:pic>
          <p:nvPicPr>
            <p:cNvPr id="11" name="Picture 10">
              <a:extLst>
                <a:ext uri="{FF2B5EF4-FFF2-40B4-BE49-F238E27FC236}">
                  <a16:creationId xmlns:a16="http://schemas.microsoft.com/office/drawing/2014/main" id="{55EFA2D2-28D0-4A07-1BB5-A3ACB8AAF5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3049" y="6372686"/>
              <a:ext cx="3058950" cy="485314"/>
            </a:xfrm>
            <a:prstGeom prst="rect">
              <a:avLst/>
            </a:prstGeom>
          </p:spPr>
        </p:pic>
        <p:pic>
          <p:nvPicPr>
            <p:cNvPr id="12" name="Picture 11">
              <a:extLst>
                <a:ext uri="{FF2B5EF4-FFF2-40B4-BE49-F238E27FC236}">
                  <a16:creationId xmlns:a16="http://schemas.microsoft.com/office/drawing/2014/main" id="{05E8B924-70A3-C6FA-25EB-D0B799934CA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32126" y="6439118"/>
              <a:ext cx="2039112" cy="307971"/>
            </a:xfrm>
            <a:prstGeom prst="rect">
              <a:avLst/>
            </a:prstGeom>
          </p:spPr>
        </p:pic>
      </p:grpSp>
    </p:spTree>
    <p:extLst>
      <p:ext uri="{BB962C8B-B14F-4D97-AF65-F5344CB8AC3E}">
        <p14:creationId xmlns:p14="http://schemas.microsoft.com/office/powerpoint/2010/main" val="372588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with Pict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4720C3-3808-4215-B0DC-3782872EA28F}"/>
              </a:ext>
            </a:extLst>
          </p:cNvPr>
          <p:cNvSpPr>
            <a:spLocks noGrp="1"/>
          </p:cNvSpPr>
          <p:nvPr>
            <p:ph type="body" sz="quarter" idx="26" hasCustomPrompt="1"/>
          </p:nvPr>
        </p:nvSpPr>
        <p:spPr>
          <a:xfrm>
            <a:off x="609600" y="1335024"/>
            <a:ext cx="7505700" cy="4205287"/>
          </a:xfrm>
          <a:prstGeom prst="rect">
            <a:avLst/>
          </a:prstGeom>
        </p:spPr>
        <p:txBody>
          <a:bodyPr/>
          <a:lstStyle>
            <a:lvl1pPr marL="0" indent="0">
              <a:lnSpc>
                <a:spcPct val="100000"/>
              </a:lnSpc>
              <a:spcBef>
                <a:spcPts val="600"/>
              </a:spcBef>
              <a:spcAft>
                <a:spcPts val="1200"/>
              </a:spcAft>
              <a:buNone/>
              <a:defRPr sz="1800"/>
            </a:lvl1pPr>
            <a:lvl2pPr marL="685800" indent="-228600">
              <a:lnSpc>
                <a:spcPct val="100000"/>
              </a:lnSpc>
              <a:spcBef>
                <a:spcPts val="600"/>
              </a:spcBef>
              <a:buFont typeface="Symbol" panose="05050102010706020507" pitchFamily="18" charset="2"/>
              <a:buChar char="-"/>
              <a:defRPr sz="1600"/>
            </a:lvl2pPr>
            <a:lvl3pPr>
              <a:lnSpc>
                <a:spcPct val="100000"/>
              </a:lnSpc>
              <a:spcBef>
                <a:spcPts val="600"/>
              </a:spcBef>
              <a:defRPr sz="1400"/>
            </a:lvl3pPr>
            <a:lvl4pPr marL="1600200" indent="-228600">
              <a:lnSpc>
                <a:spcPct val="100000"/>
              </a:lnSpc>
              <a:spcBef>
                <a:spcPts val="600"/>
              </a:spcBef>
              <a:buFont typeface="Symbol" panose="05050102010706020507" pitchFamily="18" charset="2"/>
              <a:buChar char="-"/>
              <a:defRPr sz="1200"/>
            </a:lvl4pPr>
            <a:lvl5pPr>
              <a:lnSpc>
                <a:spcPct val="100000"/>
              </a:lnSpc>
              <a:spcBef>
                <a:spcPts val="600"/>
              </a:spcBef>
              <a:defRPr sz="1200"/>
            </a:lvl5pPr>
            <a:lvl6pPr marL="2514600" indent="-228600">
              <a:lnSpc>
                <a:spcPct val="100000"/>
              </a:lnSpc>
              <a:spcBef>
                <a:spcPts val="600"/>
              </a:spcBef>
              <a:buFont typeface="Symbol" panose="05050102010706020507" pitchFamily="18" charset="2"/>
              <a:buChar char="-"/>
              <a:defRPr sz="1200"/>
            </a:lvl6pPr>
          </a:lstStyle>
          <a:p>
            <a:pPr lvl="0"/>
            <a:r>
              <a:rPr lang="en-US"/>
              <a:t>Click to edit text</a:t>
            </a:r>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12648"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9" name="Picture Placeholder 3">
            <a:extLst>
              <a:ext uri="{FF2B5EF4-FFF2-40B4-BE49-F238E27FC236}">
                <a16:creationId xmlns:a16="http://schemas.microsoft.com/office/drawing/2014/main" id="{39A26BD1-014A-4113-86CB-7536D7778B1F}"/>
              </a:ext>
            </a:extLst>
          </p:cNvPr>
          <p:cNvSpPr>
            <a:spLocks noGrp="1"/>
          </p:cNvSpPr>
          <p:nvPr>
            <p:ph type="pic" sz="quarter" idx="28"/>
          </p:nvPr>
        </p:nvSpPr>
        <p:spPr>
          <a:xfrm>
            <a:off x="8459788" y="0"/>
            <a:ext cx="3732212" cy="6858000"/>
          </a:xfrm>
          <a:prstGeom prst="rect">
            <a:avLst/>
          </a:prstGeom>
        </p:spPr>
        <p:txBody>
          <a:bodyPr/>
          <a:lstStyle>
            <a:lvl1pPr marL="0" indent="0" algn="ctr">
              <a:buNone/>
              <a:defRPr/>
            </a:lvl1pPr>
          </a:lstStyle>
          <a:p>
            <a:r>
              <a:rPr lang="en-US"/>
              <a:t>Click icon to add picture</a:t>
            </a:r>
          </a:p>
        </p:txBody>
      </p:sp>
      <p:sp>
        <p:nvSpPr>
          <p:cNvPr id="5" name="Text Placeholder 12">
            <a:extLst>
              <a:ext uri="{FF2B5EF4-FFF2-40B4-BE49-F238E27FC236}">
                <a16:creationId xmlns:a16="http://schemas.microsoft.com/office/drawing/2014/main" id="{D14C3FAA-13C8-D347-8F54-8B7489B22BD2}"/>
              </a:ext>
            </a:extLst>
          </p:cNvPr>
          <p:cNvSpPr>
            <a:spLocks noGrp="1"/>
          </p:cNvSpPr>
          <p:nvPr>
            <p:ph type="body" sz="quarter" idx="29" hasCustomPrompt="1"/>
          </p:nvPr>
        </p:nvSpPr>
        <p:spPr>
          <a:xfrm>
            <a:off x="609599" y="5719303"/>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grpSp>
        <p:nvGrpSpPr>
          <p:cNvPr id="10" name="Group 9">
            <a:extLst>
              <a:ext uri="{FF2B5EF4-FFF2-40B4-BE49-F238E27FC236}">
                <a16:creationId xmlns:a16="http://schemas.microsoft.com/office/drawing/2014/main" id="{E0776967-DA06-9B38-4E08-CC52416C6041}"/>
              </a:ext>
            </a:extLst>
          </p:cNvPr>
          <p:cNvGrpSpPr/>
          <p:nvPr userDrawn="1"/>
        </p:nvGrpSpPr>
        <p:grpSpPr>
          <a:xfrm>
            <a:off x="9133049" y="6372686"/>
            <a:ext cx="3058950" cy="485314"/>
            <a:chOff x="9133049" y="6372686"/>
            <a:chExt cx="3058950" cy="485314"/>
          </a:xfrm>
        </p:grpSpPr>
        <p:pic>
          <p:nvPicPr>
            <p:cNvPr id="11" name="Picture 10">
              <a:extLst>
                <a:ext uri="{FF2B5EF4-FFF2-40B4-BE49-F238E27FC236}">
                  <a16:creationId xmlns:a16="http://schemas.microsoft.com/office/drawing/2014/main" id="{12949578-0E33-BC86-4767-E27400D041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3049" y="6372686"/>
              <a:ext cx="3058950" cy="485314"/>
            </a:xfrm>
            <a:prstGeom prst="rect">
              <a:avLst/>
            </a:prstGeom>
          </p:spPr>
        </p:pic>
        <p:pic>
          <p:nvPicPr>
            <p:cNvPr id="12" name="Picture 11">
              <a:extLst>
                <a:ext uri="{FF2B5EF4-FFF2-40B4-BE49-F238E27FC236}">
                  <a16:creationId xmlns:a16="http://schemas.microsoft.com/office/drawing/2014/main" id="{0B6759A7-06CF-87C2-3CF9-55999A6E251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32126" y="6439118"/>
              <a:ext cx="2039112" cy="307971"/>
            </a:xfrm>
            <a:prstGeom prst="rect">
              <a:avLst/>
            </a:prstGeom>
          </p:spPr>
        </p:pic>
      </p:grpSp>
    </p:spTree>
    <p:extLst>
      <p:ext uri="{BB962C8B-B14F-4D97-AF65-F5344CB8AC3E}">
        <p14:creationId xmlns:p14="http://schemas.microsoft.com/office/powerpoint/2010/main" val="418704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595D06-54FB-4096-9761-C161613AAED3}"/>
              </a:ext>
            </a:extLst>
          </p:cNvPr>
          <p:cNvSpPr>
            <a:spLocks noGrp="1"/>
          </p:cNvSpPr>
          <p:nvPr>
            <p:ph type="pic" sz="quarter" idx="28"/>
          </p:nvPr>
        </p:nvSpPr>
        <p:spPr>
          <a:xfrm>
            <a:off x="8459788" y="0"/>
            <a:ext cx="3732212" cy="6858000"/>
          </a:xfrm>
          <a:prstGeom prst="rect">
            <a:avLst/>
          </a:prstGeom>
        </p:spPr>
        <p:txBody>
          <a:bodyPr/>
          <a:lstStyle>
            <a:lvl1pPr marL="0" indent="0" algn="ctr">
              <a:buNone/>
              <a:defRPr/>
            </a:lvl1pPr>
          </a:lstStyle>
          <a:p>
            <a:r>
              <a:rPr lang="en-US"/>
              <a:t>Click icon to add picture</a:t>
            </a:r>
          </a:p>
        </p:txBody>
      </p:sp>
      <p:sp>
        <p:nvSpPr>
          <p:cNvPr id="8" name="Title 1">
            <a:extLst>
              <a:ext uri="{FF2B5EF4-FFF2-40B4-BE49-F238E27FC236}">
                <a16:creationId xmlns:a16="http://schemas.microsoft.com/office/drawing/2014/main" id="{DC1A0D84-BBEA-4099-9778-A9363A2BADE2}"/>
              </a:ext>
            </a:extLst>
          </p:cNvPr>
          <p:cNvSpPr>
            <a:spLocks noGrp="1"/>
          </p:cNvSpPr>
          <p:nvPr>
            <p:ph type="title" hasCustomPrompt="1"/>
          </p:nvPr>
        </p:nvSpPr>
        <p:spPr>
          <a:xfrm>
            <a:off x="609600" y="504671"/>
            <a:ext cx="6629400" cy="684362"/>
          </a:xfrm>
          <a:prstGeom prst="rect">
            <a:avLst/>
          </a:prstGeom>
        </p:spPr>
        <p:txBody>
          <a:bodyPr/>
          <a:lstStyle>
            <a:lvl1pPr>
              <a:defRPr sz="2800" b="1" i="0">
                <a:solidFill>
                  <a:srgbClr val="003478"/>
                </a:solidFill>
                <a:latin typeface="+mn-lt"/>
                <a:cs typeface="Arial" panose="020B0604020202020204" pitchFamily="34" charset="0"/>
              </a:defRPr>
            </a:lvl1pPr>
          </a:lstStyle>
          <a:p>
            <a:r>
              <a:rPr lang="en-US"/>
              <a:t>Click to Edit Title Style</a:t>
            </a:r>
          </a:p>
        </p:txBody>
      </p:sp>
      <p:sp>
        <p:nvSpPr>
          <p:cNvPr id="18" name="Text Placeholder 18">
            <a:extLst>
              <a:ext uri="{FF2B5EF4-FFF2-40B4-BE49-F238E27FC236}">
                <a16:creationId xmlns:a16="http://schemas.microsoft.com/office/drawing/2014/main" id="{B956E94C-9969-4AB2-8117-F619D597A2EC}"/>
              </a:ext>
            </a:extLst>
          </p:cNvPr>
          <p:cNvSpPr>
            <a:spLocks noGrp="1"/>
          </p:cNvSpPr>
          <p:nvPr>
            <p:ph type="body" sz="quarter" idx="23"/>
          </p:nvPr>
        </p:nvSpPr>
        <p:spPr>
          <a:xfrm>
            <a:off x="609599"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8">
            <a:extLst>
              <a:ext uri="{FF2B5EF4-FFF2-40B4-BE49-F238E27FC236}">
                <a16:creationId xmlns:a16="http://schemas.microsoft.com/office/drawing/2014/main" id="{318F9C99-6215-4A1B-BF56-662E2AB3DC97}"/>
              </a:ext>
            </a:extLst>
          </p:cNvPr>
          <p:cNvSpPr>
            <a:spLocks noGrp="1"/>
          </p:cNvSpPr>
          <p:nvPr>
            <p:ph type="body" sz="quarter" idx="24"/>
          </p:nvPr>
        </p:nvSpPr>
        <p:spPr>
          <a:xfrm>
            <a:off x="4503961" y="4798258"/>
            <a:ext cx="3610734" cy="588751"/>
          </a:xfrm>
          <a:prstGeom prst="rect">
            <a:avLst/>
          </a:prstGeom>
        </p:spPr>
        <p:txBody>
          <a:bodyPr/>
          <a:lstStyle>
            <a:lvl1pPr marL="0" indent="0">
              <a:lnSpc>
                <a:spcPct val="100000"/>
              </a:lnSpc>
              <a:spcBef>
                <a:spcPts val="0"/>
              </a:spcBef>
              <a:buFont typeface="Arial" panose="020B0604020202020204" pitchFamily="34" charse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Chart Placeholder 4">
            <a:extLst>
              <a:ext uri="{FF2B5EF4-FFF2-40B4-BE49-F238E27FC236}">
                <a16:creationId xmlns:a16="http://schemas.microsoft.com/office/drawing/2014/main" id="{42C592AB-64AC-4BED-9399-369D4231D92E}"/>
              </a:ext>
            </a:extLst>
          </p:cNvPr>
          <p:cNvSpPr>
            <a:spLocks noGrp="1"/>
          </p:cNvSpPr>
          <p:nvPr>
            <p:ph type="chart" sz="quarter" idx="26"/>
          </p:nvPr>
        </p:nvSpPr>
        <p:spPr>
          <a:xfrm>
            <a:off x="609599" y="1470993"/>
            <a:ext cx="3610734" cy="3140696"/>
          </a:xfrm>
          <a:prstGeom prst="rect">
            <a:avLst/>
          </a:prstGeom>
        </p:spPr>
        <p:txBody>
          <a:bodyPr/>
          <a:lstStyle>
            <a:lvl1pPr marL="0" indent="0">
              <a:buNone/>
              <a:defRPr/>
            </a:lvl1pPr>
          </a:lstStyle>
          <a:p>
            <a:r>
              <a:rPr lang="en-US"/>
              <a:t>Click icon to add chart</a:t>
            </a:r>
          </a:p>
        </p:txBody>
      </p:sp>
      <p:sp>
        <p:nvSpPr>
          <p:cNvPr id="16" name="Chart Placeholder 4">
            <a:extLst>
              <a:ext uri="{FF2B5EF4-FFF2-40B4-BE49-F238E27FC236}">
                <a16:creationId xmlns:a16="http://schemas.microsoft.com/office/drawing/2014/main" id="{14525D09-DF4B-465A-B4C9-783517805A75}"/>
              </a:ext>
            </a:extLst>
          </p:cNvPr>
          <p:cNvSpPr>
            <a:spLocks noGrp="1"/>
          </p:cNvSpPr>
          <p:nvPr>
            <p:ph type="chart" sz="quarter" idx="27"/>
          </p:nvPr>
        </p:nvSpPr>
        <p:spPr>
          <a:xfrm>
            <a:off x="4503961" y="1470992"/>
            <a:ext cx="3610734" cy="3140696"/>
          </a:xfrm>
          <a:prstGeom prst="rect">
            <a:avLst/>
          </a:prstGeom>
        </p:spPr>
        <p:txBody>
          <a:bodyPr/>
          <a:lstStyle>
            <a:lvl1pPr marL="0" indent="0">
              <a:buNone/>
              <a:defRPr/>
            </a:lvl1pPr>
          </a:lstStyle>
          <a:p>
            <a:r>
              <a:rPr lang="en-US"/>
              <a:t>Click icon to add chart</a:t>
            </a:r>
          </a:p>
        </p:txBody>
      </p:sp>
      <p:sp>
        <p:nvSpPr>
          <p:cNvPr id="6" name="Text Placeholder 12">
            <a:extLst>
              <a:ext uri="{FF2B5EF4-FFF2-40B4-BE49-F238E27FC236}">
                <a16:creationId xmlns:a16="http://schemas.microsoft.com/office/drawing/2014/main" id="{27D283DF-8242-C10D-B0D1-09338E9E6A17}"/>
              </a:ext>
            </a:extLst>
          </p:cNvPr>
          <p:cNvSpPr>
            <a:spLocks noGrp="1"/>
          </p:cNvSpPr>
          <p:nvPr>
            <p:ph type="body" sz="quarter" idx="29" hasCustomPrompt="1"/>
          </p:nvPr>
        </p:nvSpPr>
        <p:spPr>
          <a:xfrm>
            <a:off x="609599" y="5559814"/>
            <a:ext cx="7524308"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marL="0" indent="0" algn="ctr">
              <a:lnSpc>
                <a:spcPct val="90000"/>
              </a:lnSpc>
              <a:spcBef>
                <a:spcPts val="0"/>
              </a:spcBef>
              <a:buNone/>
              <a:defRPr lang="en-US" sz="2000" b="0" kern="1200" cap="none" spc="-10" baseline="0" dirty="0">
                <a:solidFill>
                  <a:srgbClr val="003478"/>
                </a:solidFill>
                <a:latin typeface="Arial" panose="020B0604020202020204" pitchFamily="34" charset="0"/>
                <a:ea typeface="+mn-ea"/>
                <a:cs typeface="Arial" panose="020B0604020202020204" pitchFamily="34" charset="0"/>
              </a:defRPr>
            </a:lvl1pPr>
          </a:lstStyle>
          <a:p>
            <a:pPr lvl="0"/>
            <a:r>
              <a:rPr lang="en-US"/>
              <a:t>Add message here.</a:t>
            </a:r>
          </a:p>
        </p:txBody>
      </p:sp>
      <p:grpSp>
        <p:nvGrpSpPr>
          <p:cNvPr id="10" name="Group 9">
            <a:extLst>
              <a:ext uri="{FF2B5EF4-FFF2-40B4-BE49-F238E27FC236}">
                <a16:creationId xmlns:a16="http://schemas.microsoft.com/office/drawing/2014/main" id="{C7ABD29F-1CE9-43BB-ED10-8D84929E1490}"/>
              </a:ext>
            </a:extLst>
          </p:cNvPr>
          <p:cNvGrpSpPr/>
          <p:nvPr userDrawn="1"/>
        </p:nvGrpSpPr>
        <p:grpSpPr>
          <a:xfrm>
            <a:off x="9133049" y="6372686"/>
            <a:ext cx="3058950" cy="485314"/>
            <a:chOff x="9133049" y="6372686"/>
            <a:chExt cx="3058950" cy="485314"/>
          </a:xfrm>
        </p:grpSpPr>
        <p:pic>
          <p:nvPicPr>
            <p:cNvPr id="11" name="Picture 10">
              <a:extLst>
                <a:ext uri="{FF2B5EF4-FFF2-40B4-BE49-F238E27FC236}">
                  <a16:creationId xmlns:a16="http://schemas.microsoft.com/office/drawing/2014/main" id="{39AD2B9B-38F2-85DB-128A-663ED648E73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3049" y="6372686"/>
              <a:ext cx="3058950" cy="485314"/>
            </a:xfrm>
            <a:prstGeom prst="rect">
              <a:avLst/>
            </a:prstGeom>
          </p:spPr>
        </p:pic>
        <p:pic>
          <p:nvPicPr>
            <p:cNvPr id="12" name="Picture 11">
              <a:extLst>
                <a:ext uri="{FF2B5EF4-FFF2-40B4-BE49-F238E27FC236}">
                  <a16:creationId xmlns:a16="http://schemas.microsoft.com/office/drawing/2014/main" id="{C573F9DB-B587-9A5D-CF7A-1D99D60FA52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32126" y="6439118"/>
              <a:ext cx="2039112" cy="307971"/>
            </a:xfrm>
            <a:prstGeom prst="rect">
              <a:avLst/>
            </a:prstGeom>
          </p:spPr>
        </p:pic>
      </p:grpSp>
    </p:spTree>
    <p:extLst>
      <p:ext uri="{BB962C8B-B14F-4D97-AF65-F5344CB8AC3E}">
        <p14:creationId xmlns:p14="http://schemas.microsoft.com/office/powerpoint/2010/main" val="222281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606A0D-F311-0796-C012-27793984BC64}"/>
              </a:ext>
            </a:extLst>
          </p:cNvPr>
          <p:cNvGrpSpPr/>
          <p:nvPr userDrawn="1"/>
        </p:nvGrpSpPr>
        <p:grpSpPr>
          <a:xfrm>
            <a:off x="9133049" y="6372686"/>
            <a:ext cx="3058950" cy="485314"/>
            <a:chOff x="9133049" y="6372686"/>
            <a:chExt cx="3058950" cy="485314"/>
          </a:xfrm>
        </p:grpSpPr>
        <p:pic>
          <p:nvPicPr>
            <p:cNvPr id="7" name="Picture 6">
              <a:extLst>
                <a:ext uri="{FF2B5EF4-FFF2-40B4-BE49-F238E27FC236}">
                  <a16:creationId xmlns:a16="http://schemas.microsoft.com/office/drawing/2014/main" id="{B16187F8-1C1D-0801-4482-F23166F6BD58}"/>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9133049" y="6372686"/>
              <a:ext cx="3058950" cy="485314"/>
            </a:xfrm>
            <a:prstGeom prst="rect">
              <a:avLst/>
            </a:prstGeom>
          </p:spPr>
        </p:pic>
        <p:pic>
          <p:nvPicPr>
            <p:cNvPr id="8" name="Picture 7">
              <a:extLst>
                <a:ext uri="{FF2B5EF4-FFF2-40B4-BE49-F238E27FC236}">
                  <a16:creationId xmlns:a16="http://schemas.microsoft.com/office/drawing/2014/main" id="{EB850358-7414-69CC-2F89-3037F33B891E}"/>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9932126" y="6439118"/>
              <a:ext cx="2039112" cy="307971"/>
            </a:xfrm>
            <a:prstGeom prst="rect">
              <a:avLst/>
            </a:prstGeom>
          </p:spPr>
        </p:pic>
      </p:grpSp>
      <p:sp>
        <p:nvSpPr>
          <p:cNvPr id="9" name="TextBox 8">
            <a:extLst>
              <a:ext uri="{FF2B5EF4-FFF2-40B4-BE49-F238E27FC236}">
                <a16:creationId xmlns:a16="http://schemas.microsoft.com/office/drawing/2014/main" id="{4434746A-E7F8-6B35-4074-B99A1387F08A}"/>
              </a:ext>
            </a:extLst>
          </p:cNvPr>
          <p:cNvSpPr txBox="1"/>
          <p:nvPr userDrawn="1"/>
        </p:nvSpPr>
        <p:spPr>
          <a:xfrm>
            <a:off x="71252" y="6598860"/>
            <a:ext cx="1343479" cy="246221"/>
          </a:xfrm>
          <a:prstGeom prst="rect">
            <a:avLst/>
          </a:prstGeom>
          <a:noFill/>
        </p:spPr>
        <p:txBody>
          <a:bodyPr wrap="square" rtlCol="0">
            <a:spAutoFit/>
          </a:bodyPr>
          <a:lstStyle/>
          <a:p>
            <a:pPr algn="ctr"/>
            <a:fld id="{E5264778-C0F2-4A1D-870D-8751F1230773}" type="slidenum">
              <a:rPr lang="en-US" sz="1000" smtClean="0">
                <a:solidFill>
                  <a:srgbClr val="003478"/>
                </a:solidFill>
              </a:rPr>
              <a:pPr algn="ctr"/>
              <a:t>‹#›</a:t>
            </a:fld>
            <a:r>
              <a:rPr lang="en-US" sz="1000">
                <a:solidFill>
                  <a:srgbClr val="003478"/>
                </a:solidFill>
              </a:rPr>
              <a:t>     </a:t>
            </a:r>
            <a:r>
              <a:rPr lang="en-US" sz="1000" b="1">
                <a:solidFill>
                  <a:srgbClr val="003478"/>
                </a:solidFill>
              </a:rPr>
              <a:t>GeoXO LMX </a:t>
            </a:r>
          </a:p>
        </p:txBody>
      </p:sp>
      <p:pic>
        <p:nvPicPr>
          <p:cNvPr id="3" name="Picture 2">
            <a:extLst>
              <a:ext uri="{FF2B5EF4-FFF2-40B4-BE49-F238E27FC236}">
                <a16:creationId xmlns:a16="http://schemas.microsoft.com/office/drawing/2014/main" id="{16651C1F-C204-0E21-539F-895090222447}"/>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l="10451" t="23125" r="9862" b="26875"/>
          <a:stretch/>
        </p:blipFill>
        <p:spPr>
          <a:xfrm>
            <a:off x="10890520" y="8388"/>
            <a:ext cx="1283092" cy="622106"/>
          </a:xfrm>
          <a:prstGeom prst="rect">
            <a:avLst/>
          </a:prstGeom>
        </p:spPr>
      </p:pic>
    </p:spTree>
    <p:extLst>
      <p:ext uri="{BB962C8B-B14F-4D97-AF65-F5344CB8AC3E}">
        <p14:creationId xmlns:p14="http://schemas.microsoft.com/office/powerpoint/2010/main" val="244066604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360">
          <p15:clr>
            <a:srgbClr val="F26B43"/>
          </p15:clr>
        </p15:guide>
        <p15:guide id="5" orient="horz" pos="2160">
          <p15:clr>
            <a:srgbClr val="F26B43"/>
          </p15:clr>
        </p15:guide>
        <p15:guide id="6" orient="horz" pos="3912">
          <p15:clr>
            <a:srgbClr val="F26B43"/>
          </p15:clr>
        </p15:guide>
        <p15:guide id="7" orient="horz" pos="4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sa/2.0/legalcode" TargetMode="External"/><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posite of ABI geocolor full disk with GLM flash extent density overlaid, showing (among other features) a rare thunderstorm over the San Francisco Bay Area, where LMX will be built.">
            <a:extLst>
              <a:ext uri="{FF2B5EF4-FFF2-40B4-BE49-F238E27FC236}">
                <a16:creationId xmlns:a16="http://schemas.microsoft.com/office/drawing/2014/main" id="{FAA6F38B-9184-C6C8-9F38-64BE5CF7A75F}"/>
              </a:ext>
              <a:ext uri="{C183D7F6-B498-43B3-948B-1728B52AA6E4}">
                <adec:decorative xmlns:adec="http://schemas.microsoft.com/office/drawing/2017/decorative" val="0"/>
              </a:ext>
            </a:extLst>
          </p:cNvPr>
          <p:cNvPicPr>
            <a:picLocks noChangeAspect="1"/>
          </p:cNvPicPr>
          <p:nvPr/>
        </p:nvPicPr>
        <p:blipFill rotWithShape="1">
          <a:blip r:embed="rId2"/>
          <a:srcRect b="61382"/>
          <a:stretch/>
        </p:blipFill>
        <p:spPr>
          <a:xfrm>
            <a:off x="0" y="-51115"/>
            <a:ext cx="12192000" cy="4708308"/>
          </a:xfrm>
          <a:prstGeom prst="rect">
            <a:avLst/>
          </a:prstGeom>
        </p:spPr>
      </p:pic>
      <p:sp>
        <p:nvSpPr>
          <p:cNvPr id="2" name="Text Placeholder 1">
            <a:extLst>
              <a:ext uri="{FF2B5EF4-FFF2-40B4-BE49-F238E27FC236}">
                <a16:creationId xmlns:a16="http://schemas.microsoft.com/office/drawing/2014/main" id="{68838DFC-F984-8550-3290-6FA9F0737548}"/>
              </a:ext>
            </a:extLst>
          </p:cNvPr>
          <p:cNvSpPr>
            <a:spLocks noGrp="1"/>
          </p:cNvSpPr>
          <p:nvPr>
            <p:ph type="body" sz="quarter" idx="15"/>
          </p:nvPr>
        </p:nvSpPr>
        <p:spPr/>
        <p:txBody>
          <a:bodyPr/>
          <a:lstStyle/>
          <a:p>
            <a:r>
              <a:rPr lang="en-US"/>
              <a:t>2025 GLM Science Team Meeting</a:t>
            </a:r>
          </a:p>
        </p:txBody>
      </p:sp>
      <p:sp>
        <p:nvSpPr>
          <p:cNvPr id="3" name="Text Placeholder 2">
            <a:extLst>
              <a:ext uri="{FF2B5EF4-FFF2-40B4-BE49-F238E27FC236}">
                <a16:creationId xmlns:a16="http://schemas.microsoft.com/office/drawing/2014/main" id="{3921BBB2-ABA5-9419-54C9-7E3F595DFC7E}"/>
              </a:ext>
            </a:extLst>
          </p:cNvPr>
          <p:cNvSpPr>
            <a:spLocks noGrp="1"/>
          </p:cNvSpPr>
          <p:nvPr>
            <p:ph type="body" sz="quarter" idx="16"/>
          </p:nvPr>
        </p:nvSpPr>
        <p:spPr/>
        <p:txBody>
          <a:bodyPr/>
          <a:lstStyle/>
          <a:p>
            <a:r>
              <a:rPr lang="en-US"/>
              <a:t>September 2</a:t>
            </a:r>
            <a:r>
              <a:rPr lang="en-US" baseline="30000"/>
              <a:t>nd</a:t>
            </a:r>
            <a:r>
              <a:rPr lang="en-US"/>
              <a:t>, 2025</a:t>
            </a:r>
          </a:p>
        </p:txBody>
      </p:sp>
      <p:sp>
        <p:nvSpPr>
          <p:cNvPr id="4" name="Text Placeholder 3">
            <a:extLst>
              <a:ext uri="{FF2B5EF4-FFF2-40B4-BE49-F238E27FC236}">
                <a16:creationId xmlns:a16="http://schemas.microsoft.com/office/drawing/2014/main" id="{8A1D35D1-E69B-7F38-5110-99A26A1DFA08}"/>
              </a:ext>
            </a:extLst>
          </p:cNvPr>
          <p:cNvSpPr>
            <a:spLocks noGrp="1"/>
          </p:cNvSpPr>
          <p:nvPr>
            <p:ph type="body" sz="quarter" idx="19"/>
          </p:nvPr>
        </p:nvSpPr>
        <p:spPr/>
        <p:txBody>
          <a:bodyPr/>
          <a:lstStyle/>
          <a:p>
            <a:r>
              <a:rPr lang="en-US"/>
              <a:t>Tewa Zepp</a:t>
            </a:r>
          </a:p>
        </p:txBody>
      </p:sp>
      <p:sp>
        <p:nvSpPr>
          <p:cNvPr id="5" name="Text Placeholder 4">
            <a:extLst>
              <a:ext uri="{FF2B5EF4-FFF2-40B4-BE49-F238E27FC236}">
                <a16:creationId xmlns:a16="http://schemas.microsoft.com/office/drawing/2014/main" id="{A953921D-F8CB-8017-5DA8-F2C149A934C6}"/>
              </a:ext>
            </a:extLst>
          </p:cNvPr>
          <p:cNvSpPr>
            <a:spLocks noGrp="1"/>
          </p:cNvSpPr>
          <p:nvPr>
            <p:ph type="body" sz="quarter" idx="20"/>
          </p:nvPr>
        </p:nvSpPr>
        <p:spPr/>
        <p:txBody>
          <a:bodyPr/>
          <a:lstStyle/>
          <a:p>
            <a:r>
              <a:rPr lang="en-US"/>
              <a:t>LMX Instrument Status</a:t>
            </a:r>
          </a:p>
        </p:txBody>
      </p:sp>
    </p:spTree>
    <p:extLst>
      <p:ext uri="{BB962C8B-B14F-4D97-AF65-F5344CB8AC3E}">
        <p14:creationId xmlns:p14="http://schemas.microsoft.com/office/powerpoint/2010/main" val="4257489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F8251-A980-88F6-102B-1589A32CB4E2}"/>
              </a:ext>
            </a:extLst>
          </p:cNvPr>
          <p:cNvPicPr>
            <a:picLocks noChangeAspect="1"/>
          </p:cNvPicPr>
          <p:nvPr/>
        </p:nvPicPr>
        <p:blipFill>
          <a:blip r:embed="rId3"/>
          <a:srcRect l="9150" t="8085" r="5602" b="3473"/>
          <a:stretch/>
        </p:blipFill>
        <p:spPr>
          <a:xfrm>
            <a:off x="8781817" y="3767039"/>
            <a:ext cx="3273552" cy="2289678"/>
          </a:xfrm>
          <a:prstGeom prst="rect">
            <a:avLst/>
          </a:prstGeom>
        </p:spPr>
      </p:pic>
      <p:sp>
        <p:nvSpPr>
          <p:cNvPr id="10" name="Text Placeholder 9">
            <a:extLst>
              <a:ext uri="{FF2B5EF4-FFF2-40B4-BE49-F238E27FC236}">
                <a16:creationId xmlns:a16="http://schemas.microsoft.com/office/drawing/2014/main" id="{C45BF027-1ED8-94D9-029D-E9E1E938E08F}"/>
              </a:ext>
            </a:extLst>
          </p:cNvPr>
          <p:cNvSpPr>
            <a:spLocks noGrp="1"/>
          </p:cNvSpPr>
          <p:nvPr>
            <p:ph type="body" sz="quarter" idx="26"/>
          </p:nvPr>
        </p:nvSpPr>
        <p:spPr>
          <a:xfrm>
            <a:off x="164443" y="1660062"/>
            <a:ext cx="6079334" cy="3537875"/>
          </a:xfrm>
        </p:spPr>
        <p:txBody>
          <a:bodyPr lIns="91440" tIns="45720" rIns="91440" bIns="45720" anchor="t"/>
          <a:lstStyle/>
          <a:p>
            <a:pPr marL="285750" indent="-285750">
              <a:buFont typeface="Arial" panose="020B0604020202020204" pitchFamily="34" charset="0"/>
              <a:buChar char="•"/>
            </a:pPr>
            <a:r>
              <a:rPr lang="en-US"/>
              <a:t>Externally, LMX shows its proven GLM heritage</a:t>
            </a:r>
          </a:p>
          <a:p>
            <a:pPr marL="285750" indent="-285750">
              <a:buFont typeface="Arial" panose="020B0604020202020204" pitchFamily="34" charset="0"/>
              <a:buChar char="•"/>
            </a:pPr>
            <a:r>
              <a:rPr lang="en-US"/>
              <a:t>Internally, LMX introduces three major technology advances</a:t>
            </a:r>
          </a:p>
          <a:p>
            <a:pPr lvl="1"/>
            <a:r>
              <a:rPr lang="en-US"/>
              <a:t>Next generation large format all-digital CMOS focal plane</a:t>
            </a:r>
          </a:p>
          <a:p>
            <a:pPr lvl="1"/>
            <a:r>
              <a:rPr lang="en-US"/>
              <a:t>Real time event processor with adaptive thresholding</a:t>
            </a:r>
          </a:p>
          <a:p>
            <a:pPr lvl="1"/>
            <a:r>
              <a:rPr lang="en-US"/>
              <a:t>Refined L1b filter algorithms pull more lightning from Level 0 data</a:t>
            </a:r>
            <a:br>
              <a:rPr lang="en-US"/>
            </a:br>
            <a:endParaRPr lang="en-US"/>
          </a:p>
          <a:p>
            <a:pPr marL="285750" indent="-285750">
              <a:buFont typeface="Arial" panose="020B0604020202020204" pitchFamily="34" charset="0"/>
              <a:buChar char="•"/>
            </a:pPr>
            <a:r>
              <a:rPr lang="en-US"/>
              <a:t>LMX keeps the best parts of GLM and adds these advances to achieve improved performance</a:t>
            </a:r>
          </a:p>
          <a:p>
            <a:pPr lvl="1"/>
            <a:endParaRPr lang="en-US"/>
          </a:p>
          <a:p>
            <a:pPr lvl="1"/>
            <a:endParaRPr lang="en-US"/>
          </a:p>
        </p:txBody>
      </p:sp>
      <p:sp>
        <p:nvSpPr>
          <p:cNvPr id="8" name="Title 7">
            <a:extLst>
              <a:ext uri="{FF2B5EF4-FFF2-40B4-BE49-F238E27FC236}">
                <a16:creationId xmlns:a16="http://schemas.microsoft.com/office/drawing/2014/main" id="{1043AA90-AB22-6A2F-3232-FEC6C1382999}"/>
              </a:ext>
            </a:extLst>
          </p:cNvPr>
          <p:cNvSpPr>
            <a:spLocks noGrp="1"/>
          </p:cNvSpPr>
          <p:nvPr>
            <p:ph type="title"/>
          </p:nvPr>
        </p:nvSpPr>
        <p:spPr/>
        <p:txBody>
          <a:bodyPr/>
          <a:lstStyle/>
          <a:p>
            <a:r>
              <a:rPr lang="en-US"/>
              <a:t>Introducing: LMX</a:t>
            </a:r>
          </a:p>
        </p:txBody>
      </p:sp>
      <p:sp>
        <p:nvSpPr>
          <p:cNvPr id="11" name="Text Placeholder 10">
            <a:extLst>
              <a:ext uri="{FF2B5EF4-FFF2-40B4-BE49-F238E27FC236}">
                <a16:creationId xmlns:a16="http://schemas.microsoft.com/office/drawing/2014/main" id="{1E10D576-356E-1A6B-04F8-FF4A88140E3D}"/>
              </a:ext>
            </a:extLst>
          </p:cNvPr>
          <p:cNvSpPr>
            <a:spLocks noGrp="1"/>
          </p:cNvSpPr>
          <p:nvPr>
            <p:ph type="body" sz="quarter" idx="29"/>
          </p:nvPr>
        </p:nvSpPr>
        <p:spPr>
          <a:xfrm>
            <a:off x="1097660" y="5820458"/>
            <a:ext cx="7524308" cy="472518"/>
          </a:xfrm>
        </p:spPr>
        <p:txBody>
          <a:bodyPr/>
          <a:lstStyle/>
          <a:p>
            <a:r>
              <a:rPr lang="en-US"/>
              <a:t>LMX seamlessly continues lightning observations from GEO</a:t>
            </a:r>
          </a:p>
        </p:txBody>
      </p:sp>
      <p:pic>
        <p:nvPicPr>
          <p:cNvPr id="5" name="Picture 4" descr="An animation of ABI cloud imagery overlaid with GLM Flash Extent Density, showing the development of severe weather marching along with severe thunderstorm warnings indicated by yellow polygons and tornado warnings by red polygons.">
            <a:extLst>
              <a:ext uri="{FF2B5EF4-FFF2-40B4-BE49-F238E27FC236}">
                <a16:creationId xmlns:a16="http://schemas.microsoft.com/office/drawing/2014/main" id="{96391ABB-A329-994F-BAE0-D4B052CC59E8}"/>
              </a:ext>
            </a:extLst>
          </p:cNvPr>
          <p:cNvPicPr>
            <a:picLocks noChangeAspect="1"/>
          </p:cNvPicPr>
          <p:nvPr/>
        </p:nvPicPr>
        <p:blipFill>
          <a:blip r:embed="rId4"/>
          <a:stretch>
            <a:fillRect/>
          </a:stretch>
        </p:blipFill>
        <p:spPr>
          <a:xfrm>
            <a:off x="8882695" y="848988"/>
            <a:ext cx="3157798" cy="1967957"/>
          </a:xfrm>
          <a:prstGeom prst="rect">
            <a:avLst/>
          </a:prstGeom>
        </p:spPr>
      </p:pic>
      <p:sp>
        <p:nvSpPr>
          <p:cNvPr id="6" name="TextBox 5">
            <a:extLst>
              <a:ext uri="{FF2B5EF4-FFF2-40B4-BE49-F238E27FC236}">
                <a16:creationId xmlns:a16="http://schemas.microsoft.com/office/drawing/2014/main" id="{492C0A52-0D08-5319-25A8-359E49A92F49}"/>
              </a:ext>
            </a:extLst>
          </p:cNvPr>
          <p:cNvSpPr txBox="1"/>
          <p:nvPr/>
        </p:nvSpPr>
        <p:spPr>
          <a:xfrm>
            <a:off x="8782249" y="2635010"/>
            <a:ext cx="1181734" cy="230832"/>
          </a:xfrm>
          <a:prstGeom prst="rect">
            <a:avLst/>
          </a:prstGeom>
          <a:noFill/>
        </p:spPr>
        <p:txBody>
          <a:bodyPr wrap="square" rtlCol="0">
            <a:spAutoFit/>
          </a:bodyPr>
          <a:lstStyle/>
          <a:p>
            <a:r>
              <a:rPr lang="en-US" sz="900">
                <a:solidFill>
                  <a:schemeClr val="bg1">
                    <a:lumMod val="50000"/>
                  </a:schemeClr>
                </a:solidFill>
              </a:rPr>
              <a:t>credit: Bill Line</a:t>
            </a:r>
          </a:p>
        </p:txBody>
      </p:sp>
      <p:grpSp>
        <p:nvGrpSpPr>
          <p:cNvPr id="3" name="Group 2">
            <a:extLst>
              <a:ext uri="{FF2B5EF4-FFF2-40B4-BE49-F238E27FC236}">
                <a16:creationId xmlns:a16="http://schemas.microsoft.com/office/drawing/2014/main" id="{13555E16-3E66-77AB-0615-8F0EBEA33C87}"/>
              </a:ext>
            </a:extLst>
          </p:cNvPr>
          <p:cNvGrpSpPr/>
          <p:nvPr/>
        </p:nvGrpSpPr>
        <p:grpSpPr>
          <a:xfrm>
            <a:off x="8666873" y="2864426"/>
            <a:ext cx="2144555" cy="369332"/>
            <a:chOff x="8666873" y="2864426"/>
            <a:chExt cx="2144555" cy="369332"/>
          </a:xfrm>
        </p:grpSpPr>
        <p:sp>
          <p:nvSpPr>
            <p:cNvPr id="9" name="TextBox 8">
              <a:extLst>
                <a:ext uri="{FF2B5EF4-FFF2-40B4-BE49-F238E27FC236}">
                  <a16:creationId xmlns:a16="http://schemas.microsoft.com/office/drawing/2014/main" id="{D2773A3D-FEEE-A412-E366-02395425988D}"/>
                </a:ext>
              </a:extLst>
            </p:cNvPr>
            <p:cNvSpPr txBox="1"/>
            <p:nvPr/>
          </p:nvSpPr>
          <p:spPr>
            <a:xfrm>
              <a:off x="8882695" y="2864426"/>
              <a:ext cx="1928733" cy="369332"/>
            </a:xfrm>
            <a:prstGeom prst="rect">
              <a:avLst/>
            </a:prstGeom>
            <a:noFill/>
          </p:spPr>
          <p:txBody>
            <a:bodyPr wrap="none" rtlCol="0">
              <a:spAutoFit/>
            </a:bodyPr>
            <a:lstStyle/>
            <a:p>
              <a:r>
                <a:rPr lang="en-US"/>
                <a:t>LMX Sensor Unit</a:t>
              </a:r>
            </a:p>
          </p:txBody>
        </p:sp>
        <p:sp>
          <p:nvSpPr>
            <p:cNvPr id="13" name="Arrow: Right 12">
              <a:extLst>
                <a:ext uri="{FF2B5EF4-FFF2-40B4-BE49-F238E27FC236}">
                  <a16:creationId xmlns:a16="http://schemas.microsoft.com/office/drawing/2014/main" id="{F0415200-A20D-6B34-A51D-DF185319732F}"/>
                </a:ext>
                <a:ext uri="{C183D7F6-B498-43B3-948B-1728B52AA6E4}">
                  <adec:decorative xmlns:adec="http://schemas.microsoft.com/office/drawing/2017/decorative" val="1"/>
                </a:ext>
              </a:extLst>
            </p:cNvPr>
            <p:cNvSpPr/>
            <p:nvPr/>
          </p:nvSpPr>
          <p:spPr>
            <a:xfrm rot="10800000">
              <a:off x="8666873" y="2936661"/>
              <a:ext cx="215822" cy="2248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BE75239-B59F-FBBA-BEBA-3478CD682AC0}"/>
              </a:ext>
            </a:extLst>
          </p:cNvPr>
          <p:cNvGrpSpPr/>
          <p:nvPr/>
        </p:nvGrpSpPr>
        <p:grpSpPr>
          <a:xfrm>
            <a:off x="8800844" y="3402056"/>
            <a:ext cx="2326278" cy="582636"/>
            <a:chOff x="8882695" y="3488456"/>
            <a:chExt cx="2326278" cy="582636"/>
          </a:xfrm>
        </p:grpSpPr>
        <p:sp>
          <p:nvSpPr>
            <p:cNvPr id="12" name="TextBox 11">
              <a:extLst>
                <a:ext uri="{FF2B5EF4-FFF2-40B4-BE49-F238E27FC236}">
                  <a16:creationId xmlns:a16="http://schemas.microsoft.com/office/drawing/2014/main" id="{0727FB0D-FB2A-DA5F-DCD0-87C01EA2ED97}"/>
                </a:ext>
              </a:extLst>
            </p:cNvPr>
            <p:cNvSpPr txBox="1"/>
            <p:nvPr/>
          </p:nvSpPr>
          <p:spPr>
            <a:xfrm>
              <a:off x="8882695" y="3488456"/>
              <a:ext cx="2326278" cy="369332"/>
            </a:xfrm>
            <a:prstGeom prst="rect">
              <a:avLst/>
            </a:prstGeom>
            <a:noFill/>
          </p:spPr>
          <p:txBody>
            <a:bodyPr wrap="none" rtlCol="0">
              <a:spAutoFit/>
            </a:bodyPr>
            <a:lstStyle/>
            <a:p>
              <a:r>
                <a:rPr lang="en-US"/>
                <a:t>LMX Electronics Unit</a:t>
              </a:r>
            </a:p>
          </p:txBody>
        </p:sp>
        <p:sp>
          <p:nvSpPr>
            <p:cNvPr id="14" name="Arrow: Right 13">
              <a:extLst>
                <a:ext uri="{FF2B5EF4-FFF2-40B4-BE49-F238E27FC236}">
                  <a16:creationId xmlns:a16="http://schemas.microsoft.com/office/drawing/2014/main" id="{35976B9B-54C1-8476-014A-4DC392CEB62E}"/>
                </a:ext>
                <a:ext uri="{C183D7F6-B498-43B3-948B-1728B52AA6E4}">
                  <adec:decorative xmlns:adec="http://schemas.microsoft.com/office/drawing/2017/decorative" val="1"/>
                </a:ext>
              </a:extLst>
            </p:cNvPr>
            <p:cNvSpPr/>
            <p:nvPr/>
          </p:nvSpPr>
          <p:spPr>
            <a:xfrm rot="2700000">
              <a:off x="10011877" y="3850750"/>
              <a:ext cx="215822" cy="2248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B97138D5-2284-7D35-A04C-C03126AB867F}"/>
              </a:ext>
            </a:extLst>
          </p:cNvPr>
          <p:cNvPicPr>
            <a:picLocks noChangeAspect="1" noChangeArrowheads="1"/>
          </p:cNvPicPr>
          <p:nvPr/>
        </p:nvPicPr>
        <p:blipFill>
          <a:blip r:embed="rId5">
            <a:clrChange>
              <a:clrFrom>
                <a:srgbClr val="BFC0B1"/>
              </a:clrFrom>
              <a:clrTo>
                <a:srgbClr val="BFC0B1">
                  <a:alpha val="0"/>
                </a:srgbClr>
              </a:clrTo>
            </a:clrChange>
            <a:extLst>
              <a:ext uri="{28A0092B-C50C-407E-A947-70E740481C1C}">
                <a14:useLocalDpi xmlns:a14="http://schemas.microsoft.com/office/drawing/2010/main" val="0"/>
              </a:ext>
            </a:extLst>
          </a:blip>
          <a:srcRect/>
          <a:stretch>
            <a:fillRect/>
          </a:stretch>
        </p:blipFill>
        <p:spPr bwMode="auto">
          <a:xfrm>
            <a:off x="6422653" y="825436"/>
            <a:ext cx="2199315" cy="412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45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C582E2-B514-15C8-A641-892AED3315DC}"/>
              </a:ext>
            </a:extLst>
          </p:cNvPr>
          <p:cNvSpPr>
            <a:spLocks noGrp="1"/>
          </p:cNvSpPr>
          <p:nvPr>
            <p:ph type="title"/>
          </p:nvPr>
        </p:nvSpPr>
        <p:spPr/>
        <p:txBody>
          <a:bodyPr/>
          <a:lstStyle/>
          <a:p>
            <a:r>
              <a:rPr lang="en-US"/>
              <a:t>LMX Performance</a:t>
            </a:r>
          </a:p>
        </p:txBody>
      </p:sp>
      <p:sp>
        <p:nvSpPr>
          <p:cNvPr id="6" name="Text Placeholder 5">
            <a:extLst>
              <a:ext uri="{FF2B5EF4-FFF2-40B4-BE49-F238E27FC236}">
                <a16:creationId xmlns:a16="http://schemas.microsoft.com/office/drawing/2014/main" id="{10EEB997-1F83-8558-B3E0-A4DD205A3014}"/>
              </a:ext>
            </a:extLst>
          </p:cNvPr>
          <p:cNvSpPr>
            <a:spLocks noGrp="1"/>
          </p:cNvSpPr>
          <p:nvPr>
            <p:ph type="body" sz="quarter" idx="23"/>
          </p:nvPr>
        </p:nvSpPr>
        <p:spPr>
          <a:xfrm>
            <a:off x="596283" y="4588949"/>
            <a:ext cx="3118049" cy="786743"/>
          </a:xfrm>
        </p:spPr>
        <p:txBody>
          <a:bodyPr lIns="91440" tIns="45720" rIns="91440" bIns="45720" anchor="t"/>
          <a:lstStyle/>
          <a:p>
            <a:r>
              <a:rPr lang="en-US"/>
              <a:t>LMX provides 100% coverage overlap over CONUS from East and West, with expanded coverage of Alaska and polar regions.</a:t>
            </a:r>
            <a:endParaRPr lang="en-US">
              <a:cs typeface="Arial"/>
            </a:endParaRPr>
          </a:p>
        </p:txBody>
      </p:sp>
      <p:sp>
        <p:nvSpPr>
          <p:cNvPr id="7" name="Text Placeholder 6">
            <a:extLst>
              <a:ext uri="{FF2B5EF4-FFF2-40B4-BE49-F238E27FC236}">
                <a16:creationId xmlns:a16="http://schemas.microsoft.com/office/drawing/2014/main" id="{789E0737-E681-98E9-EE39-86965BFD4C94}"/>
              </a:ext>
            </a:extLst>
          </p:cNvPr>
          <p:cNvSpPr>
            <a:spLocks noGrp="1"/>
          </p:cNvSpPr>
          <p:nvPr>
            <p:ph type="body" sz="quarter" idx="24"/>
          </p:nvPr>
        </p:nvSpPr>
        <p:spPr>
          <a:xfrm>
            <a:off x="4637022" y="4494934"/>
            <a:ext cx="3213654" cy="823913"/>
          </a:xfrm>
        </p:spPr>
        <p:txBody>
          <a:bodyPr/>
          <a:lstStyle/>
          <a:p>
            <a:r>
              <a:rPr lang="en-US"/>
              <a:t>Smaller, dimmer optical pulses are prevalent in supercells. They are challenging to detect against high cloud albedo. LMX reaches deeper into the noise than GLM.</a:t>
            </a:r>
          </a:p>
        </p:txBody>
      </p:sp>
      <p:sp>
        <p:nvSpPr>
          <p:cNvPr id="8" name="Text Placeholder 7">
            <a:extLst>
              <a:ext uri="{FF2B5EF4-FFF2-40B4-BE49-F238E27FC236}">
                <a16:creationId xmlns:a16="http://schemas.microsoft.com/office/drawing/2014/main" id="{22AB7376-1A33-7507-CD4F-70DABB3F7195}"/>
              </a:ext>
            </a:extLst>
          </p:cNvPr>
          <p:cNvSpPr>
            <a:spLocks noGrp="1"/>
          </p:cNvSpPr>
          <p:nvPr>
            <p:ph type="body" sz="quarter" idx="25"/>
          </p:nvPr>
        </p:nvSpPr>
        <p:spPr>
          <a:xfrm>
            <a:off x="8644675" y="4588949"/>
            <a:ext cx="2644177" cy="823913"/>
          </a:xfrm>
        </p:spPr>
        <p:txBody>
          <a:bodyPr/>
          <a:lstStyle/>
          <a:p>
            <a:r>
              <a:rPr lang="en-US"/>
              <a:t>Full-frame simulated image illustrates full disk coverage of LMX, with 1.7x more pixels than GLM sampled 1.6x faster</a:t>
            </a:r>
          </a:p>
        </p:txBody>
      </p:sp>
      <p:sp>
        <p:nvSpPr>
          <p:cNvPr id="12" name="TextBox 11">
            <a:extLst>
              <a:ext uri="{FF2B5EF4-FFF2-40B4-BE49-F238E27FC236}">
                <a16:creationId xmlns:a16="http://schemas.microsoft.com/office/drawing/2014/main" id="{55E1D48E-ACEB-BC78-3947-A0D0E85895F8}"/>
              </a:ext>
            </a:extLst>
          </p:cNvPr>
          <p:cNvSpPr txBox="1"/>
          <p:nvPr/>
        </p:nvSpPr>
        <p:spPr>
          <a:xfrm>
            <a:off x="5203729" y="1199199"/>
            <a:ext cx="1935146" cy="307777"/>
          </a:xfrm>
          <a:prstGeom prst="rect">
            <a:avLst/>
          </a:prstGeom>
          <a:noFill/>
        </p:spPr>
        <p:txBody>
          <a:bodyPr wrap="none" rtlCol="0">
            <a:spAutoFit/>
          </a:bodyPr>
          <a:lstStyle/>
          <a:p>
            <a:pPr algn="ctr"/>
            <a:r>
              <a:rPr lang="en-US" sz="1400" b="1"/>
              <a:t>Improved Sensitivity</a:t>
            </a:r>
          </a:p>
        </p:txBody>
      </p:sp>
      <p:sp>
        <p:nvSpPr>
          <p:cNvPr id="13" name="TextBox 12">
            <a:extLst>
              <a:ext uri="{FF2B5EF4-FFF2-40B4-BE49-F238E27FC236}">
                <a16:creationId xmlns:a16="http://schemas.microsoft.com/office/drawing/2014/main" id="{30490D91-815B-DA8B-BCB8-2323CDCB08A6}"/>
              </a:ext>
            </a:extLst>
          </p:cNvPr>
          <p:cNvSpPr txBox="1"/>
          <p:nvPr/>
        </p:nvSpPr>
        <p:spPr>
          <a:xfrm>
            <a:off x="1097182" y="1199199"/>
            <a:ext cx="2126133" cy="307777"/>
          </a:xfrm>
          <a:prstGeom prst="rect">
            <a:avLst/>
          </a:prstGeom>
          <a:noFill/>
        </p:spPr>
        <p:txBody>
          <a:bodyPr wrap="square" rtlCol="0">
            <a:spAutoFit/>
          </a:bodyPr>
          <a:lstStyle/>
          <a:p>
            <a:pPr algn="ctr"/>
            <a:r>
              <a:rPr lang="en-US" sz="1400" b="1"/>
              <a:t>Greater Coverage</a:t>
            </a:r>
          </a:p>
        </p:txBody>
      </p:sp>
      <p:sp>
        <p:nvSpPr>
          <p:cNvPr id="14" name="TextBox 13">
            <a:extLst>
              <a:ext uri="{FF2B5EF4-FFF2-40B4-BE49-F238E27FC236}">
                <a16:creationId xmlns:a16="http://schemas.microsoft.com/office/drawing/2014/main" id="{13F20B48-FC3F-D3CE-4C28-B594F30C6ED2}"/>
              </a:ext>
            </a:extLst>
          </p:cNvPr>
          <p:cNvSpPr txBox="1"/>
          <p:nvPr/>
        </p:nvSpPr>
        <p:spPr>
          <a:xfrm>
            <a:off x="8984763" y="1199199"/>
            <a:ext cx="1963999" cy="307777"/>
          </a:xfrm>
          <a:prstGeom prst="rect">
            <a:avLst/>
          </a:prstGeom>
          <a:noFill/>
        </p:spPr>
        <p:txBody>
          <a:bodyPr wrap="none" rtlCol="0">
            <a:spAutoFit/>
          </a:bodyPr>
          <a:lstStyle/>
          <a:p>
            <a:r>
              <a:rPr lang="en-US" sz="1400" b="1"/>
              <a:t>Improved Resolution</a:t>
            </a:r>
          </a:p>
        </p:txBody>
      </p:sp>
      <p:pic>
        <p:nvPicPr>
          <p:cNvPr id="5" name="Picture 4" descr="A simulated background image from LMX, at solar noon">
            <a:extLst>
              <a:ext uri="{FF2B5EF4-FFF2-40B4-BE49-F238E27FC236}">
                <a16:creationId xmlns:a16="http://schemas.microsoft.com/office/drawing/2014/main" id="{F27BE22E-E676-755B-3208-6E3BDB690DFD}"/>
              </a:ext>
            </a:extLst>
          </p:cNvPr>
          <p:cNvPicPr>
            <a:picLocks noChangeAspect="1"/>
          </p:cNvPicPr>
          <p:nvPr/>
        </p:nvPicPr>
        <p:blipFill>
          <a:blip r:embed="rId3"/>
          <a:stretch>
            <a:fillRect/>
          </a:stretch>
        </p:blipFill>
        <p:spPr>
          <a:xfrm>
            <a:off x="8737055" y="1622765"/>
            <a:ext cx="2459418" cy="2814140"/>
          </a:xfrm>
          <a:prstGeom prst="rect">
            <a:avLst/>
          </a:prstGeom>
        </p:spPr>
      </p:pic>
      <p:grpSp>
        <p:nvGrpSpPr>
          <p:cNvPr id="10" name="Group 9" descr="A plot showing the relationship of Average Level 0 Pulse Detection Probability (on the y axis) to Dim Pulse Diameter (on the x axis). Two curves are shown, for GLM and LMX. The LMX curve shows much higher detection probability especially for smaller pulses below 8 km in diameter.">
            <a:extLst>
              <a:ext uri="{FF2B5EF4-FFF2-40B4-BE49-F238E27FC236}">
                <a16:creationId xmlns:a16="http://schemas.microsoft.com/office/drawing/2014/main" id="{0E6BAF75-1C8B-187C-E8EF-25889D5FE381}"/>
              </a:ext>
            </a:extLst>
          </p:cNvPr>
          <p:cNvGrpSpPr/>
          <p:nvPr/>
        </p:nvGrpSpPr>
        <p:grpSpPr>
          <a:xfrm>
            <a:off x="4349753" y="1659128"/>
            <a:ext cx="3784145" cy="2824632"/>
            <a:chOff x="4499060" y="1769963"/>
            <a:chExt cx="3477519" cy="2595754"/>
          </a:xfrm>
        </p:grpSpPr>
        <p:sp>
          <p:nvSpPr>
            <p:cNvPr id="9" name="Rectangle 8">
              <a:extLst>
                <a:ext uri="{FF2B5EF4-FFF2-40B4-BE49-F238E27FC236}">
                  <a16:creationId xmlns:a16="http://schemas.microsoft.com/office/drawing/2014/main" id="{72229F4B-9262-DB13-3706-6175638AB6C2}"/>
                </a:ext>
              </a:extLst>
            </p:cNvPr>
            <p:cNvSpPr/>
            <p:nvPr/>
          </p:nvSpPr>
          <p:spPr>
            <a:xfrm>
              <a:off x="4534839" y="1769963"/>
              <a:ext cx="3441740" cy="2555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94FF289-724F-C128-7212-A86E181E8777}"/>
                </a:ext>
              </a:extLst>
            </p:cNvPr>
            <p:cNvPicPr>
              <a:picLocks noChangeAspect="1"/>
            </p:cNvPicPr>
            <p:nvPr/>
          </p:nvPicPr>
          <p:blipFill>
            <a:blip r:embed="rId4"/>
            <a:stretch>
              <a:fillRect/>
            </a:stretch>
          </p:blipFill>
          <p:spPr>
            <a:xfrm>
              <a:off x="4499060" y="1809719"/>
              <a:ext cx="3441740" cy="2555998"/>
            </a:xfrm>
            <a:prstGeom prst="rect">
              <a:avLst/>
            </a:prstGeom>
          </p:spPr>
        </p:pic>
      </p:grpSp>
      <p:pic>
        <p:nvPicPr>
          <p:cNvPr id="11" name="Picture 10" descr="Diagram of northern hemisphere coverage of LMX as viewed from the GeoXO East position. A green perimeter inset from the Earth's limb shows the required coverage of 86% of GEO full disk. A yellow area expands beyond the requirement to the northern limb, illustrating the expanded coverage of LMX.">
            <a:extLst>
              <a:ext uri="{FF2B5EF4-FFF2-40B4-BE49-F238E27FC236}">
                <a16:creationId xmlns:a16="http://schemas.microsoft.com/office/drawing/2014/main" id="{C7CE92D0-57BC-9343-47D2-7D38C2D2B91E}"/>
              </a:ext>
            </a:extLst>
          </p:cNvPr>
          <p:cNvPicPr>
            <a:picLocks noChangeAspect="1"/>
          </p:cNvPicPr>
          <p:nvPr/>
        </p:nvPicPr>
        <p:blipFill rotWithShape="1">
          <a:blip r:embed="rId5"/>
          <a:srcRect l="28552" t="29740" r="25176" b="32503"/>
          <a:stretch/>
        </p:blipFill>
        <p:spPr>
          <a:xfrm>
            <a:off x="572488" y="1541872"/>
            <a:ext cx="3124103" cy="1529572"/>
          </a:xfrm>
          <a:prstGeom prst="rect">
            <a:avLst/>
          </a:prstGeom>
        </p:spPr>
      </p:pic>
      <p:sp>
        <p:nvSpPr>
          <p:cNvPr id="17" name="TextBox 16">
            <a:extLst>
              <a:ext uri="{FF2B5EF4-FFF2-40B4-BE49-F238E27FC236}">
                <a16:creationId xmlns:a16="http://schemas.microsoft.com/office/drawing/2014/main" id="{18FB4102-C23C-94A8-113C-77FB488A1B1C}"/>
              </a:ext>
            </a:extLst>
          </p:cNvPr>
          <p:cNvSpPr txBox="1"/>
          <p:nvPr/>
        </p:nvSpPr>
        <p:spPr>
          <a:xfrm>
            <a:off x="572488" y="2982069"/>
            <a:ext cx="857240" cy="369332"/>
          </a:xfrm>
          <a:prstGeom prst="rect">
            <a:avLst/>
          </a:prstGeom>
          <a:noFill/>
        </p:spPr>
        <p:txBody>
          <a:bodyPr wrap="square" rtlCol="0">
            <a:spAutoFit/>
          </a:bodyPr>
          <a:lstStyle/>
          <a:p>
            <a:r>
              <a:rPr lang="en-US"/>
              <a:t>East</a:t>
            </a:r>
          </a:p>
        </p:txBody>
      </p:sp>
      <p:pic>
        <p:nvPicPr>
          <p:cNvPr id="19" name="Picture 18" descr="Diagram of northern hemisphere coverage of LMX as viewed from the GeoXO West position. A green perimeter inset from the Earth's limb shows the required coverage of 86% of GEO full disk. A yellow area expands beyond the requirement to the northern limb, illustrating the expanded coverage of LMX.">
            <a:extLst>
              <a:ext uri="{FF2B5EF4-FFF2-40B4-BE49-F238E27FC236}">
                <a16:creationId xmlns:a16="http://schemas.microsoft.com/office/drawing/2014/main" id="{5130809D-8E95-908F-CE17-3BE8542F481D}"/>
              </a:ext>
            </a:extLst>
          </p:cNvPr>
          <p:cNvPicPr>
            <a:picLocks noChangeAspect="1"/>
          </p:cNvPicPr>
          <p:nvPr/>
        </p:nvPicPr>
        <p:blipFill rotWithShape="1">
          <a:blip r:embed="rId6"/>
          <a:srcRect l="28642" t="29737" r="25175" b="35105"/>
          <a:stretch/>
        </p:blipFill>
        <p:spPr>
          <a:xfrm>
            <a:off x="578543" y="3071444"/>
            <a:ext cx="3118048" cy="1424228"/>
          </a:xfrm>
          <a:prstGeom prst="rect">
            <a:avLst/>
          </a:prstGeom>
        </p:spPr>
      </p:pic>
      <p:sp>
        <p:nvSpPr>
          <p:cNvPr id="22" name="TextBox 21">
            <a:extLst>
              <a:ext uri="{FF2B5EF4-FFF2-40B4-BE49-F238E27FC236}">
                <a16:creationId xmlns:a16="http://schemas.microsoft.com/office/drawing/2014/main" id="{FFC7D328-76E1-BF08-F3C6-A9EF474F4672}"/>
              </a:ext>
            </a:extLst>
          </p:cNvPr>
          <p:cNvSpPr txBox="1"/>
          <p:nvPr/>
        </p:nvSpPr>
        <p:spPr>
          <a:xfrm>
            <a:off x="596283" y="4192788"/>
            <a:ext cx="833360" cy="307777"/>
          </a:xfrm>
          <a:prstGeom prst="rect">
            <a:avLst/>
          </a:prstGeom>
          <a:noFill/>
        </p:spPr>
        <p:txBody>
          <a:bodyPr wrap="square" rtlCol="0">
            <a:spAutoFit/>
          </a:bodyPr>
          <a:lstStyle/>
          <a:p>
            <a:r>
              <a:rPr lang="en-US" sz="1400" b="1"/>
              <a:t>West</a:t>
            </a:r>
          </a:p>
        </p:txBody>
      </p:sp>
      <p:cxnSp>
        <p:nvCxnSpPr>
          <p:cNvPr id="23" name="Straight Arrow Connector 22">
            <a:extLst>
              <a:ext uri="{FF2B5EF4-FFF2-40B4-BE49-F238E27FC236}">
                <a16:creationId xmlns:a16="http://schemas.microsoft.com/office/drawing/2014/main" id="{FDB928CA-5051-3FEE-F631-A9FC21FDE653}"/>
              </a:ext>
              <a:ext uri="{C183D7F6-B498-43B3-948B-1728B52AA6E4}">
                <adec:decorative xmlns:adec="http://schemas.microsoft.com/office/drawing/2017/decorative" val="1"/>
              </a:ext>
            </a:extLst>
          </p:cNvPr>
          <p:cNvCxnSpPr>
            <a:cxnSpLocks/>
          </p:cNvCxnSpPr>
          <p:nvPr/>
        </p:nvCxnSpPr>
        <p:spPr>
          <a:xfrm flipV="1">
            <a:off x="2878398" y="1940278"/>
            <a:ext cx="142331" cy="2011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A67EA5C-0193-4B30-DCC1-5CE185E3FC55}"/>
              </a:ext>
            </a:extLst>
          </p:cNvPr>
          <p:cNvSpPr txBox="1"/>
          <p:nvPr/>
        </p:nvSpPr>
        <p:spPr>
          <a:xfrm>
            <a:off x="2225236" y="2097425"/>
            <a:ext cx="1203315" cy="523220"/>
          </a:xfrm>
          <a:prstGeom prst="rect">
            <a:avLst/>
          </a:prstGeom>
          <a:noFill/>
        </p:spPr>
        <p:txBody>
          <a:bodyPr wrap="square" rtlCol="0">
            <a:spAutoFit/>
          </a:bodyPr>
          <a:lstStyle/>
          <a:p>
            <a:pPr algn="ctr"/>
            <a:r>
              <a:rPr lang="en-US" sz="1400"/>
              <a:t>86%</a:t>
            </a:r>
          </a:p>
          <a:p>
            <a:pPr algn="ctr"/>
            <a:r>
              <a:rPr lang="en-US" sz="1400"/>
              <a:t>requirement</a:t>
            </a:r>
          </a:p>
        </p:txBody>
      </p:sp>
      <p:cxnSp>
        <p:nvCxnSpPr>
          <p:cNvPr id="26" name="Straight Arrow Connector 25">
            <a:extLst>
              <a:ext uri="{FF2B5EF4-FFF2-40B4-BE49-F238E27FC236}">
                <a16:creationId xmlns:a16="http://schemas.microsoft.com/office/drawing/2014/main" id="{C4C9998E-4E81-A4E4-DC35-7EF2606F6CBC}"/>
              </a:ext>
              <a:ext uri="{C183D7F6-B498-43B3-948B-1728B52AA6E4}">
                <adec:decorative xmlns:adec="http://schemas.microsoft.com/office/drawing/2017/decorative" val="1"/>
              </a:ext>
            </a:extLst>
          </p:cNvPr>
          <p:cNvCxnSpPr>
            <a:cxnSpLocks/>
          </p:cNvCxnSpPr>
          <p:nvPr/>
        </p:nvCxnSpPr>
        <p:spPr>
          <a:xfrm flipH="1" flipV="1">
            <a:off x="1465422" y="3351401"/>
            <a:ext cx="115959" cy="2180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270BA3F-54E0-3BE1-B9F2-F69A90BE9F09}"/>
              </a:ext>
            </a:extLst>
          </p:cNvPr>
          <p:cNvSpPr txBox="1"/>
          <p:nvPr/>
        </p:nvSpPr>
        <p:spPr>
          <a:xfrm>
            <a:off x="1042263" y="3499762"/>
            <a:ext cx="1456924" cy="523220"/>
          </a:xfrm>
          <a:prstGeom prst="rect">
            <a:avLst/>
          </a:prstGeom>
          <a:noFill/>
        </p:spPr>
        <p:txBody>
          <a:bodyPr wrap="square" rtlCol="0">
            <a:spAutoFit/>
          </a:bodyPr>
          <a:lstStyle/>
          <a:p>
            <a:pPr algn="ctr"/>
            <a:r>
              <a:rPr lang="en-US" sz="1400"/>
              <a:t>86%</a:t>
            </a:r>
          </a:p>
          <a:p>
            <a:pPr algn="ctr"/>
            <a:r>
              <a:rPr lang="en-US" sz="1400"/>
              <a:t>requirement</a:t>
            </a:r>
          </a:p>
        </p:txBody>
      </p:sp>
      <p:cxnSp>
        <p:nvCxnSpPr>
          <p:cNvPr id="29" name="Straight Arrow Connector 28">
            <a:extLst>
              <a:ext uri="{FF2B5EF4-FFF2-40B4-BE49-F238E27FC236}">
                <a16:creationId xmlns:a16="http://schemas.microsoft.com/office/drawing/2014/main" id="{EB424694-7595-2E2E-BB2F-F3C1A5C8999E}"/>
              </a:ext>
              <a:ext uri="{C183D7F6-B498-43B3-948B-1728B52AA6E4}">
                <adec:decorative xmlns:adec="http://schemas.microsoft.com/office/drawing/2017/decorative" val="1"/>
              </a:ext>
            </a:extLst>
          </p:cNvPr>
          <p:cNvCxnSpPr>
            <a:cxnSpLocks/>
          </p:cNvCxnSpPr>
          <p:nvPr/>
        </p:nvCxnSpPr>
        <p:spPr>
          <a:xfrm flipH="1">
            <a:off x="3123727" y="3345227"/>
            <a:ext cx="198782" cy="79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23663C0-48D1-8484-606F-DDB7642065F2}"/>
              </a:ext>
            </a:extLst>
          </p:cNvPr>
          <p:cNvSpPr txBox="1"/>
          <p:nvPr/>
        </p:nvSpPr>
        <p:spPr>
          <a:xfrm>
            <a:off x="3223118" y="3057352"/>
            <a:ext cx="1062363" cy="523220"/>
          </a:xfrm>
          <a:prstGeom prst="rect">
            <a:avLst/>
          </a:prstGeom>
          <a:noFill/>
        </p:spPr>
        <p:txBody>
          <a:bodyPr wrap="square" rtlCol="0">
            <a:spAutoFit/>
          </a:bodyPr>
          <a:lstStyle/>
          <a:p>
            <a:pPr algn="ctr"/>
            <a:r>
              <a:rPr lang="en-US" sz="1400"/>
              <a:t>expanded</a:t>
            </a:r>
          </a:p>
          <a:p>
            <a:pPr algn="ctr"/>
            <a:r>
              <a:rPr lang="en-US" sz="1400"/>
              <a:t>coverage</a:t>
            </a:r>
          </a:p>
        </p:txBody>
      </p:sp>
      <p:sp>
        <p:nvSpPr>
          <p:cNvPr id="39" name="TextBox 38">
            <a:extLst>
              <a:ext uri="{FF2B5EF4-FFF2-40B4-BE49-F238E27FC236}">
                <a16:creationId xmlns:a16="http://schemas.microsoft.com/office/drawing/2014/main" id="{2B911B5C-2157-606E-3C7F-C171FCC1E7EA}"/>
              </a:ext>
            </a:extLst>
          </p:cNvPr>
          <p:cNvSpPr txBox="1"/>
          <p:nvPr/>
        </p:nvSpPr>
        <p:spPr>
          <a:xfrm>
            <a:off x="596283" y="2745011"/>
            <a:ext cx="833360" cy="307777"/>
          </a:xfrm>
          <a:prstGeom prst="rect">
            <a:avLst/>
          </a:prstGeom>
          <a:noFill/>
        </p:spPr>
        <p:txBody>
          <a:bodyPr wrap="square" rtlCol="0">
            <a:spAutoFit/>
          </a:bodyPr>
          <a:lstStyle/>
          <a:p>
            <a:r>
              <a:rPr lang="en-US" sz="1400" b="1"/>
              <a:t>East</a:t>
            </a:r>
          </a:p>
        </p:txBody>
      </p:sp>
      <p:sp>
        <p:nvSpPr>
          <p:cNvPr id="18" name="Text Placeholder 10">
            <a:extLst>
              <a:ext uri="{FF2B5EF4-FFF2-40B4-BE49-F238E27FC236}">
                <a16:creationId xmlns:a16="http://schemas.microsoft.com/office/drawing/2014/main" id="{32CDF272-4CA8-E80F-4994-961D4DAD499A}"/>
              </a:ext>
            </a:extLst>
          </p:cNvPr>
          <p:cNvSpPr txBox="1">
            <a:spLocks/>
          </p:cNvSpPr>
          <p:nvPr/>
        </p:nvSpPr>
        <p:spPr>
          <a:xfrm>
            <a:off x="596283" y="5854706"/>
            <a:ext cx="9265921" cy="472518"/>
          </a:xfrm>
          <a:prstGeom prst="rect">
            <a:avLst/>
          </a:prstGeom>
          <a:solidFill>
            <a:srgbClr val="003478">
              <a:alpha val="10000"/>
            </a:srgbClr>
          </a:solidFill>
          <a:ln>
            <a:noFill/>
          </a:ln>
          <a:effectLst/>
          <a:scene3d>
            <a:camera prst="orthographicFront"/>
            <a:lightRig rig="brightRoom" dir="t">
              <a:rot lat="0" lon="0" rev="600000"/>
            </a:lightRig>
          </a:scene3d>
          <a:sp3d prstMaterial="metal"/>
        </p:spPr>
        <p:txBody>
          <a:bodyPr lIns="0" tIns="0" rIns="0" bIns="0" anchor="ctr">
            <a:noAutofit/>
          </a:bodyPr>
          <a:lstStyle>
            <a:lvl1pPr indent="0" algn="ctr">
              <a:lnSpc>
                <a:spcPct val="90000"/>
              </a:lnSpc>
              <a:spcBef>
                <a:spcPts val="0"/>
              </a:spcBef>
              <a:buFont typeface="Arial" panose="020B0604020202020204" pitchFamily="34" charset="0"/>
              <a:buNone/>
              <a:defRPr lang="en-US" sz="2000" b="0" cap="none" spc="-10" baseline="0" dirty="0">
                <a:solidFill>
                  <a:srgbClr val="003478"/>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LMX will detect nearly 2x more lightning pulses than GLM</a:t>
            </a:r>
          </a:p>
        </p:txBody>
      </p:sp>
    </p:spTree>
    <p:extLst>
      <p:ext uri="{BB962C8B-B14F-4D97-AF65-F5344CB8AC3E}">
        <p14:creationId xmlns:p14="http://schemas.microsoft.com/office/powerpoint/2010/main" val="290088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C582E2-B514-15C8-A641-892AED3315DC}"/>
              </a:ext>
            </a:extLst>
          </p:cNvPr>
          <p:cNvSpPr>
            <a:spLocks noGrp="1"/>
          </p:cNvSpPr>
          <p:nvPr>
            <p:ph type="title"/>
          </p:nvPr>
        </p:nvSpPr>
        <p:spPr/>
        <p:txBody>
          <a:bodyPr/>
          <a:lstStyle/>
          <a:p>
            <a:r>
              <a:rPr lang="en-US"/>
              <a:t>LMX by the Numbers</a:t>
            </a:r>
          </a:p>
        </p:txBody>
      </p:sp>
      <p:sp>
        <p:nvSpPr>
          <p:cNvPr id="7" name="Text Placeholder 6">
            <a:extLst>
              <a:ext uri="{FF2B5EF4-FFF2-40B4-BE49-F238E27FC236}">
                <a16:creationId xmlns:a16="http://schemas.microsoft.com/office/drawing/2014/main" id="{183CD03A-FAE8-F57F-61F0-E1BF7D660DFB}"/>
              </a:ext>
            </a:extLst>
          </p:cNvPr>
          <p:cNvSpPr>
            <a:spLocks noGrp="1"/>
          </p:cNvSpPr>
          <p:nvPr>
            <p:ph type="body" sz="quarter" idx="23"/>
          </p:nvPr>
        </p:nvSpPr>
        <p:spPr>
          <a:xfrm>
            <a:off x="609600" y="5492017"/>
            <a:ext cx="2998301" cy="380029"/>
          </a:xfrm>
        </p:spPr>
        <p:txBody>
          <a:bodyPr/>
          <a:lstStyle/>
          <a:p>
            <a:r>
              <a:rPr lang="en-US" i="1"/>
              <a:t>(Current predicts, subject to change)</a:t>
            </a:r>
          </a:p>
        </p:txBody>
      </p:sp>
      <p:sp>
        <p:nvSpPr>
          <p:cNvPr id="6" name="Text Placeholder 5">
            <a:extLst>
              <a:ext uri="{FF2B5EF4-FFF2-40B4-BE49-F238E27FC236}">
                <a16:creationId xmlns:a16="http://schemas.microsoft.com/office/drawing/2014/main" id="{7AD67EFE-73A5-891B-2110-91725F196ADA}"/>
              </a:ext>
            </a:extLst>
          </p:cNvPr>
          <p:cNvSpPr>
            <a:spLocks noGrp="1"/>
          </p:cNvSpPr>
          <p:nvPr>
            <p:ph type="body" sz="quarter" idx="11"/>
          </p:nvPr>
        </p:nvSpPr>
        <p:spPr/>
        <p:txBody>
          <a:bodyPr/>
          <a:lstStyle/>
          <a:p>
            <a:r>
              <a:rPr lang="en-US"/>
              <a:t>LMX has unprecedented sensitivity to sub-pixel lightning</a:t>
            </a:r>
          </a:p>
        </p:txBody>
      </p:sp>
      <p:graphicFrame>
        <p:nvGraphicFramePr>
          <p:cNvPr id="12" name="Table 11">
            <a:extLst>
              <a:ext uri="{FF2B5EF4-FFF2-40B4-BE49-F238E27FC236}">
                <a16:creationId xmlns:a16="http://schemas.microsoft.com/office/drawing/2014/main" id="{1047CEF0-46BE-F2EF-683F-E315C3AA75E6}"/>
              </a:ext>
            </a:extLst>
          </p:cNvPr>
          <p:cNvGraphicFramePr>
            <a:graphicFrameLocks noGrp="1"/>
          </p:cNvGraphicFramePr>
          <p:nvPr>
            <p:extLst>
              <p:ext uri="{D42A27DB-BD31-4B8C-83A1-F6EECF244321}">
                <p14:modId xmlns:p14="http://schemas.microsoft.com/office/powerpoint/2010/main" val="3778318843"/>
              </p:ext>
            </p:extLst>
          </p:nvPr>
        </p:nvGraphicFramePr>
        <p:xfrm>
          <a:off x="623536" y="1175968"/>
          <a:ext cx="10972800" cy="4267200"/>
        </p:xfrm>
        <a:graphic>
          <a:graphicData uri="http://schemas.openxmlformats.org/drawingml/2006/table">
            <a:tbl>
              <a:tblPr firstRow="1" bandRow="1">
                <a:tableStyleId>{5C22544A-7EE6-4342-B048-85BDC9FD1C3A}</a:tableStyleId>
              </a:tblPr>
              <a:tblGrid>
                <a:gridCol w="3386108">
                  <a:extLst>
                    <a:ext uri="{9D8B030D-6E8A-4147-A177-3AD203B41FA5}">
                      <a16:colId xmlns:a16="http://schemas.microsoft.com/office/drawing/2014/main" val="2946980157"/>
                    </a:ext>
                  </a:extLst>
                </a:gridCol>
                <a:gridCol w="2100292">
                  <a:extLst>
                    <a:ext uri="{9D8B030D-6E8A-4147-A177-3AD203B41FA5}">
                      <a16:colId xmlns:a16="http://schemas.microsoft.com/office/drawing/2014/main" val="2871723408"/>
                    </a:ext>
                  </a:extLst>
                </a:gridCol>
                <a:gridCol w="2743200">
                  <a:extLst>
                    <a:ext uri="{9D8B030D-6E8A-4147-A177-3AD203B41FA5}">
                      <a16:colId xmlns:a16="http://schemas.microsoft.com/office/drawing/2014/main" val="863373242"/>
                    </a:ext>
                  </a:extLst>
                </a:gridCol>
                <a:gridCol w="2743200">
                  <a:extLst>
                    <a:ext uri="{9D8B030D-6E8A-4147-A177-3AD203B41FA5}">
                      <a16:colId xmlns:a16="http://schemas.microsoft.com/office/drawing/2014/main" val="2128618522"/>
                    </a:ext>
                  </a:extLst>
                </a:gridCol>
              </a:tblGrid>
              <a:tr h="137072">
                <a:tc>
                  <a:txBody>
                    <a:bodyPr/>
                    <a:lstStyle/>
                    <a:p>
                      <a:r>
                        <a:rPr lang="en-US" sz="1600"/>
                        <a:t>Parameter</a:t>
                      </a:r>
                    </a:p>
                  </a:txBody>
                  <a:tcPr/>
                </a:tc>
                <a:tc>
                  <a:txBody>
                    <a:bodyPr/>
                    <a:lstStyle/>
                    <a:p>
                      <a:r>
                        <a:rPr lang="en-US" sz="1600"/>
                        <a:t>Unit</a:t>
                      </a:r>
                    </a:p>
                  </a:txBody>
                  <a:tcPr/>
                </a:tc>
                <a:tc>
                  <a:txBody>
                    <a:bodyPr/>
                    <a:lstStyle/>
                    <a:p>
                      <a:pPr algn="ctr"/>
                      <a:r>
                        <a:rPr lang="en-US" sz="1600"/>
                        <a:t>GeoXO LMX</a:t>
                      </a:r>
                    </a:p>
                  </a:txBody>
                  <a:tcPr/>
                </a:tc>
                <a:tc>
                  <a:txBody>
                    <a:bodyPr/>
                    <a:lstStyle/>
                    <a:p>
                      <a:pPr algn="ctr"/>
                      <a:r>
                        <a:rPr lang="en-US" sz="1600">
                          <a:solidFill>
                            <a:schemeClr val="bg1">
                              <a:lumMod val="85000"/>
                            </a:schemeClr>
                          </a:solidFill>
                        </a:rPr>
                        <a:t>GOES-R GLM (ref)</a:t>
                      </a:r>
                    </a:p>
                  </a:txBody>
                  <a:tcPr/>
                </a:tc>
                <a:extLst>
                  <a:ext uri="{0D108BD9-81ED-4DB2-BD59-A6C34878D82A}">
                    <a16:rowId xmlns:a16="http://schemas.microsoft.com/office/drawing/2014/main" val="2143962097"/>
                  </a:ext>
                </a:extLst>
              </a:tr>
              <a:tr h="137072">
                <a:tc>
                  <a:txBody>
                    <a:bodyPr/>
                    <a:lstStyle/>
                    <a:p>
                      <a:r>
                        <a:rPr lang="en-US" sz="1600"/>
                        <a:t>Lens prescription</a:t>
                      </a:r>
                    </a:p>
                  </a:txBody>
                  <a:tcPr/>
                </a:tc>
                <a:tc>
                  <a:txBody>
                    <a:bodyPr/>
                    <a:lstStyle/>
                    <a:p>
                      <a:r>
                        <a:rPr lang="en-US" sz="1600"/>
                        <a:t>mm EFL, f number</a:t>
                      </a:r>
                    </a:p>
                  </a:txBody>
                  <a:tcPr/>
                </a:tc>
                <a:tc>
                  <a:txBody>
                    <a:bodyPr/>
                    <a:lstStyle/>
                    <a:p>
                      <a:pPr algn="ctr"/>
                      <a:r>
                        <a:rPr lang="en-US" sz="1600"/>
                        <a:t>134  f/1.2</a:t>
                      </a:r>
                    </a:p>
                  </a:txBody>
                  <a:tcPr/>
                </a:tc>
                <a:tc>
                  <a:txBody>
                    <a:bodyPr/>
                    <a:lstStyle/>
                    <a:p>
                      <a:pPr algn="ctr"/>
                      <a:r>
                        <a:rPr lang="en-US" sz="1600">
                          <a:solidFill>
                            <a:schemeClr val="bg1">
                              <a:lumMod val="50000"/>
                            </a:schemeClr>
                          </a:solidFill>
                        </a:rPr>
                        <a:t>134  f/1.2</a:t>
                      </a:r>
                    </a:p>
                  </a:txBody>
                  <a:tcPr/>
                </a:tc>
                <a:extLst>
                  <a:ext uri="{0D108BD9-81ED-4DB2-BD59-A6C34878D82A}">
                    <a16:rowId xmlns:a16="http://schemas.microsoft.com/office/drawing/2014/main" val="488279738"/>
                  </a:ext>
                </a:extLst>
              </a:tr>
              <a:tr h="137072">
                <a:tc>
                  <a:txBody>
                    <a:bodyPr/>
                    <a:lstStyle/>
                    <a:p>
                      <a:r>
                        <a:rPr lang="en-US" sz="1600"/>
                        <a:t>Lens field of view</a:t>
                      </a:r>
                    </a:p>
                  </a:txBody>
                  <a:tcPr/>
                </a:tc>
                <a:tc>
                  <a:txBody>
                    <a:bodyPr/>
                    <a:lstStyle/>
                    <a:p>
                      <a:r>
                        <a:rPr lang="en-US" sz="1600"/>
                        <a:t>deg radius</a:t>
                      </a:r>
                    </a:p>
                  </a:txBody>
                  <a:tcPr/>
                </a:tc>
                <a:tc>
                  <a:txBody>
                    <a:bodyPr/>
                    <a:lstStyle/>
                    <a:p>
                      <a:pPr algn="ctr"/>
                      <a:r>
                        <a:rPr lang="en-US" sz="1600"/>
                        <a:t>8.8</a:t>
                      </a:r>
                    </a:p>
                  </a:txBody>
                  <a:tcPr/>
                </a:tc>
                <a:tc>
                  <a:txBody>
                    <a:bodyPr/>
                    <a:lstStyle/>
                    <a:p>
                      <a:pPr algn="ctr"/>
                      <a:r>
                        <a:rPr lang="en-US" sz="1600">
                          <a:solidFill>
                            <a:schemeClr val="bg1">
                              <a:lumMod val="50000"/>
                            </a:schemeClr>
                          </a:solidFill>
                        </a:rPr>
                        <a:t>8</a:t>
                      </a:r>
                    </a:p>
                  </a:txBody>
                  <a:tcPr/>
                </a:tc>
                <a:extLst>
                  <a:ext uri="{0D108BD9-81ED-4DB2-BD59-A6C34878D82A}">
                    <a16:rowId xmlns:a16="http://schemas.microsoft.com/office/drawing/2014/main" val="1853595290"/>
                  </a:ext>
                </a:extLst>
              </a:tr>
              <a:tr h="137072">
                <a:tc>
                  <a:txBody>
                    <a:bodyPr/>
                    <a:lstStyle/>
                    <a:p>
                      <a:r>
                        <a:rPr lang="en-US" sz="1600"/>
                        <a:t>% of GEO disk covered</a:t>
                      </a:r>
                    </a:p>
                  </a:txBody>
                  <a:tcPr/>
                </a:tc>
                <a:tc>
                  <a:txBody>
                    <a:bodyPr/>
                    <a:lstStyle/>
                    <a:p>
                      <a:r>
                        <a:rPr lang="en-US" sz="1600"/>
                        <a:t>%</a:t>
                      </a:r>
                    </a:p>
                  </a:txBody>
                  <a:tcPr/>
                </a:tc>
                <a:tc>
                  <a:txBody>
                    <a:bodyPr/>
                    <a:lstStyle/>
                    <a:p>
                      <a:pPr algn="ctr"/>
                      <a:r>
                        <a:rPr lang="en-US" sz="1600"/>
                        <a:t>up to 95% (86% required)</a:t>
                      </a:r>
                    </a:p>
                  </a:txBody>
                  <a:tcPr/>
                </a:tc>
                <a:tc>
                  <a:txBody>
                    <a:bodyPr/>
                    <a:lstStyle/>
                    <a:p>
                      <a:pPr algn="ctr"/>
                      <a:r>
                        <a:rPr lang="en-US" sz="1600">
                          <a:solidFill>
                            <a:schemeClr val="bg1">
                              <a:lumMod val="50000"/>
                            </a:schemeClr>
                          </a:solidFill>
                        </a:rPr>
                        <a:t>86%</a:t>
                      </a:r>
                    </a:p>
                  </a:txBody>
                  <a:tcPr/>
                </a:tc>
                <a:extLst>
                  <a:ext uri="{0D108BD9-81ED-4DB2-BD59-A6C34878D82A}">
                    <a16:rowId xmlns:a16="http://schemas.microsoft.com/office/drawing/2014/main" val="740305981"/>
                  </a:ext>
                </a:extLst>
              </a:tr>
              <a:tr h="137072">
                <a:tc>
                  <a:txBody>
                    <a:bodyPr/>
                    <a:lstStyle/>
                    <a:p>
                      <a:r>
                        <a:rPr lang="en-US" sz="1600"/>
                        <a:t>Focal plane format</a:t>
                      </a:r>
                    </a:p>
                  </a:txBody>
                  <a:tcPr/>
                </a:tc>
                <a:tc>
                  <a:txBody>
                    <a:bodyPr/>
                    <a:lstStyle/>
                    <a:p>
                      <a:r>
                        <a:rPr lang="en-US" sz="1600"/>
                        <a:t>pixels (N-S x E-W)</a:t>
                      </a:r>
                    </a:p>
                  </a:txBody>
                  <a:tcPr/>
                </a:tc>
                <a:tc>
                  <a:txBody>
                    <a:bodyPr/>
                    <a:lstStyle/>
                    <a:p>
                      <a:pPr algn="ctr"/>
                      <a:r>
                        <a:rPr lang="en-US" sz="1600"/>
                        <a:t>2044 x 1480 (windowed)</a:t>
                      </a:r>
                    </a:p>
                  </a:txBody>
                  <a:tcPr/>
                </a:tc>
                <a:tc>
                  <a:txBody>
                    <a:bodyPr/>
                    <a:lstStyle/>
                    <a:p>
                      <a:pPr algn="ctr"/>
                      <a:r>
                        <a:rPr lang="en-US" sz="1600">
                          <a:solidFill>
                            <a:schemeClr val="bg1">
                              <a:lumMod val="50000"/>
                            </a:schemeClr>
                          </a:solidFill>
                        </a:rPr>
                        <a:t>1372 x 1300</a:t>
                      </a:r>
                    </a:p>
                  </a:txBody>
                  <a:tcPr/>
                </a:tc>
                <a:extLst>
                  <a:ext uri="{0D108BD9-81ED-4DB2-BD59-A6C34878D82A}">
                    <a16:rowId xmlns:a16="http://schemas.microsoft.com/office/drawing/2014/main" val="2023641063"/>
                  </a:ext>
                </a:extLst>
              </a:tr>
              <a:tr h="137072">
                <a:tc>
                  <a:txBody>
                    <a:bodyPr/>
                    <a:lstStyle/>
                    <a:p>
                      <a:r>
                        <a:rPr lang="en-US" sz="1600"/>
                        <a:t>Frame rate</a:t>
                      </a:r>
                    </a:p>
                  </a:txBody>
                  <a:tcPr/>
                </a:tc>
                <a:tc>
                  <a:txBody>
                    <a:bodyPr/>
                    <a:lstStyle/>
                    <a:p>
                      <a:r>
                        <a:rPr lang="en-US" sz="1600"/>
                        <a:t>fps</a:t>
                      </a:r>
                    </a:p>
                  </a:txBody>
                  <a:tcPr/>
                </a:tc>
                <a:tc>
                  <a:txBody>
                    <a:bodyPr/>
                    <a:lstStyle/>
                    <a:p>
                      <a:pPr algn="ctr"/>
                      <a:r>
                        <a:rPr lang="en-US" sz="1600"/>
                        <a:t>774</a:t>
                      </a:r>
                    </a:p>
                  </a:txBody>
                  <a:tcPr/>
                </a:tc>
                <a:tc>
                  <a:txBody>
                    <a:bodyPr/>
                    <a:lstStyle/>
                    <a:p>
                      <a:pPr algn="ctr"/>
                      <a:r>
                        <a:rPr lang="en-US" sz="1600">
                          <a:solidFill>
                            <a:schemeClr val="bg1">
                              <a:lumMod val="50000"/>
                            </a:schemeClr>
                          </a:solidFill>
                        </a:rPr>
                        <a:t>503</a:t>
                      </a:r>
                    </a:p>
                  </a:txBody>
                  <a:tcPr/>
                </a:tc>
                <a:extLst>
                  <a:ext uri="{0D108BD9-81ED-4DB2-BD59-A6C34878D82A}">
                    <a16:rowId xmlns:a16="http://schemas.microsoft.com/office/drawing/2014/main" val="1887257356"/>
                  </a:ext>
                </a:extLst>
              </a:tr>
              <a:tr h="137072">
                <a:tc>
                  <a:txBody>
                    <a:bodyPr/>
                    <a:lstStyle/>
                    <a:p>
                      <a:r>
                        <a:rPr lang="en-US" sz="1600"/>
                        <a:t>Pixel size</a:t>
                      </a:r>
                    </a:p>
                  </a:txBody>
                  <a:tcPr/>
                </a:tc>
                <a:tc>
                  <a:txBody>
                    <a:bodyPr/>
                    <a:lstStyle/>
                    <a:p>
                      <a:r>
                        <a:rPr lang="en-US" sz="1600"/>
                        <a:t>µm (N-S x E-W)</a:t>
                      </a:r>
                    </a:p>
                  </a:txBody>
                  <a:tcPr/>
                </a:tc>
                <a:tc>
                  <a:txBody>
                    <a:bodyPr/>
                    <a:lstStyle/>
                    <a:p>
                      <a:pPr algn="ctr"/>
                      <a:r>
                        <a:rPr lang="en-US" sz="1600"/>
                        <a:t>20 x 24</a:t>
                      </a:r>
                    </a:p>
                  </a:txBody>
                  <a:tcPr/>
                </a:tc>
                <a:tc>
                  <a:txBody>
                    <a:bodyPr/>
                    <a:lstStyle/>
                    <a:p>
                      <a:pPr algn="ctr"/>
                      <a:r>
                        <a:rPr lang="en-US" sz="1600">
                          <a:solidFill>
                            <a:schemeClr val="bg1">
                              <a:lumMod val="50000"/>
                            </a:schemeClr>
                          </a:solidFill>
                        </a:rPr>
                        <a:t>30 x 30 (variable pitch)</a:t>
                      </a:r>
                    </a:p>
                  </a:txBody>
                  <a:tcPr/>
                </a:tc>
                <a:extLst>
                  <a:ext uri="{0D108BD9-81ED-4DB2-BD59-A6C34878D82A}">
                    <a16:rowId xmlns:a16="http://schemas.microsoft.com/office/drawing/2014/main" val="131662794"/>
                  </a:ext>
                </a:extLst>
              </a:tr>
              <a:tr h="137072">
                <a:tc>
                  <a:txBody>
                    <a:bodyPr/>
                    <a:lstStyle/>
                    <a:p>
                      <a:r>
                        <a:rPr lang="en-US" sz="1600"/>
                        <a:t>Ground sample distance @ nadir</a:t>
                      </a:r>
                    </a:p>
                  </a:txBody>
                  <a:tcPr/>
                </a:tc>
                <a:tc>
                  <a:txBody>
                    <a:bodyPr/>
                    <a:lstStyle/>
                    <a:p>
                      <a:r>
                        <a:rPr lang="en-US" sz="1600"/>
                        <a:t>km</a:t>
                      </a:r>
                    </a:p>
                  </a:txBody>
                  <a:tcPr/>
                </a:tc>
                <a:tc>
                  <a:txBody>
                    <a:bodyPr/>
                    <a:lstStyle/>
                    <a:p>
                      <a:pPr algn="ctr"/>
                      <a:r>
                        <a:rPr lang="en-US" sz="1600"/>
                        <a:t>6.4</a:t>
                      </a:r>
                    </a:p>
                  </a:txBody>
                  <a:tcPr/>
                </a:tc>
                <a:tc>
                  <a:txBody>
                    <a:bodyPr/>
                    <a:lstStyle/>
                    <a:p>
                      <a:pPr algn="ctr"/>
                      <a:r>
                        <a:rPr lang="en-US" sz="1600">
                          <a:solidFill>
                            <a:schemeClr val="bg1">
                              <a:lumMod val="50000"/>
                            </a:schemeClr>
                          </a:solidFill>
                        </a:rPr>
                        <a:t>8.0</a:t>
                      </a:r>
                    </a:p>
                  </a:txBody>
                  <a:tcPr/>
                </a:tc>
                <a:extLst>
                  <a:ext uri="{0D108BD9-81ED-4DB2-BD59-A6C34878D82A}">
                    <a16:rowId xmlns:a16="http://schemas.microsoft.com/office/drawing/2014/main" val="1260683929"/>
                  </a:ext>
                </a:extLst>
              </a:tr>
              <a:tr h="137072">
                <a:tc>
                  <a:txBody>
                    <a:bodyPr/>
                    <a:lstStyle/>
                    <a:p>
                      <a:r>
                        <a:rPr lang="en-US" sz="1600"/>
                        <a:t>ADC bit depth</a:t>
                      </a:r>
                    </a:p>
                  </a:txBody>
                  <a:tcPr/>
                </a:tc>
                <a:tc>
                  <a:txBody>
                    <a:bodyPr/>
                    <a:lstStyle/>
                    <a:p>
                      <a:r>
                        <a:rPr lang="en-US" sz="1600"/>
                        <a:t>bits</a:t>
                      </a:r>
                    </a:p>
                  </a:txBody>
                  <a:tcPr/>
                </a:tc>
                <a:tc>
                  <a:txBody>
                    <a:bodyPr/>
                    <a:lstStyle/>
                    <a:p>
                      <a:pPr algn="ctr"/>
                      <a:r>
                        <a:rPr lang="en-US" sz="1600"/>
                        <a:t>12</a:t>
                      </a:r>
                    </a:p>
                  </a:txBody>
                  <a:tcPr/>
                </a:tc>
                <a:tc>
                  <a:txBody>
                    <a:bodyPr/>
                    <a:lstStyle/>
                    <a:p>
                      <a:pPr algn="ctr"/>
                      <a:r>
                        <a:rPr lang="en-US" sz="1600">
                          <a:solidFill>
                            <a:schemeClr val="bg1">
                              <a:lumMod val="50000"/>
                            </a:schemeClr>
                          </a:solidFill>
                        </a:rPr>
                        <a:t>14</a:t>
                      </a:r>
                    </a:p>
                  </a:txBody>
                  <a:tcPr/>
                </a:tc>
                <a:extLst>
                  <a:ext uri="{0D108BD9-81ED-4DB2-BD59-A6C34878D82A}">
                    <a16:rowId xmlns:a16="http://schemas.microsoft.com/office/drawing/2014/main" val="1170510023"/>
                  </a:ext>
                </a:extLst>
              </a:tr>
              <a:tr h="137072">
                <a:tc>
                  <a:txBody>
                    <a:bodyPr/>
                    <a:lstStyle/>
                    <a:p>
                      <a:r>
                        <a:rPr lang="en-US" sz="1600"/>
                        <a:t>Downlink data rate</a:t>
                      </a:r>
                    </a:p>
                  </a:txBody>
                  <a:tcPr/>
                </a:tc>
                <a:tc>
                  <a:txBody>
                    <a:bodyPr/>
                    <a:lstStyle/>
                    <a:p>
                      <a:r>
                        <a:rPr lang="en-US" sz="1600"/>
                        <a:t>Mbps</a:t>
                      </a:r>
                    </a:p>
                  </a:txBody>
                  <a:tcPr/>
                </a:tc>
                <a:tc>
                  <a:txBody>
                    <a:bodyPr/>
                    <a:lstStyle/>
                    <a:p>
                      <a:pPr algn="ctr"/>
                      <a:r>
                        <a:rPr lang="en-US" sz="1600"/>
                        <a:t>75</a:t>
                      </a:r>
                    </a:p>
                  </a:txBody>
                  <a:tcPr/>
                </a:tc>
                <a:tc>
                  <a:txBody>
                    <a:bodyPr/>
                    <a:lstStyle/>
                    <a:p>
                      <a:pPr algn="ctr"/>
                      <a:r>
                        <a:rPr lang="en-US" sz="1600">
                          <a:solidFill>
                            <a:schemeClr val="bg1">
                              <a:lumMod val="50000"/>
                            </a:schemeClr>
                          </a:solidFill>
                        </a:rPr>
                        <a:t>7.7</a:t>
                      </a:r>
                    </a:p>
                  </a:txBody>
                  <a:tcPr/>
                </a:tc>
                <a:extLst>
                  <a:ext uri="{0D108BD9-81ED-4DB2-BD59-A6C34878D82A}">
                    <a16:rowId xmlns:a16="http://schemas.microsoft.com/office/drawing/2014/main" val="3060961475"/>
                  </a:ext>
                </a:extLst>
              </a:tr>
              <a:tr h="137072">
                <a:tc>
                  <a:txBody>
                    <a:bodyPr/>
                    <a:lstStyle/>
                    <a:p>
                      <a:r>
                        <a:rPr lang="en-US" sz="1600"/>
                        <a:t>Event data structure size</a:t>
                      </a:r>
                    </a:p>
                  </a:txBody>
                  <a:tcPr/>
                </a:tc>
                <a:tc>
                  <a:txBody>
                    <a:bodyPr/>
                    <a:lstStyle/>
                    <a:p>
                      <a:r>
                        <a:rPr lang="en-US" sz="1600"/>
                        <a:t>bits</a:t>
                      </a:r>
                    </a:p>
                  </a:txBody>
                  <a:tcPr/>
                </a:tc>
                <a:tc>
                  <a:txBody>
                    <a:bodyPr/>
                    <a:lstStyle/>
                    <a:p>
                      <a:pPr algn="ctr"/>
                      <a:r>
                        <a:rPr lang="en-US" sz="1600"/>
                        <a:t>96</a:t>
                      </a:r>
                    </a:p>
                  </a:txBody>
                  <a:tcPr/>
                </a:tc>
                <a:tc>
                  <a:txBody>
                    <a:bodyPr/>
                    <a:lstStyle/>
                    <a:p>
                      <a:pPr algn="ctr"/>
                      <a:r>
                        <a:rPr lang="en-US" sz="1600">
                          <a:solidFill>
                            <a:schemeClr val="bg1">
                              <a:lumMod val="50000"/>
                            </a:schemeClr>
                          </a:solidFill>
                        </a:rPr>
                        <a:t>64</a:t>
                      </a:r>
                    </a:p>
                  </a:txBody>
                  <a:tcPr/>
                </a:tc>
                <a:extLst>
                  <a:ext uri="{0D108BD9-81ED-4DB2-BD59-A6C34878D82A}">
                    <a16:rowId xmlns:a16="http://schemas.microsoft.com/office/drawing/2014/main" val="2595670031"/>
                  </a:ext>
                </a:extLst>
              </a:tr>
              <a:tr h="137072">
                <a:tc>
                  <a:txBody>
                    <a:bodyPr/>
                    <a:lstStyle/>
                    <a:p>
                      <a:r>
                        <a:rPr lang="en-US" sz="1600"/>
                        <a:t>Probability of detecting a dim pulse (6.4 – 8.8 µJ/m</a:t>
                      </a:r>
                      <a:r>
                        <a:rPr lang="en-US" sz="1600" baseline="30000"/>
                        <a:t>2</a:t>
                      </a:r>
                      <a:r>
                        <a:rPr lang="en-US" sz="1600"/>
                        <a:t>/</a:t>
                      </a:r>
                      <a:r>
                        <a:rPr lang="en-US" sz="1600" err="1"/>
                        <a:t>sr</a:t>
                      </a:r>
                      <a:r>
                        <a:rPr lang="en-US" sz="1600"/>
                        <a:t>) of 6 km Ø</a:t>
                      </a:r>
                    </a:p>
                  </a:txBody>
                  <a:tcPr/>
                </a:tc>
                <a:tc>
                  <a:txBody>
                    <a:bodyPr/>
                    <a:lstStyle/>
                    <a:p>
                      <a:r>
                        <a:rPr lang="en-US" sz="1600"/>
                        <a:t>%</a:t>
                      </a:r>
                    </a:p>
                  </a:txBody>
                  <a:tcPr anchor="ctr"/>
                </a:tc>
                <a:tc>
                  <a:txBody>
                    <a:bodyPr/>
                    <a:lstStyle/>
                    <a:p>
                      <a:pPr algn="ctr"/>
                      <a:r>
                        <a:rPr lang="en-US" sz="1600"/>
                        <a:t>58</a:t>
                      </a:r>
                    </a:p>
                  </a:txBody>
                  <a:tcPr anchor="ctr"/>
                </a:tc>
                <a:tc>
                  <a:txBody>
                    <a:bodyPr/>
                    <a:lstStyle/>
                    <a:p>
                      <a:pPr algn="ctr"/>
                      <a:r>
                        <a:rPr lang="en-US" sz="1600">
                          <a:solidFill>
                            <a:schemeClr val="bg1">
                              <a:lumMod val="50000"/>
                            </a:schemeClr>
                          </a:solidFill>
                        </a:rPr>
                        <a:t>10</a:t>
                      </a:r>
                    </a:p>
                  </a:txBody>
                  <a:tcPr anchor="ctr"/>
                </a:tc>
                <a:extLst>
                  <a:ext uri="{0D108BD9-81ED-4DB2-BD59-A6C34878D82A}">
                    <a16:rowId xmlns:a16="http://schemas.microsoft.com/office/drawing/2014/main" val="1359537170"/>
                  </a:ext>
                </a:extLst>
              </a:tr>
            </a:tbl>
          </a:graphicData>
        </a:graphic>
      </p:graphicFrame>
    </p:spTree>
    <p:extLst>
      <p:ext uri="{BB962C8B-B14F-4D97-AF65-F5344CB8AC3E}">
        <p14:creationId xmlns:p14="http://schemas.microsoft.com/office/powerpoint/2010/main" val="22008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9965ED4-CDB7-3A32-9389-D5D141998176}"/>
              </a:ext>
            </a:extLst>
          </p:cNvPr>
          <p:cNvPicPr>
            <a:picLocks noChangeAspect="1"/>
          </p:cNvPicPr>
          <p:nvPr/>
        </p:nvPicPr>
        <p:blipFill>
          <a:blip r:embed="rId3"/>
          <a:stretch>
            <a:fillRect/>
          </a:stretch>
        </p:blipFill>
        <p:spPr>
          <a:xfrm>
            <a:off x="330601" y="1564021"/>
            <a:ext cx="3635889" cy="2961861"/>
          </a:xfrm>
          <a:prstGeom prst="rect">
            <a:avLst/>
          </a:prstGeom>
        </p:spPr>
      </p:pic>
      <p:sp>
        <p:nvSpPr>
          <p:cNvPr id="3" name="Title 2">
            <a:extLst>
              <a:ext uri="{FF2B5EF4-FFF2-40B4-BE49-F238E27FC236}">
                <a16:creationId xmlns:a16="http://schemas.microsoft.com/office/drawing/2014/main" id="{38C582E2-B514-15C8-A641-892AED3315DC}"/>
              </a:ext>
            </a:extLst>
          </p:cNvPr>
          <p:cNvSpPr>
            <a:spLocks noGrp="1"/>
          </p:cNvSpPr>
          <p:nvPr>
            <p:ph type="title"/>
          </p:nvPr>
        </p:nvSpPr>
        <p:spPr/>
        <p:txBody>
          <a:bodyPr/>
          <a:lstStyle/>
          <a:p>
            <a:r>
              <a:rPr lang="en-US"/>
              <a:t>Three Innovations for LMX</a:t>
            </a:r>
          </a:p>
        </p:txBody>
      </p:sp>
      <p:sp>
        <p:nvSpPr>
          <p:cNvPr id="6" name="Text Placeholder 5">
            <a:extLst>
              <a:ext uri="{FF2B5EF4-FFF2-40B4-BE49-F238E27FC236}">
                <a16:creationId xmlns:a16="http://schemas.microsoft.com/office/drawing/2014/main" id="{10EEB997-1F83-8558-B3E0-A4DD205A3014}"/>
              </a:ext>
            </a:extLst>
          </p:cNvPr>
          <p:cNvSpPr>
            <a:spLocks noGrp="1"/>
          </p:cNvSpPr>
          <p:nvPr>
            <p:ph type="body" sz="quarter" idx="23"/>
          </p:nvPr>
        </p:nvSpPr>
        <p:spPr>
          <a:xfrm>
            <a:off x="486309" y="4596621"/>
            <a:ext cx="3480181" cy="1621299"/>
          </a:xfrm>
        </p:spPr>
        <p:txBody>
          <a:bodyPr lIns="91440" tIns="45720" rIns="91440" bIns="45720" anchor="t"/>
          <a:lstStyle/>
          <a:p>
            <a:r>
              <a:rPr lang="en-US"/>
              <a:t>The CIS326 is a bespoke high speed, large format monolithic CMOS imager with low read noise and on-chip ADC. It generates 30 Gbps of raw video data, ~3x GLM</a:t>
            </a:r>
            <a:r>
              <a:rPr lang="en-US">
                <a:cs typeface="Arial"/>
              </a:rPr>
              <a:t> (First Light achieved June ‘24)</a:t>
            </a:r>
          </a:p>
          <a:p>
            <a:r>
              <a:rPr lang="en-US">
                <a:cs typeface="Arial"/>
              </a:rPr>
              <a:t>Initial characterization test completed</a:t>
            </a:r>
          </a:p>
        </p:txBody>
      </p:sp>
      <p:sp>
        <p:nvSpPr>
          <p:cNvPr id="7" name="Text Placeholder 6">
            <a:extLst>
              <a:ext uri="{FF2B5EF4-FFF2-40B4-BE49-F238E27FC236}">
                <a16:creationId xmlns:a16="http://schemas.microsoft.com/office/drawing/2014/main" id="{789E0737-E681-98E9-EE39-86965BFD4C94}"/>
              </a:ext>
            </a:extLst>
          </p:cNvPr>
          <p:cNvSpPr>
            <a:spLocks noGrp="1"/>
          </p:cNvSpPr>
          <p:nvPr>
            <p:ph type="body" sz="quarter" idx="24"/>
          </p:nvPr>
        </p:nvSpPr>
        <p:spPr>
          <a:xfrm>
            <a:off x="4578624" y="4588949"/>
            <a:ext cx="2998301" cy="823913"/>
          </a:xfrm>
        </p:spPr>
        <p:txBody>
          <a:bodyPr/>
          <a:lstStyle/>
          <a:p>
            <a:r>
              <a:rPr lang="en-US"/>
              <a:t>The new RTEP algorithm employs each pixel as a jitter sensor to measure its noise and adapt its individual threshold to a target TNR</a:t>
            </a:r>
            <a:br>
              <a:rPr lang="en-US"/>
            </a:br>
            <a:r>
              <a:rPr lang="en-US"/>
              <a:t>(Threshold to Noise Ratio)</a:t>
            </a:r>
          </a:p>
        </p:txBody>
      </p:sp>
      <p:sp>
        <p:nvSpPr>
          <p:cNvPr id="8" name="Text Placeholder 7">
            <a:extLst>
              <a:ext uri="{FF2B5EF4-FFF2-40B4-BE49-F238E27FC236}">
                <a16:creationId xmlns:a16="http://schemas.microsoft.com/office/drawing/2014/main" id="{22AB7376-1A33-7507-CD4F-70DABB3F7195}"/>
              </a:ext>
            </a:extLst>
          </p:cNvPr>
          <p:cNvSpPr>
            <a:spLocks noGrp="1"/>
          </p:cNvSpPr>
          <p:nvPr>
            <p:ph type="body" sz="quarter" idx="25"/>
          </p:nvPr>
        </p:nvSpPr>
        <p:spPr>
          <a:xfrm>
            <a:off x="8459252" y="4588949"/>
            <a:ext cx="2998301" cy="823913"/>
          </a:xfrm>
        </p:spPr>
        <p:txBody>
          <a:bodyPr/>
          <a:lstStyle/>
          <a:p>
            <a:r>
              <a:rPr lang="en-US"/>
              <a:t>Cluster-before-filter architecture provides spatial and temporal context for coherency calculations to pluck more lightning out of noise, including the first event in a flash</a:t>
            </a:r>
          </a:p>
        </p:txBody>
      </p:sp>
      <p:sp>
        <p:nvSpPr>
          <p:cNvPr id="12" name="TextBox 11">
            <a:extLst>
              <a:ext uri="{FF2B5EF4-FFF2-40B4-BE49-F238E27FC236}">
                <a16:creationId xmlns:a16="http://schemas.microsoft.com/office/drawing/2014/main" id="{55E1D48E-ACEB-BC78-3947-A0D0E85895F8}"/>
              </a:ext>
            </a:extLst>
          </p:cNvPr>
          <p:cNvSpPr txBox="1"/>
          <p:nvPr/>
        </p:nvSpPr>
        <p:spPr>
          <a:xfrm>
            <a:off x="4491054" y="1199199"/>
            <a:ext cx="3260573" cy="307777"/>
          </a:xfrm>
          <a:prstGeom prst="rect">
            <a:avLst/>
          </a:prstGeom>
          <a:noFill/>
        </p:spPr>
        <p:txBody>
          <a:bodyPr wrap="none" rtlCol="0">
            <a:spAutoFit/>
          </a:bodyPr>
          <a:lstStyle/>
          <a:p>
            <a:r>
              <a:rPr lang="en-US" sz="1400" b="1"/>
              <a:t>Next Gen Event Detection Algorithm</a:t>
            </a:r>
          </a:p>
        </p:txBody>
      </p:sp>
      <p:sp>
        <p:nvSpPr>
          <p:cNvPr id="13" name="TextBox 12">
            <a:extLst>
              <a:ext uri="{FF2B5EF4-FFF2-40B4-BE49-F238E27FC236}">
                <a16:creationId xmlns:a16="http://schemas.microsoft.com/office/drawing/2014/main" id="{30490D91-815B-DA8B-BCB8-2323CDCB08A6}"/>
              </a:ext>
            </a:extLst>
          </p:cNvPr>
          <p:cNvSpPr txBox="1"/>
          <p:nvPr/>
        </p:nvSpPr>
        <p:spPr>
          <a:xfrm>
            <a:off x="510931" y="1199199"/>
            <a:ext cx="3225050" cy="307777"/>
          </a:xfrm>
          <a:prstGeom prst="rect">
            <a:avLst/>
          </a:prstGeom>
          <a:noFill/>
        </p:spPr>
        <p:txBody>
          <a:bodyPr wrap="none" rtlCol="0">
            <a:spAutoFit/>
          </a:bodyPr>
          <a:lstStyle/>
          <a:p>
            <a:r>
              <a:rPr lang="en-US" sz="1400" b="1"/>
              <a:t>Next Gen CIS326 from Teledyne e2v</a:t>
            </a:r>
          </a:p>
        </p:txBody>
      </p:sp>
      <p:sp>
        <p:nvSpPr>
          <p:cNvPr id="14" name="TextBox 13">
            <a:extLst>
              <a:ext uri="{FF2B5EF4-FFF2-40B4-BE49-F238E27FC236}">
                <a16:creationId xmlns:a16="http://schemas.microsoft.com/office/drawing/2014/main" id="{13F20B48-FC3F-D3CE-4C28-B594F30C6ED2}"/>
              </a:ext>
            </a:extLst>
          </p:cNvPr>
          <p:cNvSpPr txBox="1"/>
          <p:nvPr/>
        </p:nvSpPr>
        <p:spPr>
          <a:xfrm>
            <a:off x="8177239" y="1199199"/>
            <a:ext cx="3669338" cy="307777"/>
          </a:xfrm>
          <a:prstGeom prst="rect">
            <a:avLst/>
          </a:prstGeom>
          <a:noFill/>
        </p:spPr>
        <p:txBody>
          <a:bodyPr wrap="none" rtlCol="0">
            <a:spAutoFit/>
          </a:bodyPr>
          <a:lstStyle/>
          <a:p>
            <a:r>
              <a:rPr lang="en-US" sz="1400" b="1"/>
              <a:t>Next Gen Ground Processing Algorithms</a:t>
            </a:r>
          </a:p>
        </p:txBody>
      </p:sp>
      <p:pic>
        <p:nvPicPr>
          <p:cNvPr id="15" name="Content Placeholder 3" descr="An image of a cloud scene overlaid with event detections, shown as dots. Green dots are lightning, and cyan dots are false events. The false events are uniformly sprinkled throughout the scene.">
            <a:extLst>
              <a:ext uri="{FF2B5EF4-FFF2-40B4-BE49-F238E27FC236}">
                <a16:creationId xmlns:a16="http://schemas.microsoft.com/office/drawing/2014/main" id="{A1A698B9-39CB-CBA6-DE0D-A504C417EF84}"/>
              </a:ext>
            </a:extLst>
          </p:cNvPr>
          <p:cNvPicPr>
            <a:picLocks noChangeAspect="1"/>
          </p:cNvPicPr>
          <p:nvPr/>
        </p:nvPicPr>
        <p:blipFill rotWithShape="1">
          <a:blip r:embed="rId4"/>
          <a:srcRect l="20694" t="28661" r="53499" b="17255"/>
          <a:stretch/>
        </p:blipFill>
        <p:spPr>
          <a:xfrm>
            <a:off x="4656448" y="1548905"/>
            <a:ext cx="2929785" cy="2961861"/>
          </a:xfrm>
          <a:prstGeom prst="rect">
            <a:avLst/>
          </a:prstGeom>
        </p:spPr>
      </p:pic>
      <p:sp>
        <p:nvSpPr>
          <p:cNvPr id="25" name="TextBox 24">
            <a:extLst>
              <a:ext uri="{FF2B5EF4-FFF2-40B4-BE49-F238E27FC236}">
                <a16:creationId xmlns:a16="http://schemas.microsoft.com/office/drawing/2014/main" id="{6F519387-05B0-E5C5-2742-4F37ACF4C586}"/>
              </a:ext>
            </a:extLst>
          </p:cNvPr>
          <p:cNvSpPr txBox="1"/>
          <p:nvPr/>
        </p:nvSpPr>
        <p:spPr>
          <a:xfrm>
            <a:off x="6577017" y="3840480"/>
            <a:ext cx="918972"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panose="020B0604020202020204"/>
                <a:ea typeface="+mn-ea"/>
                <a:cs typeface="+mn-cs"/>
              </a:rPr>
              <a:t>Uniform false events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1">
                <a:solidFill>
                  <a:srgbClr val="000000"/>
                </a:solidFill>
                <a:latin typeface="Arial" panose="020B0604020202020204"/>
              </a:rPr>
              <a:t>(in </a:t>
            </a:r>
            <a:r>
              <a:rPr lang="en-US" sz="1000" b="1" i="1">
                <a:solidFill>
                  <a:schemeClr val="accent3"/>
                </a:solidFill>
                <a:latin typeface="Arial" panose="020B0604020202020204"/>
              </a:rPr>
              <a:t>cyan</a:t>
            </a:r>
            <a:r>
              <a:rPr lang="en-US" sz="1000" b="1" i="1">
                <a:solidFill>
                  <a:srgbClr val="000000"/>
                </a:solidFill>
                <a:latin typeface="Arial" panose="020B0604020202020204"/>
              </a:rPr>
              <a:t>)</a:t>
            </a:r>
            <a:endParaRPr kumimoji="0" lang="en-US" sz="1000" b="1" i="1"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13B51CF6-4D25-4EF4-3414-BBCADF1B8304}"/>
              </a:ext>
            </a:extLst>
          </p:cNvPr>
          <p:cNvSpPr txBox="1"/>
          <p:nvPr/>
        </p:nvSpPr>
        <p:spPr>
          <a:xfrm>
            <a:off x="3423374" y="1631141"/>
            <a:ext cx="888095"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panose="020B0604020202020204"/>
                <a:ea typeface="+mn-ea"/>
                <a:cs typeface="+mn-cs"/>
              </a:rPr>
              <a:t>Back-side illuminated CIS326</a:t>
            </a:r>
          </a:p>
        </p:txBody>
      </p:sp>
      <p:pic>
        <p:nvPicPr>
          <p:cNvPr id="20" name="Content Placeholder 5" descr="A diagram of L1b lightning detections displayed in blue against a map of the Earth, in fixed grid coordinates. False detections form a uniform gray background.">
            <a:extLst>
              <a:ext uri="{FF2B5EF4-FFF2-40B4-BE49-F238E27FC236}">
                <a16:creationId xmlns:a16="http://schemas.microsoft.com/office/drawing/2014/main" id="{970867CC-A556-C36E-4DC1-98314D21D05C}"/>
              </a:ext>
            </a:extLst>
          </p:cNvPr>
          <p:cNvPicPr>
            <a:picLocks noChangeAspect="1"/>
          </p:cNvPicPr>
          <p:nvPr/>
        </p:nvPicPr>
        <p:blipFill rotWithShape="1">
          <a:blip r:embed="rId5"/>
          <a:srcRect l="18349" t="3745" r="37618" b="3454"/>
          <a:stretch/>
        </p:blipFill>
        <p:spPr>
          <a:xfrm>
            <a:off x="8312018" y="1472184"/>
            <a:ext cx="3145535" cy="3145536"/>
          </a:xfrm>
          <a:prstGeom prst="rect">
            <a:avLst/>
          </a:prstGeom>
        </p:spPr>
      </p:pic>
      <p:sp>
        <p:nvSpPr>
          <p:cNvPr id="21" name="TextBox 20">
            <a:extLst>
              <a:ext uri="{FF2B5EF4-FFF2-40B4-BE49-F238E27FC236}">
                <a16:creationId xmlns:a16="http://schemas.microsoft.com/office/drawing/2014/main" id="{78C7F243-60DC-696D-AD93-EF3EAB5BE43F}"/>
              </a:ext>
            </a:extLst>
          </p:cNvPr>
          <p:cNvSpPr txBox="1"/>
          <p:nvPr/>
        </p:nvSpPr>
        <p:spPr>
          <a:xfrm>
            <a:off x="8658794" y="3337220"/>
            <a:ext cx="1636190" cy="116955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panose="020B0604020202020204"/>
                <a:ea typeface="+mn-ea"/>
                <a:cs typeface="+mn-cs"/>
              </a:rPr>
              <a:t>L1b product is lightning events. Additional internal meta-data:</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a:solidFill>
                  <a:srgbClr val="000000"/>
                </a:solidFill>
                <a:latin typeface="Arial" panose="020B0604020202020204"/>
              </a:rPr>
              <a:t>1-minute calibrated full disk background,</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a:ln>
                  <a:noFill/>
                </a:ln>
                <a:solidFill>
                  <a:srgbClr val="000000"/>
                </a:solidFill>
                <a:effectLst/>
                <a:uLnTx/>
                <a:uFillTx/>
                <a:latin typeface="Arial" panose="020B0604020202020204"/>
                <a:ea typeface="+mn-ea"/>
                <a:cs typeface="+mn-cs"/>
              </a:rPr>
              <a:t>Threshold image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a:solidFill>
                  <a:srgbClr val="000000"/>
                </a:solidFill>
                <a:latin typeface="Arial" panose="020B0604020202020204"/>
              </a:rPr>
              <a:t>Data Quality map</a:t>
            </a:r>
            <a:endParaRPr kumimoji="0" lang="en-US" sz="1000" b="1" i="1"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97C25F4B-603E-2E79-EC80-AE424AC17D88}"/>
              </a:ext>
            </a:extLst>
          </p:cNvPr>
          <p:cNvSpPr txBox="1"/>
          <p:nvPr/>
        </p:nvSpPr>
        <p:spPr>
          <a:xfrm>
            <a:off x="3364513" y="2126768"/>
            <a:ext cx="1275634" cy="230832"/>
          </a:xfrm>
          <a:prstGeom prst="rect">
            <a:avLst/>
          </a:prstGeom>
          <a:noFill/>
        </p:spPr>
        <p:txBody>
          <a:bodyPr wrap="square" rtlCol="0">
            <a:spAutoFit/>
          </a:bodyPr>
          <a:lstStyle/>
          <a:p>
            <a:r>
              <a:rPr lang="en-US" sz="900"/>
              <a:t>Photo: Teledyne e2v</a:t>
            </a:r>
          </a:p>
        </p:txBody>
      </p:sp>
    </p:spTree>
    <p:extLst>
      <p:ext uri="{BB962C8B-B14F-4D97-AF65-F5344CB8AC3E}">
        <p14:creationId xmlns:p14="http://schemas.microsoft.com/office/powerpoint/2010/main" val="223308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7" descr="Airplanes queuing on a taxiway at an airport, to symbolize the importance of lightning mapper data to air traffic">
            <a:extLst>
              <a:ext uri="{FF2B5EF4-FFF2-40B4-BE49-F238E27FC236}">
                <a16:creationId xmlns:a16="http://schemas.microsoft.com/office/drawing/2014/main" id="{8C618CF2-A341-E1BD-4662-BF80BB28C716}"/>
              </a:ext>
            </a:extLst>
          </p:cNvPr>
          <p:cNvPicPr>
            <a:picLocks noChangeAspect="1"/>
          </p:cNvPicPr>
          <p:nvPr/>
        </p:nvPicPr>
        <p:blipFill rotWithShape="1">
          <a:blip r:embed="rId2"/>
          <a:srcRect l="63702" t="35683" b="29005"/>
          <a:stretch/>
        </p:blipFill>
        <p:spPr>
          <a:xfrm>
            <a:off x="8459788" y="3960824"/>
            <a:ext cx="3732212" cy="2421706"/>
          </a:xfrm>
          <a:prstGeom prst="rect">
            <a:avLst/>
          </a:prstGeom>
        </p:spPr>
      </p:pic>
      <p:sp>
        <p:nvSpPr>
          <p:cNvPr id="2" name="Text Placeholder 1">
            <a:extLst>
              <a:ext uri="{FF2B5EF4-FFF2-40B4-BE49-F238E27FC236}">
                <a16:creationId xmlns:a16="http://schemas.microsoft.com/office/drawing/2014/main" id="{6F88E6ED-02D8-425C-A576-87794EA06E78}"/>
              </a:ext>
            </a:extLst>
          </p:cNvPr>
          <p:cNvSpPr>
            <a:spLocks noGrp="1"/>
          </p:cNvSpPr>
          <p:nvPr>
            <p:ph type="body" sz="quarter" idx="26"/>
          </p:nvPr>
        </p:nvSpPr>
        <p:spPr>
          <a:xfrm>
            <a:off x="609599" y="843147"/>
            <a:ext cx="7691253" cy="5268843"/>
          </a:xfrm>
        </p:spPr>
        <p:txBody>
          <a:bodyPr lIns="91440" tIns="45720" rIns="91440" bIns="45720" anchor="t"/>
          <a:lstStyle/>
          <a:p>
            <a:pPr marL="285750" indent="-285750">
              <a:buFont typeface="Arial" panose="020B0604020202020204" pitchFamily="34" charset="0"/>
              <a:buChar char="•"/>
            </a:pPr>
            <a:r>
              <a:rPr lang="en-US" sz="1400"/>
              <a:t>Lockheed Martin has innovated and invested in hardware and algorithms for LMX, shaped by the lessons learned from over 8 years of GLM operational experience</a:t>
            </a:r>
            <a:endParaRPr lang="en-US" sz="1400">
              <a:cs typeface="Arial"/>
            </a:endParaRPr>
          </a:p>
          <a:p>
            <a:pPr marL="285750" indent="-285750">
              <a:buFont typeface="Arial" panose="020B0604020202020204" pitchFamily="34" charset="0"/>
              <a:buChar char="•"/>
            </a:pPr>
            <a:r>
              <a:rPr lang="en-US" sz="1400"/>
              <a:t>LMX will provide consistent and reliable data products to end users of lightning mapper data</a:t>
            </a:r>
            <a:endParaRPr lang="en-US" sz="1400">
              <a:cs typeface="Arial" panose="020B0604020202020204"/>
            </a:endParaRPr>
          </a:p>
          <a:p>
            <a:pPr>
              <a:spcAft>
                <a:spcPts val="600"/>
              </a:spcAft>
            </a:pPr>
            <a:r>
              <a:rPr lang="en-US" sz="1400"/>
              <a:t>	No data overflows 	</a:t>
            </a:r>
            <a:endParaRPr lang="en-US" sz="1400">
              <a:cs typeface="Arial" panose="020B0604020202020204"/>
            </a:endParaRPr>
          </a:p>
          <a:p>
            <a:pPr>
              <a:spcAft>
                <a:spcPts val="600"/>
              </a:spcAft>
            </a:pPr>
            <a:r>
              <a:rPr lang="en-US" sz="1400"/>
              <a:t>	Richer data quality indications</a:t>
            </a:r>
            <a:endParaRPr lang="en-US" sz="1400">
              <a:cs typeface="Arial" panose="020B0604020202020204"/>
            </a:endParaRPr>
          </a:p>
          <a:p>
            <a:pPr>
              <a:spcAft>
                <a:spcPts val="600"/>
              </a:spcAft>
            </a:pPr>
            <a:r>
              <a:rPr lang="en-US" sz="1400"/>
              <a:t>	Fewer data artifacts</a:t>
            </a:r>
            <a:endParaRPr lang="en-US" sz="1400">
              <a:cs typeface="Arial" panose="020B0604020202020204"/>
            </a:endParaRPr>
          </a:p>
          <a:p>
            <a:pPr>
              <a:spcAft>
                <a:spcPts val="600"/>
              </a:spcAft>
            </a:pPr>
            <a:r>
              <a:rPr lang="en-US" sz="1400"/>
              <a:t>	More detected lightning</a:t>
            </a:r>
          </a:p>
          <a:p>
            <a:pPr marL="285750" indent="-285750">
              <a:spcAft>
                <a:spcPts val="600"/>
              </a:spcAft>
              <a:buFont typeface="Arial" panose="020B0604020202020204" pitchFamily="34" charset="0"/>
              <a:buChar char="•"/>
            </a:pPr>
            <a:r>
              <a:rPr lang="en-US" sz="1400">
                <a:cs typeface="Arial" panose="020B0604020202020204"/>
              </a:rPr>
              <a:t>Program Status</a:t>
            </a:r>
          </a:p>
          <a:p>
            <a:pPr marL="971550" lvl="1" indent="-285750">
              <a:spcAft>
                <a:spcPts val="600"/>
              </a:spcAft>
              <a:buFont typeface="Arial" panose="020B0604020202020204" pitchFamily="34" charset="0"/>
              <a:buChar char="•"/>
            </a:pPr>
            <a:r>
              <a:rPr lang="en-US" sz="1400"/>
              <a:t>SRR in March 2025, PDR planned for May 2026</a:t>
            </a:r>
          </a:p>
          <a:p>
            <a:pPr marL="971550" lvl="1" indent="-285750">
              <a:spcAft>
                <a:spcPts val="600"/>
              </a:spcAft>
              <a:buFont typeface="Arial" panose="020B0604020202020204" pitchFamily="34" charset="0"/>
              <a:buChar char="•"/>
            </a:pPr>
            <a:r>
              <a:rPr lang="en-US" sz="1400"/>
              <a:t>Technical Status:</a:t>
            </a:r>
          </a:p>
          <a:p>
            <a:pPr marL="1428750" lvl="2" indent="-285750">
              <a:spcAft>
                <a:spcPts val="600"/>
              </a:spcAft>
            </a:pPr>
            <a:r>
              <a:rPr lang="en-US" sz="1200"/>
              <a:t>Technology maturation for TRL6</a:t>
            </a:r>
          </a:p>
          <a:p>
            <a:pPr marL="1428750" lvl="2" indent="-285750">
              <a:spcAft>
                <a:spcPts val="600"/>
              </a:spcAft>
            </a:pPr>
            <a:r>
              <a:rPr lang="en-US" sz="1200"/>
              <a:t>CMOS FPA development with Teledyne e2v</a:t>
            </a:r>
          </a:p>
          <a:p>
            <a:pPr marL="1428750" lvl="2" indent="-285750">
              <a:spcAft>
                <a:spcPts val="600"/>
              </a:spcAft>
            </a:pPr>
            <a:r>
              <a:rPr lang="en-US" sz="1200"/>
              <a:t>Instrument SU &amp; EU designs</a:t>
            </a:r>
          </a:p>
          <a:p>
            <a:pPr marL="1428750" lvl="2" indent="-285750">
              <a:spcAft>
                <a:spcPts val="600"/>
              </a:spcAft>
            </a:pPr>
            <a:r>
              <a:rPr lang="en-US" sz="1200"/>
              <a:t>GPA Updates</a:t>
            </a:r>
          </a:p>
          <a:p>
            <a:pPr marL="285750" indent="-285750">
              <a:spcAft>
                <a:spcPts val="600"/>
              </a:spcAft>
              <a:buFont typeface="Arial" panose="020B0604020202020204" pitchFamily="34" charset="0"/>
              <a:buChar char="•"/>
            </a:pPr>
            <a:endParaRPr lang="en-US" sz="1400">
              <a:cs typeface="Arial" panose="020B0604020202020204"/>
            </a:endParaRPr>
          </a:p>
          <a:p>
            <a:pPr marL="971550" lvl="1" indent="-285750">
              <a:spcAft>
                <a:spcPts val="600"/>
              </a:spcAft>
              <a:buFont typeface="Arial" panose="020B0604020202020204" pitchFamily="34" charset="0"/>
              <a:buChar char="•"/>
            </a:pPr>
            <a:endParaRPr lang="en-US" sz="1200">
              <a:cs typeface="Arial" panose="020B0604020202020204"/>
            </a:endParaRPr>
          </a:p>
          <a:p>
            <a:pPr>
              <a:spcAft>
                <a:spcPts val="600"/>
              </a:spcAft>
            </a:pPr>
            <a:endParaRPr lang="en-US" sz="1400">
              <a:cs typeface="Arial" panose="020B0604020202020204"/>
            </a:endParaRPr>
          </a:p>
          <a:p>
            <a:pPr marL="285750" indent="-285750">
              <a:buFont typeface="Arial" panose="020B0604020202020204" pitchFamily="34" charset="0"/>
              <a:buChar char="•"/>
            </a:pPr>
            <a:endParaRPr lang="en-US" sz="1400"/>
          </a:p>
        </p:txBody>
      </p:sp>
      <p:sp>
        <p:nvSpPr>
          <p:cNvPr id="3" name="Title 2">
            <a:extLst>
              <a:ext uri="{FF2B5EF4-FFF2-40B4-BE49-F238E27FC236}">
                <a16:creationId xmlns:a16="http://schemas.microsoft.com/office/drawing/2014/main" id="{B8E38822-AE3F-4E3E-B884-345AE1BDD174}"/>
              </a:ext>
            </a:extLst>
          </p:cNvPr>
          <p:cNvSpPr>
            <a:spLocks noGrp="1"/>
          </p:cNvSpPr>
          <p:nvPr>
            <p:ph type="title"/>
          </p:nvPr>
        </p:nvSpPr>
        <p:spPr>
          <a:xfrm>
            <a:off x="609599" y="225628"/>
            <a:ext cx="6629400" cy="590653"/>
          </a:xfrm>
        </p:spPr>
        <p:txBody>
          <a:bodyPr/>
          <a:lstStyle/>
          <a:p>
            <a:r>
              <a:rPr lang="en-US"/>
              <a:t>Status &amp; Conclusions</a:t>
            </a:r>
          </a:p>
        </p:txBody>
      </p:sp>
      <p:sp>
        <p:nvSpPr>
          <p:cNvPr id="5" name="Text Placeholder 4">
            <a:extLst>
              <a:ext uri="{FF2B5EF4-FFF2-40B4-BE49-F238E27FC236}">
                <a16:creationId xmlns:a16="http://schemas.microsoft.com/office/drawing/2014/main" id="{1E435C86-C739-4F08-A168-7E5AAE10F3FF}"/>
              </a:ext>
            </a:extLst>
          </p:cNvPr>
          <p:cNvSpPr>
            <a:spLocks noGrp="1"/>
          </p:cNvSpPr>
          <p:nvPr>
            <p:ph type="body" sz="quarter" idx="29"/>
          </p:nvPr>
        </p:nvSpPr>
        <p:spPr>
          <a:xfrm>
            <a:off x="609599" y="5903564"/>
            <a:ext cx="7524308" cy="472518"/>
          </a:xfrm>
        </p:spPr>
        <p:txBody>
          <a:bodyPr/>
          <a:lstStyle/>
          <a:p>
            <a:r>
              <a:rPr lang="en-US"/>
              <a:t>LMX will serve end users into the 2050s</a:t>
            </a:r>
          </a:p>
        </p:txBody>
      </p:sp>
      <p:sp>
        <p:nvSpPr>
          <p:cNvPr id="6" name="TextBox 5">
            <a:extLst>
              <a:ext uri="{FF2B5EF4-FFF2-40B4-BE49-F238E27FC236}">
                <a16:creationId xmlns:a16="http://schemas.microsoft.com/office/drawing/2014/main" id="{76A859E2-640D-4FD4-989A-1014C132D14C}"/>
              </a:ext>
            </a:extLst>
          </p:cNvPr>
          <p:cNvSpPr txBox="1"/>
          <p:nvPr/>
        </p:nvSpPr>
        <p:spPr>
          <a:xfrm>
            <a:off x="8459788" y="6139823"/>
            <a:ext cx="3267480" cy="230832"/>
          </a:xfrm>
          <a:prstGeom prst="rect">
            <a:avLst/>
          </a:prstGeom>
          <a:noFill/>
        </p:spPr>
        <p:txBody>
          <a:bodyPr wrap="square" rtlCol="0">
            <a:spAutoFit/>
          </a:bodyPr>
          <a:lstStyle/>
          <a:p>
            <a:r>
              <a:rPr lang="en-US" sz="900">
                <a:solidFill>
                  <a:schemeClr val="bg1">
                    <a:lumMod val="50000"/>
                  </a:schemeClr>
                </a:solidFill>
              </a:rPr>
              <a:t>Credit: Giorgio </a:t>
            </a:r>
            <a:r>
              <a:rPr lang="en-US" sz="900" err="1">
                <a:solidFill>
                  <a:schemeClr val="bg1">
                    <a:lumMod val="50000"/>
                  </a:schemeClr>
                </a:solidFill>
              </a:rPr>
              <a:t>Montersino</a:t>
            </a:r>
            <a:r>
              <a:rPr lang="en-US" sz="900">
                <a:solidFill>
                  <a:schemeClr val="bg1">
                    <a:lumMod val="50000"/>
                  </a:schemeClr>
                </a:solidFill>
              </a:rPr>
              <a:t> / Flickr / </a:t>
            </a:r>
            <a:r>
              <a:rPr lang="en-US" sz="900">
                <a:solidFill>
                  <a:schemeClr val="bg1">
                    <a:lumMod val="50000"/>
                  </a:schemeClr>
                </a:solidFill>
                <a:hlinkClick r:id="rId3">
                  <a:extLst>
                    <a:ext uri="{A12FA001-AC4F-418D-AE19-62706E023703}">
                      <ahyp:hlinkClr xmlns:ahyp="http://schemas.microsoft.com/office/drawing/2018/hyperlinkcolor" val="tx"/>
                    </a:ext>
                  </a:extLst>
                </a:hlinkClick>
              </a:rPr>
              <a:t>CC BY-SA 2.0</a:t>
            </a:r>
            <a:endParaRPr lang="en-US" sz="900">
              <a:solidFill>
                <a:schemeClr val="bg1">
                  <a:lumMod val="50000"/>
                </a:schemeClr>
              </a:solidFill>
            </a:endParaRPr>
          </a:p>
        </p:txBody>
      </p:sp>
      <p:pic>
        <p:nvPicPr>
          <p:cNvPr id="10" name="Picture 9" descr="Lightning flashes striking the ground at night.">
            <a:extLst>
              <a:ext uri="{FF2B5EF4-FFF2-40B4-BE49-F238E27FC236}">
                <a16:creationId xmlns:a16="http://schemas.microsoft.com/office/drawing/2014/main" id="{8B1DB98E-9D5D-444D-8819-2DC379F9E5F0}"/>
              </a:ext>
            </a:extLst>
          </p:cNvPr>
          <p:cNvPicPr>
            <a:picLocks noChangeAspect="1"/>
          </p:cNvPicPr>
          <p:nvPr/>
        </p:nvPicPr>
        <p:blipFill rotWithShape="1">
          <a:blip r:embed="rId4"/>
          <a:srcRect l="20579" t="59912" r="36591"/>
          <a:stretch/>
        </p:blipFill>
        <p:spPr>
          <a:xfrm>
            <a:off x="8459788" y="0"/>
            <a:ext cx="3732211" cy="2231354"/>
          </a:xfrm>
          <a:prstGeom prst="rect">
            <a:avLst/>
          </a:prstGeom>
        </p:spPr>
      </p:pic>
      <p:sp>
        <p:nvSpPr>
          <p:cNvPr id="11" name="TextBox 10">
            <a:extLst>
              <a:ext uri="{FF2B5EF4-FFF2-40B4-BE49-F238E27FC236}">
                <a16:creationId xmlns:a16="http://schemas.microsoft.com/office/drawing/2014/main" id="{A1047B7C-08CE-4EAA-B1A3-099BD889D2AE}"/>
              </a:ext>
            </a:extLst>
          </p:cNvPr>
          <p:cNvSpPr txBox="1"/>
          <p:nvPr/>
        </p:nvSpPr>
        <p:spPr>
          <a:xfrm>
            <a:off x="9955659" y="2000522"/>
            <a:ext cx="2236341" cy="230832"/>
          </a:xfrm>
          <a:prstGeom prst="rect">
            <a:avLst/>
          </a:prstGeom>
          <a:noFill/>
        </p:spPr>
        <p:txBody>
          <a:bodyPr wrap="square" rtlCol="0">
            <a:spAutoFit/>
          </a:bodyPr>
          <a:lstStyle/>
          <a:p>
            <a:r>
              <a:rPr lang="en-US" sz="900">
                <a:solidFill>
                  <a:schemeClr val="bg1">
                    <a:lumMod val="50000"/>
                  </a:schemeClr>
                </a:solidFill>
              </a:rPr>
              <a:t>Credit: C. Clark / NOAA / Public Domain</a:t>
            </a:r>
          </a:p>
        </p:txBody>
      </p:sp>
      <p:pic>
        <p:nvPicPr>
          <p:cNvPr id="12" name="Picture 2" descr="A map of GLM flash extent density, overlaid on an Earth geocolor background from ABI.">
            <a:extLst>
              <a:ext uri="{FF2B5EF4-FFF2-40B4-BE49-F238E27FC236}">
                <a16:creationId xmlns:a16="http://schemas.microsoft.com/office/drawing/2014/main" id="{6C6EAE96-63C8-4904-B5EC-8BBC31FD73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13" b="38563"/>
          <a:stretch/>
        </p:blipFill>
        <p:spPr bwMode="auto">
          <a:xfrm>
            <a:off x="8459788" y="2203739"/>
            <a:ext cx="3732212" cy="221849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1427DBF-C068-F290-3E0C-3AEC5901F3BF}"/>
              </a:ext>
            </a:extLst>
          </p:cNvPr>
          <p:cNvGrpSpPr/>
          <p:nvPr/>
        </p:nvGrpSpPr>
        <p:grpSpPr>
          <a:xfrm>
            <a:off x="1254765" y="2000522"/>
            <a:ext cx="241107" cy="1268289"/>
            <a:chOff x="1205775" y="3979145"/>
            <a:chExt cx="241107" cy="1542370"/>
          </a:xfrm>
        </p:grpSpPr>
        <p:sp>
          <p:nvSpPr>
            <p:cNvPr id="13" name="Lightning Bolt 12">
              <a:extLst>
                <a:ext uri="{FF2B5EF4-FFF2-40B4-BE49-F238E27FC236}">
                  <a16:creationId xmlns:a16="http://schemas.microsoft.com/office/drawing/2014/main" id="{EEBD3C72-211D-448D-9285-4CAEECA8449B}"/>
                </a:ext>
                <a:ext uri="{C183D7F6-B498-43B3-948B-1728B52AA6E4}">
                  <adec:decorative xmlns:adec="http://schemas.microsoft.com/office/drawing/2017/decorative" val="1"/>
                </a:ext>
              </a:extLst>
            </p:cNvPr>
            <p:cNvSpPr/>
            <p:nvPr/>
          </p:nvSpPr>
          <p:spPr>
            <a:xfrm>
              <a:off x="1205775" y="3979145"/>
              <a:ext cx="241107" cy="241107"/>
            </a:xfrm>
            <a:prstGeom prst="lightningBol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Lightning Bolt 13">
              <a:extLst>
                <a:ext uri="{FF2B5EF4-FFF2-40B4-BE49-F238E27FC236}">
                  <a16:creationId xmlns:a16="http://schemas.microsoft.com/office/drawing/2014/main" id="{0518AC71-475F-47A1-82EC-FC85AABCF3DE}"/>
                </a:ext>
                <a:ext uri="{C183D7F6-B498-43B3-948B-1728B52AA6E4}">
                  <adec:decorative xmlns:adec="http://schemas.microsoft.com/office/drawing/2017/decorative" val="1"/>
                </a:ext>
              </a:extLst>
            </p:cNvPr>
            <p:cNvSpPr/>
            <p:nvPr/>
          </p:nvSpPr>
          <p:spPr>
            <a:xfrm>
              <a:off x="1205775" y="5280408"/>
              <a:ext cx="241107" cy="241107"/>
            </a:xfrm>
            <a:prstGeom prst="lightningBol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Lightning Bolt 14">
              <a:extLst>
                <a:ext uri="{FF2B5EF4-FFF2-40B4-BE49-F238E27FC236}">
                  <a16:creationId xmlns:a16="http://schemas.microsoft.com/office/drawing/2014/main" id="{D6F0AB34-03B8-40B2-92F5-7455B3550C63}"/>
                </a:ext>
                <a:ext uri="{C183D7F6-B498-43B3-948B-1728B52AA6E4}">
                  <adec:decorative xmlns:adec="http://schemas.microsoft.com/office/drawing/2017/decorative" val="1"/>
                </a:ext>
              </a:extLst>
            </p:cNvPr>
            <p:cNvSpPr/>
            <p:nvPr/>
          </p:nvSpPr>
          <p:spPr>
            <a:xfrm>
              <a:off x="1205775" y="4412899"/>
              <a:ext cx="241107" cy="241107"/>
            </a:xfrm>
            <a:prstGeom prst="lightningBol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Lightning Bolt 15">
              <a:extLst>
                <a:ext uri="{FF2B5EF4-FFF2-40B4-BE49-F238E27FC236}">
                  <a16:creationId xmlns:a16="http://schemas.microsoft.com/office/drawing/2014/main" id="{5A6E02EB-0AEE-4078-A99C-D51564C46750}"/>
                </a:ext>
                <a:ext uri="{C183D7F6-B498-43B3-948B-1728B52AA6E4}">
                  <adec:decorative xmlns:adec="http://schemas.microsoft.com/office/drawing/2017/decorative" val="1"/>
                </a:ext>
              </a:extLst>
            </p:cNvPr>
            <p:cNvSpPr/>
            <p:nvPr/>
          </p:nvSpPr>
          <p:spPr>
            <a:xfrm>
              <a:off x="1205775" y="4846653"/>
              <a:ext cx="241107" cy="241107"/>
            </a:xfrm>
            <a:prstGeom prst="lightningBol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DCB7EFCD-771A-4458-A140-0C4C0BAD09B4}"/>
              </a:ext>
            </a:extLst>
          </p:cNvPr>
          <p:cNvSpPr txBox="1"/>
          <p:nvPr/>
        </p:nvSpPr>
        <p:spPr>
          <a:xfrm>
            <a:off x="8459787" y="2186512"/>
            <a:ext cx="2236341" cy="230832"/>
          </a:xfrm>
          <a:prstGeom prst="rect">
            <a:avLst/>
          </a:prstGeom>
          <a:noFill/>
        </p:spPr>
        <p:txBody>
          <a:bodyPr wrap="square" rtlCol="0">
            <a:spAutoFit/>
          </a:bodyPr>
          <a:lstStyle/>
          <a:p>
            <a:r>
              <a:rPr lang="en-US" sz="900">
                <a:solidFill>
                  <a:schemeClr val="bg1">
                    <a:lumMod val="50000"/>
                  </a:schemeClr>
                </a:solidFill>
              </a:rPr>
              <a:t>Credit: NOAA NESDIS</a:t>
            </a:r>
          </a:p>
        </p:txBody>
      </p:sp>
    </p:spTree>
    <p:extLst>
      <p:ext uri="{BB962C8B-B14F-4D97-AF65-F5344CB8AC3E}">
        <p14:creationId xmlns:p14="http://schemas.microsoft.com/office/powerpoint/2010/main" val="197621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3CC5B-1441-4FAB-96E5-6DDD4CAA55E3}"/>
              </a:ext>
            </a:extLst>
          </p:cNvPr>
          <p:cNvSpPr txBox="1"/>
          <p:nvPr/>
        </p:nvSpPr>
        <p:spPr>
          <a:xfrm>
            <a:off x="1" y="6627168"/>
            <a:ext cx="12192000" cy="230832"/>
          </a:xfrm>
          <a:prstGeom prst="rect">
            <a:avLst/>
          </a:prstGeom>
          <a:noFill/>
        </p:spPr>
        <p:txBody>
          <a:bodyPr wrap="square" rtlCol="0">
            <a:spAutoFit/>
          </a:bodyPr>
          <a:lstStyle/>
          <a:p>
            <a:pPr algn="ctr"/>
            <a:r>
              <a:rPr lang="en-US" sz="900">
                <a:solidFill>
                  <a:schemeClr val="bg1"/>
                </a:solidFill>
              </a:rPr>
              <a:t>© 2025 Lockheed Martin Corporation.  All Rights Reserved.  This presentation was made possible by work performed under NASA contract 80GSFC25CA013</a:t>
            </a:r>
          </a:p>
        </p:txBody>
      </p:sp>
      <p:sp>
        <p:nvSpPr>
          <p:cNvPr id="4" name="Title 3">
            <a:extLst>
              <a:ext uri="{FF2B5EF4-FFF2-40B4-BE49-F238E27FC236}">
                <a16:creationId xmlns:a16="http://schemas.microsoft.com/office/drawing/2014/main" id="{65EF4CC4-66EF-BE03-AB8F-2099B4693C39}"/>
              </a:ext>
            </a:extLst>
          </p:cNvPr>
          <p:cNvSpPr>
            <a:spLocks noGrp="1"/>
          </p:cNvSpPr>
          <p:nvPr>
            <p:ph type="title" idx="4294967295"/>
          </p:nvPr>
        </p:nvSpPr>
        <p:spPr>
          <a:xfrm>
            <a:off x="0" y="-1325563"/>
            <a:ext cx="10515600" cy="1325563"/>
          </a:xfrm>
          <a:prstGeom prst="rect">
            <a:avLst/>
          </a:prstGeom>
        </p:spPr>
        <p:txBody>
          <a:bodyPr anchor="b"/>
          <a:lstStyle/>
          <a:p>
            <a:r>
              <a:rPr lang="en-US"/>
              <a:t>Thank you</a:t>
            </a:r>
          </a:p>
        </p:txBody>
      </p:sp>
    </p:spTree>
    <p:extLst>
      <p:ext uri="{BB962C8B-B14F-4D97-AF65-F5344CB8AC3E}">
        <p14:creationId xmlns:p14="http://schemas.microsoft.com/office/powerpoint/2010/main" val="3167103514"/>
      </p:ext>
    </p:extLst>
  </p:cSld>
  <p:clrMapOvr>
    <a:masterClrMapping/>
  </p:clrMapOvr>
</p:sld>
</file>

<file path=ppt/theme/theme1.xml><?xml version="1.0" encoding="utf-8"?>
<a:theme xmlns:a="http://schemas.openxmlformats.org/drawingml/2006/main" name="2_Office Theme">
  <a:themeElements>
    <a:clrScheme name="Custom 20">
      <a:dk1>
        <a:srgbClr val="000000"/>
      </a:dk1>
      <a:lt1>
        <a:srgbClr val="FFFFFF"/>
      </a:lt1>
      <a:dk2>
        <a:srgbClr val="414042"/>
      </a:dk2>
      <a:lt2>
        <a:srgbClr val="F7F8F9"/>
      </a:lt2>
      <a:accent1>
        <a:srgbClr val="002F6C"/>
      </a:accent1>
      <a:accent2>
        <a:srgbClr val="00809E"/>
      </a:accent2>
      <a:accent3>
        <a:srgbClr val="00968F"/>
      </a:accent3>
      <a:accent4>
        <a:srgbClr val="F7D117"/>
      </a:accent4>
      <a:accent5>
        <a:srgbClr val="64B3E8"/>
      </a:accent5>
      <a:accent6>
        <a:srgbClr val="A4899F"/>
      </a:accent6>
      <a:hlink>
        <a:srgbClr val="0563C1"/>
      </a:hlink>
      <a:folHlink>
        <a:srgbClr val="A489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ckheed-Martin-PowerPoint.potx" id="{E21B40B0-029D-4BD9-9C46-7C02CF1F1EA4}" vid="{439720E5-7AF8-42BE-BE6E-EC98CD16C0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e2da06c-33df-4ac6-9e0f-ba512ea0f3c6" xsi:nil="true"/>
    <lcf76f155ced4ddcb4097134ff3c332f xmlns="f68f788e-8993-4580-889a-fbc47b99ff7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8306525E101A47A716161C4B28FBFB" ma:contentTypeVersion="14" ma:contentTypeDescription="Create a new document." ma:contentTypeScope="" ma:versionID="5e732cc2c71e0c62c5928d236f0ef402">
  <xsd:schema xmlns:xsd="http://www.w3.org/2001/XMLSchema" xmlns:xs="http://www.w3.org/2001/XMLSchema" xmlns:p="http://schemas.microsoft.com/office/2006/metadata/properties" xmlns:ns2="f68f788e-8993-4580-889a-fbc47b99ff71" xmlns:ns3="4e2da06c-33df-4ac6-9e0f-ba512ea0f3c6" targetNamespace="http://schemas.microsoft.com/office/2006/metadata/properties" ma:root="true" ma:fieldsID="6ffa7c4da3cda3717b2e4db948da0aa3" ns2:_="" ns3:_="">
    <xsd:import namespace="f68f788e-8993-4580-889a-fbc47b99ff71"/>
    <xsd:import namespace="4e2da06c-33df-4ac6-9e0f-ba512ea0f3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f788e-8993-4580-889a-fbc47b99ff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fb6dc33-a77e-4906-9653-fd9840b779d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2da06c-33df-4ac6-9e0f-ba512ea0f3c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22ef143-707f-4332-8247-38431f346b40}" ma:internalName="TaxCatchAll" ma:showField="CatchAllData" ma:web="4e2da06c-33df-4ac6-9e0f-ba512ea0f3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D910FE-BA35-46CD-9006-7B6EAFC62712}">
  <ds:schemaRefs>
    <ds:schemaRef ds:uri="http://schemas.microsoft.com/sharepoint/v3/contenttype/forms"/>
  </ds:schemaRefs>
</ds:datastoreItem>
</file>

<file path=customXml/itemProps2.xml><?xml version="1.0" encoding="utf-8"?>
<ds:datastoreItem xmlns:ds="http://schemas.openxmlformats.org/officeDocument/2006/customXml" ds:itemID="{4099D200-8C76-4381-B149-0ABAA83066DA}">
  <ds:schemaRefs>
    <ds:schemaRef ds:uri="4e2da06c-33df-4ac6-9e0f-ba512ea0f3c6"/>
    <ds:schemaRef ds:uri="5036c0dd-c8ca-41f3-a43e-2dbc82cc3b25"/>
    <ds:schemaRef ds:uri="b01262bb-9a45-45de-b29e-852c485732eb"/>
    <ds:schemaRef ds:uri="f68f788e-8993-4580-889a-fbc47b99ff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484645A-D766-419C-88D6-0AFE6A057D56}">
  <ds:schemaRefs>
    <ds:schemaRef ds:uri="4e2da06c-33df-4ac6-9e0f-ba512ea0f3c6"/>
    <ds:schemaRef ds:uri="f68f788e-8993-4580-889a-fbc47b99ff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7</Slides>
  <Notes>4</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2_Office Theme</vt:lpstr>
      <vt:lpstr>PowerPoint Presentation</vt:lpstr>
      <vt:lpstr>Introducing: LMX</vt:lpstr>
      <vt:lpstr>LMX Performance</vt:lpstr>
      <vt:lpstr>LMX by the Numbers</vt:lpstr>
      <vt:lpstr>Three Innovations for LMX</vt:lpstr>
      <vt:lpstr>Status &amp; Conclusions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Edgington, Samantha F (US)</dc:creator>
  <cp:keywords>Unrestricted, ; template; Official; PowerPoint</cp:keywords>
  <dc:description/>
  <cp:revision>1</cp:revision>
  <dcterms:created xsi:type="dcterms:W3CDTF">2018-09-19T12:26:03Z</dcterms:created>
  <dcterms:modified xsi:type="dcterms:W3CDTF">2025-08-21T17:35:15Z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0x010100C88306525E101A47A716161C4B28FBFB</vt:lpwstr>
  </property>
  <property fmtid="{D5CDD505-2E9C-101B-9397-08002B2CF9AE}" pid="3" name="Enterprise Keywords">
    <vt:lpwstr>34;#Official|cf27d6ae-165f-4fd4-82df-b359670c06e5;#33;#template|aa6d2b24-3068-464c-b8a1-9c0912f06071;#32;#PowerPoint|fdd97a65-f75e-49d0-985b-95654da0a884;#47;#Unrestricted|70316ec3-66fc-49ab-8e57-7fe1d4753415</vt:lpwstr>
  </property>
  <property fmtid="{D5CDD505-2E9C-101B-9397-08002B2CF9AE}" pid="4" name="checkedProgramsCount">
    <vt:i4>0</vt:i4>
  </property>
  <property fmtid="{D5CDD505-2E9C-101B-9397-08002B2CF9AE}" pid="5" name="LM SIP Document Sensitivity">
    <vt:lpwstr/>
  </property>
  <property fmtid="{D5CDD505-2E9C-101B-9397-08002B2CF9AE}" pid="6" name="Document Author">
    <vt:lpwstr>ACCT01\hnguye17</vt:lpwstr>
  </property>
  <property fmtid="{D5CDD505-2E9C-101B-9397-08002B2CF9AE}" pid="7" name="Document Sensitivity">
    <vt:lpwstr>1</vt:lpwstr>
  </property>
  <property fmtid="{D5CDD505-2E9C-101B-9397-08002B2CF9AE}" pid="8" name="ThirdParty">
    <vt:lpwstr/>
  </property>
  <property fmtid="{D5CDD505-2E9C-101B-9397-08002B2CF9AE}" pid="9" name="OCI Restriction">
    <vt:bool>false</vt:bool>
  </property>
  <property fmtid="{D5CDD505-2E9C-101B-9397-08002B2CF9AE}" pid="10" name="OCI Additional Info">
    <vt:lpwstr/>
  </property>
  <property fmtid="{D5CDD505-2E9C-101B-9397-08002B2CF9AE}" pid="11" name="Allow Header Overwrite">
    <vt:bool>true</vt:bool>
  </property>
  <property fmtid="{D5CDD505-2E9C-101B-9397-08002B2CF9AE}" pid="12" name="Allow Footer Overwrite">
    <vt:bool>true</vt:bool>
  </property>
  <property fmtid="{D5CDD505-2E9C-101B-9397-08002B2CF9AE}" pid="13" name="Multiple Selected">
    <vt:lpwstr>-1</vt:lpwstr>
  </property>
  <property fmtid="{D5CDD505-2E9C-101B-9397-08002B2CF9AE}" pid="14" name="SIPLongWording">
    <vt:lpwstr>_x000d_
_x000d_
</vt:lpwstr>
  </property>
  <property fmtid="{D5CDD505-2E9C-101B-9397-08002B2CF9AE}" pid="15" name="ExpCountry">
    <vt:lpwstr/>
  </property>
  <property fmtid="{D5CDD505-2E9C-101B-9397-08002B2CF9AE}" pid="16" name="TextBoxAndDropdownValues">
    <vt:lpwstr/>
  </property>
  <property fmtid="{D5CDD505-2E9C-101B-9397-08002B2CF9AE}" pid="17" name="SecurityClassification">
    <vt:lpwstr/>
  </property>
  <property fmtid="{D5CDD505-2E9C-101B-9397-08002B2CF9AE}" pid="18" name="MSIP_Label_502bc7c3-f152-4da1-98bd-f7a1bebdf752_Enabled">
    <vt:lpwstr>true</vt:lpwstr>
  </property>
  <property fmtid="{D5CDD505-2E9C-101B-9397-08002B2CF9AE}" pid="19" name="MSIP_Label_502bc7c3-f152-4da1-98bd-f7a1bebdf752_SetDate">
    <vt:lpwstr>2024-09-12T23:13:37Z</vt:lpwstr>
  </property>
  <property fmtid="{D5CDD505-2E9C-101B-9397-08002B2CF9AE}" pid="20" name="MSIP_Label_502bc7c3-f152-4da1-98bd-f7a1bebdf752_Method">
    <vt:lpwstr>Privileged</vt:lpwstr>
  </property>
  <property fmtid="{D5CDD505-2E9C-101B-9397-08002B2CF9AE}" pid="21" name="MSIP_Label_502bc7c3-f152-4da1-98bd-f7a1bebdf752_Name">
    <vt:lpwstr>Unrestricted</vt:lpwstr>
  </property>
  <property fmtid="{D5CDD505-2E9C-101B-9397-08002B2CF9AE}" pid="22" name="MSIP_Label_502bc7c3-f152-4da1-98bd-f7a1bebdf752_SiteId">
    <vt:lpwstr>b18f006c-b0fc-467d-b23a-a35b5695b5dc</vt:lpwstr>
  </property>
  <property fmtid="{D5CDD505-2E9C-101B-9397-08002B2CF9AE}" pid="23" name="MSIP_Label_502bc7c3-f152-4da1-98bd-f7a1bebdf752_ActionId">
    <vt:lpwstr>bb609657-d88c-4efe-aff0-56c1d3c12780</vt:lpwstr>
  </property>
  <property fmtid="{D5CDD505-2E9C-101B-9397-08002B2CF9AE}" pid="24" name="MSIP_Label_502bc7c3-f152-4da1-98bd-f7a1bebdf752_ContentBits">
    <vt:lpwstr>0</vt:lpwstr>
  </property>
  <property fmtid="{D5CDD505-2E9C-101B-9397-08002B2CF9AE}" pid="25" name="MediaServiceImageTags">
    <vt:lpwstr/>
  </property>
  <property fmtid="{D5CDD505-2E9C-101B-9397-08002B2CF9AE}" pid="26" name="Order">
    <vt:lpwstr>7122200.00000000</vt:lpwstr>
  </property>
  <property fmtid="{D5CDD505-2E9C-101B-9397-08002B2CF9AE}" pid="27" name="xd_ProgID">
    <vt:lpwstr/>
  </property>
  <property fmtid="{D5CDD505-2E9C-101B-9397-08002B2CF9AE}" pid="28" name="ComplianceAssetId">
    <vt:lpwstr/>
  </property>
  <property fmtid="{D5CDD505-2E9C-101B-9397-08002B2CF9AE}" pid="29" name="TemplateUrl">
    <vt:lpwstr/>
  </property>
  <property fmtid="{D5CDD505-2E9C-101B-9397-08002B2CF9AE}" pid="30" name="_ExtendedDescription">
    <vt:lpwstr/>
  </property>
  <property fmtid="{D5CDD505-2E9C-101B-9397-08002B2CF9AE}" pid="31" name="URL">
    <vt:lpwstr>, </vt:lpwstr>
  </property>
  <property fmtid="{D5CDD505-2E9C-101B-9397-08002B2CF9AE}" pid="32" name="xd_Signature">
    <vt:lpwstr/>
  </property>
  <property fmtid="{D5CDD505-2E9C-101B-9397-08002B2CF9AE}" pid="33" name="SharedWithUsers">
    <vt:lpwstr>79889;#Akers, David (US);#35318;#Donald-Bryant, LORI A (US);#40020;#Bettes, Thomas N (US);#15542;#Austin, Timothy (US);#37278;#Heltke, DARRIN (US);#196;#All Authenticated Users;#31759;#Tierney, Eileen M (US)</vt:lpwstr>
  </property>
  <property fmtid="{D5CDD505-2E9C-101B-9397-08002B2CF9AE}" pid="34" name="TriggerFlowInfo">
    <vt:lpwstr/>
  </property>
</Properties>
</file>